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0" r:id="rId11"/>
    <p:sldId id="260" r:id="rId12"/>
    <p:sldId id="278" r:id="rId13"/>
    <p:sldId id="279" r:id="rId14"/>
    <p:sldId id="268" r:id="rId15"/>
    <p:sldId id="280" r:id="rId16"/>
    <p:sldId id="263" r:id="rId17"/>
    <p:sldId id="269" r:id="rId18"/>
    <p:sldId id="258" r:id="rId19"/>
    <p:sldId id="266" r:id="rId20"/>
    <p:sldId id="267" r:id="rId21"/>
    <p:sldId id="264" r:id="rId22"/>
    <p:sldId id="281" r:id="rId23"/>
    <p:sldId id="282" r:id="rId24"/>
    <p:sldId id="283" r:id="rId2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D51"/>
    <a:srgbClr val="A4B856"/>
    <a:srgbClr val="1B2E51"/>
    <a:srgbClr val="7E903C"/>
    <a:srgbClr val="8EA244"/>
    <a:srgbClr val="93A846"/>
    <a:srgbClr val="4694DA"/>
    <a:srgbClr val="48BDD7"/>
    <a:srgbClr val="BDE7F1"/>
    <a:srgbClr val="47B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image" Target="../media/image5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C0122-CC4C-42EB-8D3D-9A98C7A58592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B7D56-94D9-4205-87E3-107C35011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4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20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4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079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84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153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41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54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23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69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0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95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011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6228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30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7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167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61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56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9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05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34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D1AB43-986A-4C5E-8BB1-1B61A32BD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8FB9468-7E68-4277-B55D-D05E79B6C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7E0474-D7E6-434F-8EFF-7D57382C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A48EBF-31EF-4C5C-9E14-B6057C147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F337FC-6275-4868-B074-208A19DA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13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5149A-ED13-417E-8EBB-2142282C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CBD769C-199B-4565-84BC-C048C80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E6DD9A-6903-491A-8342-4CD26E328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0042D3-55D1-4CAF-888B-27B438731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5D5731-DF19-4A3A-81C5-D6E27A6F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44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E490C02-2988-4550-A4B4-D010CE8C6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CA3C205-7B9D-437F-8348-B746AF64C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0A0436-319D-4FDE-9583-CD97E4F0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57D0AE-4F77-48AA-A576-FB6227E3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C711B7-35E4-4AC6-9847-175363F8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AEFFDD-45DA-4733-AC70-FDB22969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990364-BEE7-423C-AF06-0C5187838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97BB1A-0FD5-431B-B3DE-0EA63A753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46CC9D-9AC9-4712-86A2-5E32B6A5A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95CA56-9F6B-4800-BDCE-7EE2EDE7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0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9DDC8-04DB-4097-A32D-FE27EED84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5B38D7-7FE2-4360-A81F-9200DD21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B229FA-4C4E-498B-8CA6-05D88D99D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73EB25-C743-4BFB-940F-13AD4986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D880A8-FF61-4962-A2DA-2797DDEF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03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F00C18-211C-462E-A3FF-F1021306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C692A3-C3F7-4DF3-BBE3-EFD94ED69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4AA76A1-67D5-4C09-9727-7C7FA9094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79CAAE-0007-4E6F-831D-B0FF78950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AEF33CB-EDBB-48BC-8276-32531132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6552D75-58FD-4B19-BD1E-53027D6F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5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D3FB51-75D3-4C3D-9927-E900B07DC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A3D938-C14C-4F3E-8DC4-F0037C188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10D8E7-B256-4C52-BC31-AE864E13E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1EDAE40-37E9-4A19-AA25-A12B72199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45F699F-591D-4703-8DD4-BD88DDC6C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1DA5A61-3776-4737-835A-AA367622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526A036-8807-4A64-95D8-ABDF254EF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7C6F704-238C-4D6D-B1CE-C670E35F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8996B-6C4D-4A8A-B911-C1114565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2D31F9-7CFD-47E3-8A7F-C8BBCF96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652A6A9-95D2-405E-B409-A4E336CD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924658-E9C1-4B88-9604-FA1CF57E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1C874A1-48D4-4E4B-BBF4-D268E1EF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48E8094-4034-43B6-BF64-2FC81AAA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23D1AF2-8EA0-4542-A276-24AE6EC0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04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94D7F2-D77A-4A77-9FC0-048948F7E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9BB9E5-D065-463B-8DFE-078F1CF34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A1D898A-98A7-4400-A868-CA5FF16FE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0B88B4-8FB4-47E9-82DA-DF8357CC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B4B7ED-42A4-4D56-94A5-5AE4A245B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6003089-70F5-4B0E-9AA3-BB954DA1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54E0C-32F1-421F-B7C6-E3623ECE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FD34F05-5655-4DFA-BFFB-CB0647C42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C32466C-BFBB-4B5C-A055-0F5F819F5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99A334-D1BE-4BFC-8DC6-00FB01869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E4F300F-48EF-49F1-9038-2A476AE1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B8E30C8-DE12-4B6A-8D01-FCE8E3E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BA0244-1BDB-4A7E-826C-5E5730C8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3EE0343-F2CA-44A0-B5B6-A1F7A1203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1DC001-F6E4-44D3-87E2-F3722FDAA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7F3FD-DFAD-4F4A-9D7D-23C764F6BE56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574469-C758-4403-AB87-AF5B4D28F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D3DE38-9E2B-41E6-9E04-675414D97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B856-6BE6-4E4D-83DA-389349B30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7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12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7.svg"/><Relationship Id="rId5" Type="http://schemas.openxmlformats.org/officeDocument/2006/relationships/image" Target="../media/image8.sv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7.png"/><Relationship Id="rId7" Type="http://schemas.openxmlformats.org/officeDocument/2006/relationships/image" Target="../media/image13.sv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8.svg"/><Relationship Id="rId10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8.jpeg"/><Relationship Id="rId5" Type="http://schemas.openxmlformats.org/officeDocument/2006/relationships/image" Target="../media/image8.svg"/><Relationship Id="rId10" Type="http://schemas.openxmlformats.org/officeDocument/2006/relationships/image" Target="../media/image37.png"/><Relationship Id="rId4" Type="http://schemas.openxmlformats.org/officeDocument/2006/relationships/image" Target="../media/image7.pn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10" Type="http://schemas.openxmlformats.org/officeDocument/2006/relationships/image" Target="../media/image41.jpeg"/><Relationship Id="rId4" Type="http://schemas.openxmlformats.org/officeDocument/2006/relationships/image" Target="../media/image7.png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3.png"/><Relationship Id="rId5" Type="http://schemas.openxmlformats.org/officeDocument/2006/relationships/image" Target="../media/image8.svg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12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8.png"/><Relationship Id="rId5" Type="http://schemas.openxmlformats.org/officeDocument/2006/relationships/image" Target="../media/image8.sv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46.png"/><Relationship Id="rId1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10" Type="http://schemas.openxmlformats.org/officeDocument/2006/relationships/image" Target="../media/image45.png"/><Relationship Id="rId4" Type="http://schemas.openxmlformats.org/officeDocument/2006/relationships/image" Target="../media/image7.pn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5.svg"/><Relationship Id="rId3" Type="http://schemas.openxmlformats.org/officeDocument/2006/relationships/image" Target="../media/image5.jpg"/><Relationship Id="rId7" Type="http://schemas.openxmlformats.org/officeDocument/2006/relationships/image" Target="../media/image8.jp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8.svg"/><Relationship Id="rId3" Type="http://schemas.openxmlformats.org/officeDocument/2006/relationships/image" Target="../media/image5.jpg"/><Relationship Id="rId7" Type="http://schemas.openxmlformats.org/officeDocument/2006/relationships/image" Target="../media/image54.jpg"/><Relationship Id="rId12" Type="http://schemas.openxmlformats.org/officeDocument/2006/relationships/image" Target="../media/image1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53.jpeg"/><Relationship Id="rId9" Type="http://schemas.openxmlformats.org/officeDocument/2006/relationships/image" Target="../media/image56.jpg"/><Relationship Id="rId1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3" Type="http://schemas.openxmlformats.org/officeDocument/2006/relationships/image" Target="../media/image11.png"/><Relationship Id="rId12" Type="http://schemas.openxmlformats.org/officeDocument/2006/relationships/image" Target="../media/image1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3" Type="http://schemas.openxmlformats.org/officeDocument/2006/relationships/image" Target="../media/image11.png"/><Relationship Id="rId12" Type="http://schemas.openxmlformats.org/officeDocument/2006/relationships/image" Target="../media/image1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58.emf"/><Relationship Id="rId10" Type="http://schemas.openxmlformats.org/officeDocument/2006/relationships/image" Target="../media/image59.e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10" Type="http://schemas.openxmlformats.org/officeDocument/2006/relationships/image" Target="../media/image16.jpeg"/><Relationship Id="rId4" Type="http://schemas.openxmlformats.org/officeDocument/2006/relationships/image" Target="../media/image7.png"/><Relationship Id="rId9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9AD91B-A512-426B-9EA2-ED3C3DA4B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91E6E3-7B20-4FC2-85E7-3557771F3665}"/>
              </a:ext>
            </a:extLst>
          </p:cNvPr>
          <p:cNvSpPr txBox="1"/>
          <p:nvPr/>
        </p:nvSpPr>
        <p:spPr>
          <a:xfrm>
            <a:off x="965447" y="2571244"/>
            <a:ext cx="25741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06CEEC-413F-4760-8697-55E1EEF1E477}"/>
              </a:ext>
            </a:extLst>
          </p:cNvPr>
          <p:cNvSpPr txBox="1"/>
          <p:nvPr/>
        </p:nvSpPr>
        <p:spPr>
          <a:xfrm>
            <a:off x="755116" y="3429000"/>
            <a:ext cx="631748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врача</a:t>
            </a:r>
          </a:p>
          <a:p>
            <a:r>
              <a:rPr lang="ru-RU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ГБУЗ «ДГП № 145 ДЗМ»</a:t>
            </a:r>
          </a:p>
          <a:p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БОРИСОВОЙ ГАЛИНЫ НИКОЛАЕВНЫ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8348A60-4419-4F79-9176-7D387C6306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9" y="477079"/>
            <a:ext cx="1845676" cy="9228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61A0170-825B-44C6-A334-F3D7F058A0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13737" y="2799833"/>
            <a:ext cx="406278" cy="4507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57238" y="-438150"/>
            <a:ext cx="13706475" cy="77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3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 smtClean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Телемедицина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F1A72F32-F154-41F5-8478-C8CD68EC6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D7335790-EE54-433E-9C0F-68A8DF4C641C}"/>
              </a:ext>
            </a:extLst>
          </p:cNvPr>
          <p:cNvSpPr/>
          <p:nvPr/>
        </p:nvSpPr>
        <p:spPr>
          <a:xfrm>
            <a:off x="3513319" y="1631989"/>
            <a:ext cx="1777138" cy="302554"/>
          </a:xfrm>
          <a:prstGeom prst="roundRect">
            <a:avLst>
              <a:gd name="adj" fmla="val 28744"/>
            </a:avLst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4E69642-94F4-416E-9913-3C13CB300B32}"/>
              </a:ext>
            </a:extLst>
          </p:cNvPr>
          <p:cNvSpPr txBox="1"/>
          <p:nvPr/>
        </p:nvSpPr>
        <p:spPr>
          <a:xfrm>
            <a:off x="904754" y="1176093"/>
            <a:ext cx="5068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феврале 2022г. в качестве дополнительных мер по предотвращению роста заболеваний COVID-19 и ОРВИ был запущен проект «Телемедицина». </a:t>
            </a:r>
            <a:endParaRPr lang="ru-RU" sz="1400" b="0" i="0" u="none" strike="noStrike" dirty="0">
              <a:solidFill>
                <a:srgbClr val="1B2E5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548A76A9-38C0-4D97-8AD8-B7950D449CD5}"/>
              </a:ext>
            </a:extLst>
          </p:cNvPr>
          <p:cNvSpPr/>
          <p:nvPr/>
        </p:nvSpPr>
        <p:spPr>
          <a:xfrm>
            <a:off x="889203" y="2141995"/>
            <a:ext cx="5694921" cy="1930578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62D10095-28EA-48F4-8026-7053846514B0}"/>
              </a:ext>
            </a:extLst>
          </p:cNvPr>
          <p:cNvSpPr/>
          <p:nvPr/>
        </p:nvSpPr>
        <p:spPr>
          <a:xfrm>
            <a:off x="1141826" y="2278607"/>
            <a:ext cx="1041470" cy="1041470"/>
          </a:xfrm>
          <a:prstGeom prst="ellipse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9B24140-BE55-4856-84D5-301CB22AA139}"/>
              </a:ext>
            </a:extLst>
          </p:cNvPr>
          <p:cNvSpPr txBox="1"/>
          <p:nvPr/>
        </p:nvSpPr>
        <p:spPr>
          <a:xfrm>
            <a:off x="1686518" y="2456735"/>
            <a:ext cx="458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0" u="none" strike="noStrike" dirty="0" smtClean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 прошедший год нашими врачами-педиатрами и врачами-специалистами было проведено</a:t>
            </a:r>
            <a:endParaRPr lang="ru-RU" sz="14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EBA9102-3D5F-4295-B4C9-202F694FFC09}"/>
              </a:ext>
            </a:extLst>
          </p:cNvPr>
          <p:cNvSpPr txBox="1"/>
          <p:nvPr/>
        </p:nvSpPr>
        <p:spPr>
          <a:xfrm>
            <a:off x="1276444" y="2320301"/>
            <a:ext cx="437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5AD9543-56A5-43B7-B167-98828937FBAA}"/>
              </a:ext>
            </a:extLst>
          </p:cNvPr>
          <p:cNvSpPr txBox="1"/>
          <p:nvPr/>
        </p:nvSpPr>
        <p:spPr>
          <a:xfrm>
            <a:off x="3402841" y="3221618"/>
            <a:ext cx="2761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u="none" strike="noStrike" dirty="0" smtClean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Консультаций в рамках проекта «ТЕЛЕМЕДИЦИНА»</a:t>
            </a:r>
            <a:endParaRPr lang="ru-RU" sz="1200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06AF60F-7AA3-4EB4-B2E5-A6BE988C6879}"/>
              </a:ext>
            </a:extLst>
          </p:cNvPr>
          <p:cNvSpPr txBox="1"/>
          <p:nvPr/>
        </p:nvSpPr>
        <p:spPr>
          <a:xfrm>
            <a:off x="2155421" y="3096532"/>
            <a:ext cx="124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7000</a:t>
            </a:r>
            <a:endParaRPr lang="ru-RU" sz="36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24A7C4D-5857-4363-B277-C2395EC6A08D}"/>
              </a:ext>
            </a:extLst>
          </p:cNvPr>
          <p:cNvSpPr txBox="1"/>
          <p:nvPr/>
        </p:nvSpPr>
        <p:spPr>
          <a:xfrm>
            <a:off x="1916053" y="3221619"/>
            <a:ext cx="45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24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6B9D70D-9468-4BAE-BA39-EE9CF1074205}"/>
              </a:ext>
            </a:extLst>
          </p:cNvPr>
          <p:cNvSpPr txBox="1"/>
          <p:nvPr/>
        </p:nvSpPr>
        <p:spPr>
          <a:xfrm>
            <a:off x="766819" y="4488000"/>
            <a:ext cx="803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рамках проекта врачи с помощью аудио- или 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видеосвязи: 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0389972-1E1E-4EB0-AB0E-2210D10FF509}"/>
              </a:ext>
            </a:extLst>
          </p:cNvPr>
          <p:cNvSpPr txBox="1"/>
          <p:nvPr/>
        </p:nvSpPr>
        <p:spPr>
          <a:xfrm>
            <a:off x="1145387" y="5017522"/>
            <a:ext cx="2496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анализируют состояние пациента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DAE5F404-C885-40C1-9993-1B00DA2BD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795316" y="5073792"/>
            <a:ext cx="237788" cy="24824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094BFC3-D678-46DA-894B-69B524312180}"/>
              </a:ext>
            </a:extLst>
          </p:cNvPr>
          <p:cNvSpPr txBox="1"/>
          <p:nvPr/>
        </p:nvSpPr>
        <p:spPr>
          <a:xfrm>
            <a:off x="1152444" y="5513570"/>
            <a:ext cx="248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рассказывают, какие препараты следует принимать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FC6B393B-919E-4B94-80E9-8070AE687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802375" y="5579213"/>
            <a:ext cx="237788" cy="24824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33FAA50A-3AC8-446D-9103-6604AEEE8FF2}"/>
              </a:ext>
            </a:extLst>
          </p:cNvPr>
          <p:cNvSpPr txBox="1"/>
          <p:nvPr/>
        </p:nvSpPr>
        <p:spPr>
          <a:xfrm>
            <a:off x="4362008" y="5017522"/>
            <a:ext cx="2110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выявляют симптомы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7C75C1B2-566B-470D-8B14-6FF0F8112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4011939" y="5073792"/>
            <a:ext cx="237788" cy="248241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29B1FC7F-0562-4DF9-A4DB-2C4D2F2BA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9465" y="2721238"/>
            <a:ext cx="3996110" cy="3364281"/>
          </a:xfrm>
          <a:custGeom>
            <a:avLst/>
            <a:gdLst>
              <a:gd name="connsiteX0" fmla="*/ 861231 w 3996110"/>
              <a:gd name="connsiteY0" fmla="*/ 0 h 3444920"/>
              <a:gd name="connsiteX1" fmla="*/ 3134880 w 3996110"/>
              <a:gd name="connsiteY1" fmla="*/ 0 h 3444920"/>
              <a:gd name="connsiteX2" fmla="*/ 3996110 w 3996110"/>
              <a:gd name="connsiteY2" fmla="*/ 1722460 h 3444920"/>
              <a:gd name="connsiteX3" fmla="*/ 3134880 w 3996110"/>
              <a:gd name="connsiteY3" fmla="*/ 3444920 h 3444920"/>
              <a:gd name="connsiteX4" fmla="*/ 861231 w 3996110"/>
              <a:gd name="connsiteY4" fmla="*/ 3444920 h 3444920"/>
              <a:gd name="connsiteX5" fmla="*/ 0 w 3996110"/>
              <a:gd name="connsiteY5" fmla="*/ 1722460 h 344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6110" h="3444920">
                <a:moveTo>
                  <a:pt x="861231" y="0"/>
                </a:moveTo>
                <a:lnTo>
                  <a:pt x="3134880" y="0"/>
                </a:lnTo>
                <a:lnTo>
                  <a:pt x="3996110" y="1722460"/>
                </a:lnTo>
                <a:lnTo>
                  <a:pt x="3134880" y="3444920"/>
                </a:lnTo>
                <a:lnTo>
                  <a:pt x="861231" y="3444920"/>
                </a:lnTo>
                <a:lnTo>
                  <a:pt x="0" y="17224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Шестиугольник 63">
            <a:extLst>
              <a:ext uri="{FF2B5EF4-FFF2-40B4-BE49-F238E27FC236}">
                <a16:creationId xmlns:a16="http://schemas.microsoft.com/office/drawing/2014/main" xmlns="" id="{F5FAA29E-F708-4788-B558-B2C00C835213}"/>
              </a:ext>
            </a:extLst>
          </p:cNvPr>
          <p:cNvSpPr/>
          <p:nvPr/>
        </p:nvSpPr>
        <p:spPr>
          <a:xfrm>
            <a:off x="7227969" y="3604803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Шестиугольник 68">
            <a:extLst>
              <a:ext uri="{FF2B5EF4-FFF2-40B4-BE49-F238E27FC236}">
                <a16:creationId xmlns:a16="http://schemas.microsoft.com/office/drawing/2014/main" xmlns="" id="{B4811467-746B-40C2-B46E-814A20C050A3}"/>
              </a:ext>
            </a:extLst>
          </p:cNvPr>
          <p:cNvSpPr/>
          <p:nvPr/>
        </p:nvSpPr>
        <p:spPr>
          <a:xfrm>
            <a:off x="9511225" y="1945706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094BFC3-D678-46DA-894B-69B524312180}"/>
              </a:ext>
            </a:extLst>
          </p:cNvPr>
          <p:cNvSpPr txBox="1"/>
          <p:nvPr/>
        </p:nvSpPr>
        <p:spPr>
          <a:xfrm>
            <a:off x="4362009" y="5542893"/>
            <a:ext cx="2222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отвечают на вопросы и дают рекомендации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FC6B393B-919E-4B94-80E9-8070AE687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4011939" y="5608536"/>
            <a:ext cx="237788" cy="24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Льготное лекарственное обеспечение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1DE67D3D-5FCE-4E8D-922A-E9049419BC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109C64B-24F8-4F5A-B828-41AC29166D67}"/>
              </a:ext>
            </a:extLst>
          </p:cNvPr>
          <p:cNvSpPr/>
          <p:nvPr/>
        </p:nvSpPr>
        <p:spPr>
          <a:xfrm>
            <a:off x="707822" y="1471225"/>
            <a:ext cx="5713562" cy="766509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128B2D8-AC6F-44DB-B7C3-9452AACC916F}"/>
              </a:ext>
            </a:extLst>
          </p:cNvPr>
          <p:cNvSpPr txBox="1"/>
          <p:nvPr/>
        </p:nvSpPr>
        <p:spPr>
          <a:xfrm>
            <a:off x="1616069" y="1685997"/>
            <a:ext cx="373698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Лекарства по </a:t>
            </a:r>
            <a:r>
              <a:rPr lang="en-US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QR-</a:t>
            </a: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коду 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599542" y="1209205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00607" y="4121150"/>
            <a:ext cx="4948638" cy="2268392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59282B7-85DA-4A56-AF30-EC509AAFF98E}"/>
              </a:ext>
            </a:extLst>
          </p:cNvPr>
          <p:cNvSpPr txBox="1"/>
          <p:nvPr/>
        </p:nvSpPr>
        <p:spPr>
          <a:xfrm>
            <a:off x="7180579" y="4475284"/>
            <a:ext cx="409274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Общественные слушания по закупке лекарств 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5737" y="2657502"/>
            <a:ext cx="5704111" cy="1904392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8036" y="2782184"/>
            <a:ext cx="456042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Лекарства в коммерческих аптеках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7457" y="2395481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A71CAA4-D3B7-4310-836B-DA5C15B67F4C}"/>
              </a:ext>
            </a:extLst>
          </p:cNvPr>
          <p:cNvSpPr txBox="1"/>
          <p:nvPr/>
        </p:nvSpPr>
        <p:spPr>
          <a:xfrm>
            <a:off x="1701764" y="3501962"/>
            <a:ext cx="4394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2022 года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льготные лекарства</a:t>
            </a:r>
            <a:r>
              <a:rPr lang="ru-RU" sz="1200" b="1" i="0" u="none" strike="noStrike" dirty="0">
                <a:solidFill>
                  <a:srgbClr val="48BDD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можно получить в коммерческих аптеках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4CD26D5-4614-48A9-B43B-37E016918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1327254" y="3540280"/>
            <a:ext cx="237788" cy="24824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0" y="2537963"/>
            <a:ext cx="584874" cy="584874"/>
          </a:xfrm>
          <a:prstGeom prst="rect">
            <a:avLst/>
          </a:prstGeom>
        </p:spPr>
      </p:pic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xmlns="" id="{C3CAD7D1-B2DB-4444-9845-7F06E0A64532}"/>
              </a:ext>
            </a:extLst>
          </p:cNvPr>
          <p:cNvSpPr/>
          <p:nvPr/>
        </p:nvSpPr>
        <p:spPr>
          <a:xfrm>
            <a:off x="1791806" y="4002266"/>
            <a:ext cx="3376916" cy="3486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6C7B37F-FE65-42CF-96E5-8933F251350F}"/>
              </a:ext>
            </a:extLst>
          </p:cNvPr>
          <p:cNvSpPr txBox="1"/>
          <p:nvPr/>
        </p:nvSpPr>
        <p:spPr>
          <a:xfrm>
            <a:off x="2219770" y="4032251"/>
            <a:ext cx="251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u="none" strike="noStrike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бесплатно или с доплатой</a:t>
            </a:r>
            <a:endParaRPr lang="ru-RU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FE8C03CB-8289-4D26-A03B-9F26BF5B69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38" y="1314896"/>
            <a:ext cx="682907" cy="682907"/>
          </a:xfrm>
          <a:prstGeom prst="rect">
            <a:avLst/>
          </a:prstGeom>
        </p:spPr>
      </p:pic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xmlns="" id="{07792620-7FB8-4E89-9699-D90DFE30EE19}"/>
              </a:ext>
            </a:extLst>
          </p:cNvPr>
          <p:cNvSpPr/>
          <p:nvPr/>
        </p:nvSpPr>
        <p:spPr>
          <a:xfrm>
            <a:off x="715738" y="4933923"/>
            <a:ext cx="5704110" cy="1455619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EA28B90-67D3-44F6-BEEA-0D83DFE085C8}"/>
              </a:ext>
            </a:extLst>
          </p:cNvPr>
          <p:cNvSpPr txBox="1"/>
          <p:nvPr/>
        </p:nvSpPr>
        <p:spPr>
          <a:xfrm>
            <a:off x="1578036" y="5058606"/>
            <a:ext cx="368407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Неснижаемые остатки на складах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607457" y="4671903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0AC5ED3F-ED41-4CE7-A240-BD55BD1F3DB1}"/>
              </a:ext>
            </a:extLst>
          </p:cNvPr>
          <p:cNvSpPr txBox="1"/>
          <p:nvPr/>
        </p:nvSpPr>
        <p:spPr>
          <a:xfrm>
            <a:off x="1701764" y="5747800"/>
            <a:ext cx="4718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ДЗМ регулярно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отслеживает обеспечение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пациентов необходимыми лекарственными препаратами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D17F3F8A-4100-4D26-8272-DEEE972A2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1359059" y="5778165"/>
            <a:ext cx="237788" cy="248241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BECEDDF8-6B01-477B-A3EB-8B087775B2DB}"/>
              </a:ext>
            </a:extLst>
          </p:cNvPr>
          <p:cNvSpPr txBox="1"/>
          <p:nvPr/>
        </p:nvSpPr>
        <p:spPr>
          <a:xfrm>
            <a:off x="7637514" y="5183792"/>
            <a:ext cx="4092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Проводятся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ежегодно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– совместно</a:t>
            </a:r>
            <a:endParaRPr lang="en-US" sz="1200" b="0" i="0" u="none" strike="noStrike" dirty="0">
              <a:solidFill>
                <a:srgbClr val="1B2E5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профессиональным, </a:t>
            </a:r>
            <a:r>
              <a:rPr lang="ru-RU" sz="1200" b="1" i="0" u="none" strike="noStrike" dirty="0" err="1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пациентским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1200" b="1" i="0" u="none" strike="noStrike" dirty="0">
              <a:solidFill>
                <a:srgbClr val="A4B8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фармацевтическим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сообществами для определения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потребности</a:t>
            </a:r>
            <a:r>
              <a:rPr lang="en-US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необходимом количестве </a:t>
            </a:r>
            <a:r>
              <a:rPr lang="ru-RU" sz="1200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препаратов</a:t>
            </a:r>
            <a:endParaRPr lang="ru-RU" sz="1200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35E009FB-D6FF-4ABE-93A9-C69E3F7E4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7224628" y="5243445"/>
            <a:ext cx="237788" cy="248241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DB5DB4A9-5435-49A7-B336-57976BF223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24881" y="4815679"/>
            <a:ext cx="553464" cy="597121"/>
          </a:xfrm>
          <a:prstGeom prst="rect">
            <a:avLst/>
          </a:prstGeom>
        </p:spPr>
      </p:pic>
      <p:sp>
        <p:nvSpPr>
          <p:cNvPr id="78" name="Шестиугольник 77">
            <a:extLst>
              <a:ext uri="{FF2B5EF4-FFF2-40B4-BE49-F238E27FC236}">
                <a16:creationId xmlns:a16="http://schemas.microsoft.com/office/drawing/2014/main" xmlns="" id="{3FE4A1A8-11B3-4296-8645-5E0B0629D7D6}"/>
              </a:ext>
            </a:extLst>
          </p:cNvPr>
          <p:cNvSpPr/>
          <p:nvPr/>
        </p:nvSpPr>
        <p:spPr>
          <a:xfrm>
            <a:off x="9136880" y="1204328"/>
            <a:ext cx="743720" cy="641138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xmlns="" id="{8A284021-B100-473A-8656-03E632AD8980}"/>
              </a:ext>
            </a:extLst>
          </p:cNvPr>
          <p:cNvSpPr/>
          <p:nvPr/>
        </p:nvSpPr>
        <p:spPr>
          <a:xfrm>
            <a:off x="8985775" y="3073400"/>
            <a:ext cx="1090573" cy="94015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92A1C3EE-2AB0-46AF-A0BF-AE117B6DB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6182" y="1045963"/>
            <a:ext cx="3560066" cy="3347551"/>
          </a:xfrm>
          <a:custGeom>
            <a:avLst/>
            <a:gdLst>
              <a:gd name="connsiteX0" fmla="*/ 467098 w 2167335"/>
              <a:gd name="connsiteY0" fmla="*/ 0 h 1868392"/>
              <a:gd name="connsiteX1" fmla="*/ 1700237 w 2167335"/>
              <a:gd name="connsiteY1" fmla="*/ 0 h 1868392"/>
              <a:gd name="connsiteX2" fmla="*/ 2167335 w 2167335"/>
              <a:gd name="connsiteY2" fmla="*/ 934196 h 1868392"/>
              <a:gd name="connsiteX3" fmla="*/ 1700237 w 2167335"/>
              <a:gd name="connsiteY3" fmla="*/ 1868392 h 1868392"/>
              <a:gd name="connsiteX4" fmla="*/ 467098 w 2167335"/>
              <a:gd name="connsiteY4" fmla="*/ 1868392 h 1868392"/>
              <a:gd name="connsiteX5" fmla="*/ 0 w 2167335"/>
              <a:gd name="connsiteY5" fmla="*/ 934196 h 186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7335" h="1868392">
                <a:moveTo>
                  <a:pt x="467098" y="0"/>
                </a:moveTo>
                <a:lnTo>
                  <a:pt x="1700237" y="0"/>
                </a:lnTo>
                <a:lnTo>
                  <a:pt x="2167335" y="934196"/>
                </a:lnTo>
                <a:lnTo>
                  <a:pt x="1700237" y="1868392"/>
                </a:lnTo>
                <a:lnTo>
                  <a:pt x="467098" y="1868392"/>
                </a:lnTo>
                <a:lnTo>
                  <a:pt x="0" y="93419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1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Льготное лекарственное обеспечение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7DB90D3-F25F-431C-B360-E761AF5BB948}"/>
              </a:ext>
            </a:extLst>
          </p:cNvPr>
          <p:cNvSpPr txBox="1"/>
          <p:nvPr/>
        </p:nvSpPr>
        <p:spPr>
          <a:xfrm>
            <a:off x="824383" y="1079272"/>
            <a:ext cx="8503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: скругленные углы 34">
            <a:extLst>
              <a:ext uri="{FF2B5EF4-FFF2-40B4-BE49-F238E27FC236}">
                <a16:creationId xmlns:a16="http://schemas.microsoft.com/office/drawing/2014/main" xmlns="" id="{046C9C4D-373B-452E-8543-D38BDA469A94}"/>
              </a:ext>
            </a:extLst>
          </p:cNvPr>
          <p:cNvSpPr/>
          <p:nvPr/>
        </p:nvSpPr>
        <p:spPr>
          <a:xfrm>
            <a:off x="677012" y="1782532"/>
            <a:ext cx="3460225" cy="2386345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217F27EF-EE47-442E-9F8A-43272E94C525}"/>
              </a:ext>
            </a:extLst>
          </p:cNvPr>
          <p:cNvSpPr txBox="1"/>
          <p:nvPr/>
        </p:nvSpPr>
        <p:spPr>
          <a:xfrm>
            <a:off x="869007" y="2288483"/>
            <a:ext cx="3135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Дети-инвалиды - </a:t>
            </a:r>
            <a:r>
              <a:rPr lang="ru-RU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624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Шестиугольник 76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875231" y="2900093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020438" y="2992306"/>
            <a:ext cx="131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3082</a:t>
            </a:r>
            <a:endParaRPr lang="ru-RU" sz="20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1009061" y="3414813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2022г.</a:t>
            </a:r>
          </a:p>
        </p:txBody>
      </p:sp>
      <p:sp>
        <p:nvSpPr>
          <p:cNvPr id="80" name="Прямоугольник: скругленные углы 43">
            <a:extLst>
              <a:ext uri="{FF2B5EF4-FFF2-40B4-BE49-F238E27FC236}">
                <a16:creationId xmlns:a16="http://schemas.microsoft.com/office/drawing/2014/main" xmlns="" id="{6C943A7B-63CC-4AEF-A746-A21F0D615B7A}"/>
              </a:ext>
            </a:extLst>
          </p:cNvPr>
          <p:cNvSpPr/>
          <p:nvPr/>
        </p:nvSpPr>
        <p:spPr>
          <a:xfrm>
            <a:off x="4259606" y="1782532"/>
            <a:ext cx="3460225" cy="2386345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4422097" y="2253762"/>
            <a:ext cx="3135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до 3 лет жизни - </a:t>
            </a:r>
            <a:r>
              <a:rPr lang="ru-RU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4890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: скругленные углы 49">
            <a:extLst>
              <a:ext uri="{FF2B5EF4-FFF2-40B4-BE49-F238E27FC236}">
                <a16:creationId xmlns:a16="http://schemas.microsoft.com/office/drawing/2014/main" xmlns="" id="{8CFAFA35-A9A4-4098-B3DD-6E429D83D9E3}"/>
              </a:ext>
            </a:extLst>
          </p:cNvPr>
          <p:cNvSpPr/>
          <p:nvPr/>
        </p:nvSpPr>
        <p:spPr>
          <a:xfrm>
            <a:off x="7836332" y="1782532"/>
            <a:ext cx="3460225" cy="4539610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Шестиугольник 111">
            <a:extLst>
              <a:ext uri="{FF2B5EF4-FFF2-40B4-BE49-F238E27FC236}">
                <a16:creationId xmlns:a16="http://schemas.microsoft.com/office/drawing/2014/main" xmlns="" id="{1FCB9ECE-8C61-496A-9E1A-8553A2118E4B}"/>
              </a:ext>
            </a:extLst>
          </p:cNvPr>
          <p:cNvSpPr/>
          <p:nvPr/>
        </p:nvSpPr>
        <p:spPr>
          <a:xfrm>
            <a:off x="947010" y="4290500"/>
            <a:ext cx="1212769" cy="104549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4F62B22-2EF9-47FB-B9E0-240DC2331C6B}"/>
              </a:ext>
            </a:extLst>
          </p:cNvPr>
          <p:cNvSpPr txBox="1"/>
          <p:nvPr/>
        </p:nvSpPr>
        <p:spPr>
          <a:xfrm>
            <a:off x="677012" y="1230847"/>
            <a:ext cx="1033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Льготные категории пациентов, и количество выписанных рецептов за 2022г.:</a:t>
            </a:r>
            <a:endParaRPr lang="ru-RU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5134837" y="3029678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5019755" y="3262704"/>
            <a:ext cx="131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1318</a:t>
            </a:r>
            <a:endParaRPr lang="ru-RU" sz="20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4315883" y="3589107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2022г.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8003129" y="2249714"/>
            <a:ext cx="3135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из многодетных семей до 6 лет жизни - </a:t>
            </a:r>
            <a:r>
              <a:rPr lang="ru-RU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1783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7920709" y="4357385"/>
            <a:ext cx="3135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из многодетных семей от 6 </a:t>
            </a:r>
            <a:r>
              <a:rPr lang="ru-RU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 </a:t>
            </a:r>
            <a:r>
              <a:rPr lang="ru-RU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18 </a:t>
            </a:r>
            <a:r>
              <a:rPr lang="ru-RU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лет жизни - </a:t>
            </a:r>
            <a:r>
              <a:rPr lang="ru-RU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2332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10124763" y="3187243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0397350" y="3299068"/>
            <a:ext cx="131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730</a:t>
            </a:r>
            <a:endParaRPr lang="ru-RU" sz="20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8645075" y="3682325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2022г.</a:t>
            </a: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8003129" y="5310997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8064572" y="5456383"/>
            <a:ext cx="131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1775</a:t>
            </a:r>
            <a:endParaRPr lang="ru-RU" sz="20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8053195" y="5878890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2022г.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AD6A4D14-7884-4755-A828-67922DA3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9542" y="3860945"/>
            <a:ext cx="2867801" cy="2646511"/>
          </a:xfrm>
          <a:custGeom>
            <a:avLst/>
            <a:gdLst>
              <a:gd name="connsiteX0" fmla="*/ 378302 w 1755322"/>
              <a:gd name="connsiteY0" fmla="*/ 0 h 1513209"/>
              <a:gd name="connsiteX1" fmla="*/ 1377020 w 1755322"/>
              <a:gd name="connsiteY1" fmla="*/ 0 h 1513209"/>
              <a:gd name="connsiteX2" fmla="*/ 1755322 w 1755322"/>
              <a:gd name="connsiteY2" fmla="*/ 756605 h 1513209"/>
              <a:gd name="connsiteX3" fmla="*/ 1377020 w 1755322"/>
              <a:gd name="connsiteY3" fmla="*/ 1513209 h 1513209"/>
              <a:gd name="connsiteX4" fmla="*/ 378302 w 1755322"/>
              <a:gd name="connsiteY4" fmla="*/ 1513209 h 1513209"/>
              <a:gd name="connsiteX5" fmla="*/ 0 w 1755322"/>
              <a:gd name="connsiteY5" fmla="*/ 756605 h 151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322" h="1513209">
                <a:moveTo>
                  <a:pt x="378302" y="0"/>
                </a:moveTo>
                <a:lnTo>
                  <a:pt x="1377020" y="0"/>
                </a:lnTo>
                <a:lnTo>
                  <a:pt x="1755322" y="756605"/>
                </a:lnTo>
                <a:lnTo>
                  <a:pt x="1377020" y="1513209"/>
                </a:lnTo>
                <a:lnTo>
                  <a:pt x="378302" y="1513209"/>
                </a:lnTo>
                <a:lnTo>
                  <a:pt x="0" y="7566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xmlns="" id="{1FCB9ECE-8C61-496A-9E1A-8553A2118E4B}"/>
              </a:ext>
            </a:extLst>
          </p:cNvPr>
          <p:cNvSpPr/>
          <p:nvPr/>
        </p:nvSpPr>
        <p:spPr>
          <a:xfrm>
            <a:off x="3779485" y="5733803"/>
            <a:ext cx="1212769" cy="104549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xmlns="" id="{3FE4A1A8-11B3-4296-8645-5E0B0629D7D6}"/>
              </a:ext>
            </a:extLst>
          </p:cNvPr>
          <p:cNvSpPr/>
          <p:nvPr/>
        </p:nvSpPr>
        <p:spPr>
          <a:xfrm>
            <a:off x="4315883" y="3969443"/>
            <a:ext cx="743720" cy="641138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3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работы 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03CC67F-45DF-4DE7-823A-158AC4B0B60A}"/>
              </a:ext>
            </a:extLst>
          </p:cNvPr>
          <p:cNvSpPr txBox="1"/>
          <p:nvPr/>
        </p:nvSpPr>
        <p:spPr>
          <a:xfrm>
            <a:off x="1309145" y="1374308"/>
            <a:ext cx="43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7DB90D3-F25F-431C-B360-E761AF5BB948}"/>
              </a:ext>
            </a:extLst>
          </p:cNvPr>
          <p:cNvSpPr txBox="1"/>
          <p:nvPr/>
        </p:nvSpPr>
        <p:spPr>
          <a:xfrm>
            <a:off x="976707" y="1079273"/>
            <a:ext cx="9396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Плановый показатель работы </a:t>
            </a:r>
            <a:r>
              <a:rPr lang="ru-RU" sz="16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ГБУЗ </a:t>
            </a:r>
            <a:r>
              <a:rPr lang="ru-RU" sz="16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«ДГП №145 ДЗМ» на 2022 год определен </a:t>
            </a:r>
          </a:p>
          <a:p>
            <a:r>
              <a:rPr lang="ru-RU" sz="16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505 </a:t>
            </a:r>
            <a:r>
              <a:rPr lang="ru-RU" sz="1600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156 </a:t>
            </a:r>
            <a:r>
              <a:rPr lang="ru-RU" sz="16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посещений с </a:t>
            </a:r>
            <a:r>
              <a:rPr lang="ru-RU" sz="16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профилактической и иной целью, </a:t>
            </a:r>
            <a:r>
              <a:rPr lang="ru-RU" sz="16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фактический </a:t>
            </a:r>
            <a:r>
              <a:rPr lang="ru-RU" sz="16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составил – </a:t>
            </a:r>
            <a:endParaRPr lang="ru-RU" sz="1600" dirty="0" smtClean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473 </a:t>
            </a:r>
            <a:r>
              <a:rPr lang="ru-RU" sz="16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973 </a:t>
            </a:r>
            <a:r>
              <a:rPr lang="ru-RU" sz="16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посещений.</a:t>
            </a: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EB2F2376-862E-44CE-AF07-D20B4AC84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9626" y="3471142"/>
            <a:ext cx="3032221" cy="2648944"/>
          </a:xfrm>
          <a:custGeom>
            <a:avLst/>
            <a:gdLst>
              <a:gd name="connsiteX0" fmla="*/ 686729 w 3186420"/>
              <a:gd name="connsiteY0" fmla="*/ 0 h 2746912"/>
              <a:gd name="connsiteX1" fmla="*/ 2499692 w 3186420"/>
              <a:gd name="connsiteY1" fmla="*/ 0 h 2746912"/>
              <a:gd name="connsiteX2" fmla="*/ 3186420 w 3186420"/>
              <a:gd name="connsiteY2" fmla="*/ 1373456 h 2746912"/>
              <a:gd name="connsiteX3" fmla="*/ 2499692 w 3186420"/>
              <a:gd name="connsiteY3" fmla="*/ 2746912 h 2746912"/>
              <a:gd name="connsiteX4" fmla="*/ 686729 w 3186420"/>
              <a:gd name="connsiteY4" fmla="*/ 2746912 h 2746912"/>
              <a:gd name="connsiteX5" fmla="*/ 0 w 3186420"/>
              <a:gd name="connsiteY5" fmla="*/ 1373456 h 274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6420" h="2746912">
                <a:moveTo>
                  <a:pt x="686729" y="0"/>
                </a:moveTo>
                <a:lnTo>
                  <a:pt x="2499692" y="0"/>
                </a:lnTo>
                <a:lnTo>
                  <a:pt x="3186420" y="1373456"/>
                </a:lnTo>
                <a:lnTo>
                  <a:pt x="2499692" y="2746912"/>
                </a:lnTo>
                <a:lnTo>
                  <a:pt x="686729" y="2746912"/>
                </a:lnTo>
                <a:lnTo>
                  <a:pt x="0" y="1373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Шестиугольник 92">
            <a:extLst>
              <a:ext uri="{FF2B5EF4-FFF2-40B4-BE49-F238E27FC236}">
                <a16:creationId xmlns:a16="http://schemas.microsoft.com/office/drawing/2014/main" xmlns="" id="{BF7DAB32-BCB7-4CCC-9B71-9D0DB2F2611F}"/>
              </a:ext>
            </a:extLst>
          </p:cNvPr>
          <p:cNvSpPr/>
          <p:nvPr/>
        </p:nvSpPr>
        <p:spPr>
          <a:xfrm>
            <a:off x="10802203" y="2942552"/>
            <a:ext cx="916822" cy="790364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124" y="1910270"/>
            <a:ext cx="8644224" cy="4685926"/>
          </a:xfrm>
          <a:prstGeom prst="rect">
            <a:avLst/>
          </a:prstGeom>
        </p:spPr>
      </p:pic>
      <p:sp>
        <p:nvSpPr>
          <p:cNvPr id="62" name="Овал 61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184995" y="1818429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17" y="2002784"/>
            <a:ext cx="584874" cy="584874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608552" y="698307"/>
            <a:ext cx="1364438" cy="40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3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9161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медицинские осмотры 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7DB90D3-F25F-431C-B360-E761AF5BB948}"/>
              </a:ext>
            </a:extLst>
          </p:cNvPr>
          <p:cNvSpPr txBox="1"/>
          <p:nvPr/>
        </p:nvSpPr>
        <p:spPr>
          <a:xfrm>
            <a:off x="824383" y="1079272"/>
            <a:ext cx="8503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44F62B22-2EF9-47FB-B9E0-240DC2331C6B}"/>
              </a:ext>
            </a:extLst>
          </p:cNvPr>
          <p:cNvSpPr txBox="1"/>
          <p:nvPr/>
        </p:nvSpPr>
        <p:spPr>
          <a:xfrm>
            <a:off x="1070603" y="5991958"/>
            <a:ext cx="10337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После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прохождения </a:t>
            </a:r>
            <a:r>
              <a:rPr lang="ru-RU" sz="14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профилактических медицинских осмотров 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результаты обследования, протоколы осмотров и заключения врачей появятся в электронной медкарте.</a:t>
            </a:r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xmlns="" id="{AEC7D968-F080-410E-B99C-3702744E3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790296" y="6116902"/>
            <a:ext cx="237788" cy="248241"/>
          </a:xfrm>
          <a:prstGeom prst="rect">
            <a:avLst/>
          </a:prstGeom>
        </p:spPr>
      </p:pic>
      <p:sp>
        <p:nvSpPr>
          <p:cNvPr id="69" name="Прямоугольник: скругленные углы 34">
            <a:extLst>
              <a:ext uri="{FF2B5EF4-FFF2-40B4-BE49-F238E27FC236}">
                <a16:creationId xmlns:a16="http://schemas.microsoft.com/office/drawing/2014/main" xmlns="" id="{046C9C4D-373B-452E-8543-D38BDA469A94}"/>
              </a:ext>
            </a:extLst>
          </p:cNvPr>
          <p:cNvSpPr/>
          <p:nvPr/>
        </p:nvSpPr>
        <p:spPr>
          <a:xfrm>
            <a:off x="702904" y="154488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217F27EF-EE47-442E-9F8A-43272E94C525}"/>
              </a:ext>
            </a:extLst>
          </p:cNvPr>
          <p:cNvSpPr txBox="1"/>
          <p:nvPr/>
        </p:nvSpPr>
        <p:spPr>
          <a:xfrm>
            <a:off x="865395" y="1859810"/>
            <a:ext cx="3135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Направлены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выявление заболеваний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сердца, легких, желудочно-кишечного тракта, щитовидной железы, а также сахарного диабета и злокачественных новообразований и сформирована в зависимости от пола и возраста пациентов. </a:t>
            </a:r>
          </a:p>
        </p:txBody>
      </p:sp>
      <p:sp>
        <p:nvSpPr>
          <p:cNvPr id="77" name="Шестиугольник 76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869007" y="4021533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014214" y="4113746"/>
            <a:ext cx="131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32 </a:t>
            </a:r>
            <a:r>
              <a:rPr lang="ru-RU" sz="20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131</a:t>
            </a:r>
            <a:endParaRPr lang="ru-RU" sz="20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1002837" y="4536253"/>
            <a:ext cx="272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Проведено профилактических </a:t>
            </a:r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медицинских осмотров несовершеннолетних за 2022г.</a:t>
            </a:r>
          </a:p>
        </p:txBody>
      </p:sp>
      <p:sp>
        <p:nvSpPr>
          <p:cNvPr id="80" name="Прямоугольник: скругленные углы 43">
            <a:extLst>
              <a:ext uri="{FF2B5EF4-FFF2-40B4-BE49-F238E27FC236}">
                <a16:creationId xmlns:a16="http://schemas.microsoft.com/office/drawing/2014/main" xmlns="" id="{6C943A7B-63CC-4AEF-A746-A21F0D615B7A}"/>
              </a:ext>
            </a:extLst>
          </p:cNvPr>
          <p:cNvSpPr/>
          <p:nvPr/>
        </p:nvSpPr>
        <p:spPr>
          <a:xfrm>
            <a:off x="4352948" y="153097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4477034" y="1859810"/>
            <a:ext cx="3135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Пациенты,  прошедшие профилактические медицинские осмотры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получают рекомендации врача-педиатра</a:t>
            </a:r>
          </a:p>
        </p:txBody>
      </p:sp>
      <p:sp>
        <p:nvSpPr>
          <p:cNvPr id="94" name="Прямоугольник: скругленные углы 49">
            <a:extLst>
              <a:ext uri="{FF2B5EF4-FFF2-40B4-BE49-F238E27FC236}">
                <a16:creationId xmlns:a16="http://schemas.microsoft.com/office/drawing/2014/main" xmlns="" id="{8CFAFA35-A9A4-4098-B3DD-6E429D83D9E3}"/>
              </a:ext>
            </a:extLst>
          </p:cNvPr>
          <p:cNvSpPr/>
          <p:nvPr/>
        </p:nvSpPr>
        <p:spPr>
          <a:xfrm>
            <a:off x="8003511" y="1517063"/>
            <a:ext cx="3460225" cy="4217206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19E914A0-F53D-4525-BA92-ABC40DCD80E0}"/>
              </a:ext>
            </a:extLst>
          </p:cNvPr>
          <p:cNvSpPr txBox="1"/>
          <p:nvPr/>
        </p:nvSpPr>
        <p:spPr>
          <a:xfrm>
            <a:off x="8166002" y="3614177"/>
            <a:ext cx="3135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организованных детей 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можно заранее </a:t>
            </a:r>
            <a:r>
              <a:rPr lang="ru-RU" sz="1400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записать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через интернет и прийти к определённому времени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 детям, посещающим образовательные учреждения, формируют отдельный график на весь учебный год.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xmlns="" id="{48F893BD-DE03-4DF7-8831-1F5C8BCC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8758" y="3119064"/>
            <a:ext cx="2931794" cy="2314856"/>
          </a:xfrm>
          <a:custGeom>
            <a:avLst/>
            <a:gdLst>
              <a:gd name="connsiteX0" fmla="*/ 780856 w 3644432"/>
              <a:gd name="connsiteY0" fmla="*/ 0 h 3132586"/>
              <a:gd name="connsiteX1" fmla="*/ 2863576 w 3644432"/>
              <a:gd name="connsiteY1" fmla="*/ 0 h 3132586"/>
              <a:gd name="connsiteX2" fmla="*/ 3644432 w 3644432"/>
              <a:gd name="connsiteY2" fmla="*/ 1561711 h 3132586"/>
              <a:gd name="connsiteX3" fmla="*/ 2858994 w 3644432"/>
              <a:gd name="connsiteY3" fmla="*/ 3132586 h 3132586"/>
              <a:gd name="connsiteX4" fmla="*/ 785438 w 3644432"/>
              <a:gd name="connsiteY4" fmla="*/ 3132586 h 3132586"/>
              <a:gd name="connsiteX5" fmla="*/ 0 w 3644432"/>
              <a:gd name="connsiteY5" fmla="*/ 1561711 h 31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4432" h="3132586">
                <a:moveTo>
                  <a:pt x="780856" y="0"/>
                </a:moveTo>
                <a:lnTo>
                  <a:pt x="2863576" y="0"/>
                </a:lnTo>
                <a:lnTo>
                  <a:pt x="3644432" y="1561711"/>
                </a:lnTo>
                <a:lnTo>
                  <a:pt x="2858994" y="3132586"/>
                </a:lnTo>
                <a:lnTo>
                  <a:pt x="785438" y="3132586"/>
                </a:lnTo>
                <a:lnTo>
                  <a:pt x="0" y="15617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xmlns="" id="{B4ED742D-CE69-4280-AF24-0F536262D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31937" y="1879760"/>
            <a:ext cx="1992829" cy="1678055"/>
          </a:xfrm>
          <a:custGeom>
            <a:avLst/>
            <a:gdLst>
              <a:gd name="connsiteX0" fmla="*/ 429489 w 1992829"/>
              <a:gd name="connsiteY0" fmla="*/ 0 h 1717956"/>
              <a:gd name="connsiteX1" fmla="*/ 1563340 w 1992829"/>
              <a:gd name="connsiteY1" fmla="*/ 0 h 1717956"/>
              <a:gd name="connsiteX2" fmla="*/ 1992829 w 1992829"/>
              <a:gd name="connsiteY2" fmla="*/ 858978 h 1717956"/>
              <a:gd name="connsiteX3" fmla="*/ 1563340 w 1992829"/>
              <a:gd name="connsiteY3" fmla="*/ 1717956 h 1717956"/>
              <a:gd name="connsiteX4" fmla="*/ 429489 w 1992829"/>
              <a:gd name="connsiteY4" fmla="*/ 1717956 h 1717956"/>
              <a:gd name="connsiteX5" fmla="*/ 0 w 1992829"/>
              <a:gd name="connsiteY5" fmla="*/ 858978 h 171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2829" h="1717956">
                <a:moveTo>
                  <a:pt x="429489" y="0"/>
                </a:moveTo>
                <a:lnTo>
                  <a:pt x="1563340" y="0"/>
                </a:lnTo>
                <a:lnTo>
                  <a:pt x="1992829" y="858978"/>
                </a:lnTo>
                <a:lnTo>
                  <a:pt x="1563340" y="1717956"/>
                </a:lnTo>
                <a:lnTo>
                  <a:pt x="429489" y="1717956"/>
                </a:lnTo>
                <a:lnTo>
                  <a:pt x="0" y="8589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Шестиугольник 111">
            <a:extLst>
              <a:ext uri="{FF2B5EF4-FFF2-40B4-BE49-F238E27FC236}">
                <a16:creationId xmlns:a16="http://schemas.microsoft.com/office/drawing/2014/main" xmlns="" id="{1FCB9ECE-8C61-496A-9E1A-8553A2118E4B}"/>
              </a:ext>
            </a:extLst>
          </p:cNvPr>
          <p:cNvSpPr/>
          <p:nvPr/>
        </p:nvSpPr>
        <p:spPr>
          <a:xfrm>
            <a:off x="9535467" y="2659401"/>
            <a:ext cx="1212769" cy="104549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работы 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516169" y="645299"/>
            <a:ext cx="1364438" cy="40441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03CC67F-45DF-4DE7-823A-158AC4B0B60A}"/>
              </a:ext>
            </a:extLst>
          </p:cNvPr>
          <p:cNvSpPr txBox="1"/>
          <p:nvPr/>
        </p:nvSpPr>
        <p:spPr>
          <a:xfrm>
            <a:off x="1309145" y="1374308"/>
            <a:ext cx="43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6724" y="1000504"/>
            <a:ext cx="6431617" cy="4360224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xmlns="" id="{B4ED742D-CE69-4280-AF24-0F536262D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05" y="1278104"/>
            <a:ext cx="3113212" cy="2587169"/>
          </a:xfrm>
          <a:custGeom>
            <a:avLst/>
            <a:gdLst>
              <a:gd name="connsiteX0" fmla="*/ 429489 w 1992829"/>
              <a:gd name="connsiteY0" fmla="*/ 0 h 1717956"/>
              <a:gd name="connsiteX1" fmla="*/ 1563340 w 1992829"/>
              <a:gd name="connsiteY1" fmla="*/ 0 h 1717956"/>
              <a:gd name="connsiteX2" fmla="*/ 1992829 w 1992829"/>
              <a:gd name="connsiteY2" fmla="*/ 858978 h 1717956"/>
              <a:gd name="connsiteX3" fmla="*/ 1563340 w 1992829"/>
              <a:gd name="connsiteY3" fmla="*/ 1717956 h 1717956"/>
              <a:gd name="connsiteX4" fmla="*/ 429489 w 1992829"/>
              <a:gd name="connsiteY4" fmla="*/ 1717956 h 1717956"/>
              <a:gd name="connsiteX5" fmla="*/ 0 w 1992829"/>
              <a:gd name="connsiteY5" fmla="*/ 858978 h 171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2829" h="1717956">
                <a:moveTo>
                  <a:pt x="429489" y="0"/>
                </a:moveTo>
                <a:lnTo>
                  <a:pt x="1563340" y="0"/>
                </a:lnTo>
                <a:lnTo>
                  <a:pt x="1992829" y="858978"/>
                </a:lnTo>
                <a:lnTo>
                  <a:pt x="1563340" y="1717956"/>
                </a:lnTo>
                <a:lnTo>
                  <a:pt x="429489" y="1717956"/>
                </a:lnTo>
                <a:lnTo>
                  <a:pt x="0" y="8589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xmlns="" id="{BF7DAB32-BCB7-4CCC-9B71-9D0DB2F2611F}"/>
              </a:ext>
            </a:extLst>
          </p:cNvPr>
          <p:cNvSpPr/>
          <p:nvPr/>
        </p:nvSpPr>
        <p:spPr>
          <a:xfrm>
            <a:off x="11145600" y="3970340"/>
            <a:ext cx="916822" cy="790364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xmlns="" id="{BF7DAB32-BCB7-4CCC-9B71-9D0DB2F2611F}"/>
              </a:ext>
            </a:extLst>
          </p:cNvPr>
          <p:cNvSpPr/>
          <p:nvPr/>
        </p:nvSpPr>
        <p:spPr>
          <a:xfrm>
            <a:off x="10281566" y="3459934"/>
            <a:ext cx="916822" cy="790364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442" y="5143377"/>
            <a:ext cx="8924925" cy="16097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D6A4D14-7884-4755-A828-67922DA3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9122" y="4365522"/>
            <a:ext cx="2644889" cy="2136088"/>
          </a:xfrm>
          <a:custGeom>
            <a:avLst/>
            <a:gdLst>
              <a:gd name="connsiteX0" fmla="*/ 378302 w 1755322"/>
              <a:gd name="connsiteY0" fmla="*/ 0 h 1513209"/>
              <a:gd name="connsiteX1" fmla="*/ 1377020 w 1755322"/>
              <a:gd name="connsiteY1" fmla="*/ 0 h 1513209"/>
              <a:gd name="connsiteX2" fmla="*/ 1755322 w 1755322"/>
              <a:gd name="connsiteY2" fmla="*/ 756605 h 1513209"/>
              <a:gd name="connsiteX3" fmla="*/ 1377020 w 1755322"/>
              <a:gd name="connsiteY3" fmla="*/ 1513209 h 1513209"/>
              <a:gd name="connsiteX4" fmla="*/ 378302 w 1755322"/>
              <a:gd name="connsiteY4" fmla="*/ 1513209 h 1513209"/>
              <a:gd name="connsiteX5" fmla="*/ 0 w 1755322"/>
              <a:gd name="connsiteY5" fmla="*/ 756605 h 151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322" h="1513209">
                <a:moveTo>
                  <a:pt x="378302" y="0"/>
                </a:moveTo>
                <a:lnTo>
                  <a:pt x="1377020" y="0"/>
                </a:lnTo>
                <a:lnTo>
                  <a:pt x="1755322" y="756605"/>
                </a:lnTo>
                <a:lnTo>
                  <a:pt x="1377020" y="1513209"/>
                </a:lnTo>
                <a:lnTo>
                  <a:pt x="378302" y="1513209"/>
                </a:lnTo>
                <a:lnTo>
                  <a:pt x="0" y="7566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Шестиугольник 92">
            <a:extLst>
              <a:ext uri="{FF2B5EF4-FFF2-40B4-BE49-F238E27FC236}">
                <a16:creationId xmlns:a16="http://schemas.microsoft.com/office/drawing/2014/main" xmlns="" id="{BF7DAB32-BCB7-4CCC-9B71-9D0DB2F2611F}"/>
              </a:ext>
            </a:extLst>
          </p:cNvPr>
          <p:cNvSpPr/>
          <p:nvPr/>
        </p:nvSpPr>
        <p:spPr>
          <a:xfrm>
            <a:off x="2596795" y="1134735"/>
            <a:ext cx="916822" cy="790364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1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27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Кадровое развитие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xmlns="" id="{7B70E659-732E-4B29-96AA-05D9349E8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046C9C4D-373B-452E-8543-D38BDA469A94}"/>
              </a:ext>
            </a:extLst>
          </p:cNvPr>
          <p:cNvSpPr/>
          <p:nvPr/>
        </p:nvSpPr>
        <p:spPr>
          <a:xfrm>
            <a:off x="702904" y="154488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5858AE4-408A-4B2B-8F85-64372B8EE7E7}"/>
              </a:ext>
            </a:extLst>
          </p:cNvPr>
          <p:cNvSpPr txBox="1"/>
          <p:nvPr/>
        </p:nvSpPr>
        <p:spPr>
          <a:xfrm>
            <a:off x="933863" y="2431806"/>
            <a:ext cx="191295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Кадровый центр -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17F27EF-EE47-442E-9F8A-43272E94C525}"/>
              </a:ext>
            </a:extLst>
          </p:cNvPr>
          <p:cNvSpPr txBox="1"/>
          <p:nvPr/>
        </p:nvSpPr>
        <p:spPr>
          <a:xfrm>
            <a:off x="950367" y="3079237"/>
            <a:ext cx="3135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это уникальная площадка, которая дает возможность специалистам получать теоретические и практические навыки и знания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Шестиугольник 40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1045782" y="4522485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180985" y="4578059"/>
            <a:ext cx="235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 </a:t>
            </a:r>
            <a:r>
              <a:rPr lang="ru-RU" sz="24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1100</a:t>
            </a:r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единиц</a:t>
            </a:r>
            <a:endParaRPr lang="ru-RU" sz="16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1442335" y="4935123"/>
            <a:ext cx="2440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современного медицинского и </a:t>
            </a:r>
            <a:r>
              <a:rPr lang="ru-RU" sz="1200" b="0" i="0" u="none" strike="noStrike" dirty="0" err="1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симуляционного</a:t>
            </a:r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оборудования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xmlns="" id="{6C943A7B-63CC-4AEF-A746-A21F0D615B7A}"/>
              </a:ext>
            </a:extLst>
          </p:cNvPr>
          <p:cNvSpPr/>
          <p:nvPr/>
        </p:nvSpPr>
        <p:spPr>
          <a:xfrm>
            <a:off x="4352948" y="153097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2A687D8-8EF3-48D9-BE0E-702E31539728}"/>
              </a:ext>
            </a:extLst>
          </p:cNvPr>
          <p:cNvSpPr txBox="1"/>
          <p:nvPr/>
        </p:nvSpPr>
        <p:spPr>
          <a:xfrm>
            <a:off x="4480836" y="2431806"/>
            <a:ext cx="268524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4488869" y="2813342"/>
            <a:ext cx="313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профессиональных компетенций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xmlns="" id="{28E0BE2C-B797-4C3C-B021-6F0354EA2933}"/>
              </a:ext>
            </a:extLst>
          </p:cNvPr>
          <p:cNvSpPr/>
          <p:nvPr/>
        </p:nvSpPr>
        <p:spPr>
          <a:xfrm>
            <a:off x="4498376" y="3646048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00A4EFE-FC7C-4BB5-BED0-C2CF47272D54}"/>
              </a:ext>
            </a:extLst>
          </p:cNvPr>
          <p:cNvSpPr txBox="1"/>
          <p:nvPr/>
        </p:nvSpPr>
        <p:spPr>
          <a:xfrm>
            <a:off x="4435683" y="3685715"/>
            <a:ext cx="207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 </a:t>
            </a:r>
            <a:r>
              <a:rPr lang="ru-RU" sz="24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19,5</a:t>
            </a:r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тыс.</a:t>
            </a:r>
            <a:endParaRPr lang="ru-RU" sz="16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F231D07-97A8-462F-BAF1-CA60A28393A7}"/>
              </a:ext>
            </a:extLst>
          </p:cNvPr>
          <p:cNvSpPr txBox="1"/>
          <p:nvPr/>
        </p:nvSpPr>
        <p:spPr>
          <a:xfrm>
            <a:off x="4601497" y="4074588"/>
            <a:ext cx="1580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врачей уже прошли оценку 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xmlns="" id="{8CFAFA35-A9A4-4098-B3DD-6E429D83D9E3}"/>
              </a:ext>
            </a:extLst>
          </p:cNvPr>
          <p:cNvSpPr/>
          <p:nvPr/>
        </p:nvSpPr>
        <p:spPr>
          <a:xfrm>
            <a:off x="8003511" y="1517063"/>
            <a:ext cx="3460225" cy="4217206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C64A8718-71BE-4E35-859F-327F1B78A77E}"/>
              </a:ext>
            </a:extLst>
          </p:cNvPr>
          <p:cNvSpPr txBox="1"/>
          <p:nvPr/>
        </p:nvSpPr>
        <p:spPr>
          <a:xfrm>
            <a:off x="8166002" y="2431806"/>
            <a:ext cx="289066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начала</a:t>
            </a:r>
          </a:p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2022 года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9E914A0-F53D-4525-BA92-ABC40DCD80E0}"/>
              </a:ext>
            </a:extLst>
          </p:cNvPr>
          <p:cNvSpPr txBox="1"/>
          <p:nvPr/>
        </p:nvSpPr>
        <p:spPr>
          <a:xfrm>
            <a:off x="8162920" y="3062047"/>
            <a:ext cx="3135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разработано более 40 новых образовательных программ и тренингов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Шестиугольник 61">
            <a:extLst>
              <a:ext uri="{FF2B5EF4-FFF2-40B4-BE49-F238E27FC236}">
                <a16:creationId xmlns:a16="http://schemas.microsoft.com/office/drawing/2014/main" xmlns="" id="{40A34B9D-6428-4212-8DA8-6EA278925E9A}"/>
              </a:ext>
            </a:extLst>
          </p:cNvPr>
          <p:cNvSpPr/>
          <p:nvPr/>
        </p:nvSpPr>
        <p:spPr>
          <a:xfrm>
            <a:off x="5537851" y="4677116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73291DA-2E1E-4C71-A0CB-D230443399F3}"/>
              </a:ext>
            </a:extLst>
          </p:cNvPr>
          <p:cNvSpPr txBox="1"/>
          <p:nvPr/>
        </p:nvSpPr>
        <p:spPr>
          <a:xfrm>
            <a:off x="5461572" y="4716783"/>
            <a:ext cx="106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 </a:t>
            </a:r>
            <a:r>
              <a:rPr lang="ru-RU" sz="24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50</a:t>
            </a:r>
            <a:endParaRPr lang="ru-RU" sz="16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D3F0E6A-80E7-409C-B078-B96AC9D9C573}"/>
              </a:ext>
            </a:extLst>
          </p:cNvPr>
          <p:cNvSpPr txBox="1"/>
          <p:nvPr/>
        </p:nvSpPr>
        <p:spPr>
          <a:xfrm>
            <a:off x="5722923" y="5105656"/>
            <a:ext cx="1580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специальностей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Шестиугольник 64">
            <a:extLst>
              <a:ext uri="{FF2B5EF4-FFF2-40B4-BE49-F238E27FC236}">
                <a16:creationId xmlns:a16="http://schemas.microsoft.com/office/drawing/2014/main" xmlns="" id="{C02E430C-8E01-44A8-8B2A-D073087C7291}"/>
              </a:ext>
            </a:extLst>
          </p:cNvPr>
          <p:cNvSpPr/>
          <p:nvPr/>
        </p:nvSpPr>
        <p:spPr>
          <a:xfrm>
            <a:off x="6302240" y="3642204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D9C4DD9-41CB-488B-813B-8F011935C3B8}"/>
              </a:ext>
            </a:extLst>
          </p:cNvPr>
          <p:cNvSpPr txBox="1"/>
          <p:nvPr/>
        </p:nvSpPr>
        <p:spPr>
          <a:xfrm>
            <a:off x="6239547" y="3681871"/>
            <a:ext cx="207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 </a:t>
            </a:r>
            <a:r>
              <a:rPr lang="ru-RU" sz="24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52</a:t>
            </a:r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тыс.</a:t>
            </a:r>
            <a:endParaRPr lang="ru-RU" sz="16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44E0DD0-7CD1-4682-AD9F-76ED1390EC84}"/>
              </a:ext>
            </a:extLst>
          </p:cNvPr>
          <p:cNvSpPr txBox="1"/>
          <p:nvPr/>
        </p:nvSpPr>
        <p:spPr>
          <a:xfrm>
            <a:off x="6419009" y="4070744"/>
            <a:ext cx="1423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оценочных процедур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Шестиугольник 67">
            <a:extLst>
              <a:ext uri="{FF2B5EF4-FFF2-40B4-BE49-F238E27FC236}">
                <a16:creationId xmlns:a16="http://schemas.microsoft.com/office/drawing/2014/main" xmlns="" id="{8898EEC1-5CF0-4541-A7E5-C05E8E046128}"/>
              </a:ext>
            </a:extLst>
          </p:cNvPr>
          <p:cNvSpPr/>
          <p:nvPr/>
        </p:nvSpPr>
        <p:spPr>
          <a:xfrm>
            <a:off x="8289949" y="4526348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453FF387-188F-47ED-BA85-15575FFF8DD3}"/>
              </a:ext>
            </a:extLst>
          </p:cNvPr>
          <p:cNvSpPr txBox="1"/>
          <p:nvPr/>
        </p:nvSpPr>
        <p:spPr>
          <a:xfrm>
            <a:off x="8193136" y="4581922"/>
            <a:ext cx="235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 </a:t>
            </a:r>
            <a:r>
              <a:rPr lang="ru-RU" sz="24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</a:t>
            </a:r>
            <a:r>
              <a:rPr lang="ru-RU" sz="1600" b="1" i="0" u="none" strike="noStrike" dirty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тыс.</a:t>
            </a:r>
            <a:endParaRPr lang="ru-RU" sz="16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F8A48DE9-25B6-485A-853E-1622F8E4BBE4}"/>
              </a:ext>
            </a:extLst>
          </p:cNvPr>
          <p:cNvSpPr txBox="1"/>
          <p:nvPr/>
        </p:nvSpPr>
        <p:spPr>
          <a:xfrm>
            <a:off x="8454486" y="4938986"/>
            <a:ext cx="2440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врачей общей практики проходят повышение квалификации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xmlns="" id="{7D101265-F1ED-4A06-965C-D4106488957D}"/>
              </a:ext>
            </a:extLst>
          </p:cNvPr>
          <p:cNvGrpSpPr/>
          <p:nvPr/>
        </p:nvGrpSpPr>
        <p:grpSpPr>
          <a:xfrm>
            <a:off x="9589995" y="3901163"/>
            <a:ext cx="1885153" cy="874303"/>
            <a:chOff x="8279128" y="4718627"/>
            <a:chExt cx="1885153" cy="874303"/>
          </a:xfrm>
        </p:grpSpPr>
        <p:sp>
          <p:nvSpPr>
            <p:cNvPr id="72" name="Шестиугольник 71">
              <a:extLst>
                <a:ext uri="{FF2B5EF4-FFF2-40B4-BE49-F238E27FC236}">
                  <a16:creationId xmlns:a16="http://schemas.microsoft.com/office/drawing/2014/main" xmlns="" id="{66B8F6AA-9693-458C-A000-6FC4B03773AC}"/>
                </a:ext>
              </a:extLst>
            </p:cNvPr>
            <p:cNvSpPr/>
            <p:nvPr/>
          </p:nvSpPr>
          <p:spPr>
            <a:xfrm>
              <a:off x="8279128" y="4718627"/>
              <a:ext cx="1013608" cy="873800"/>
            </a:xfrm>
            <a:prstGeom prst="hexagon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0329B735-C1F6-42FB-9649-5DDB6B442B5B}"/>
                </a:ext>
              </a:extLst>
            </p:cNvPr>
            <p:cNvSpPr txBox="1"/>
            <p:nvPr/>
          </p:nvSpPr>
          <p:spPr>
            <a:xfrm>
              <a:off x="8351548" y="4774201"/>
              <a:ext cx="618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13</a:t>
              </a:r>
              <a:endParaRPr lang="ru-RU" sz="16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668B2D81-B0F7-4F94-9333-217985245742}"/>
                </a:ext>
              </a:extLst>
            </p:cNvPr>
            <p:cNvSpPr txBox="1"/>
            <p:nvPr/>
          </p:nvSpPr>
          <p:spPr>
            <a:xfrm>
              <a:off x="8430019" y="5131265"/>
              <a:ext cx="17342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образовательных модулей</a:t>
              </a:r>
              <a:endPara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7D47E9D-3C3C-4E20-B3ED-F3293EA73D22}"/>
              </a:ext>
            </a:extLst>
          </p:cNvPr>
          <p:cNvSpPr txBox="1"/>
          <p:nvPr/>
        </p:nvSpPr>
        <p:spPr>
          <a:xfrm>
            <a:off x="951492" y="5934156"/>
            <a:ext cx="990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Всего Центр аккредитован по </a:t>
            </a:r>
            <a:r>
              <a:rPr lang="ru-RU" b="1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89 врачебным специальностям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8A76AAAD-5615-45FC-BD6B-A51FC15F8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t="6170" r="26543" b="13913"/>
          <a:stretch>
            <a:fillRect/>
          </a:stretch>
        </p:blipFill>
        <p:spPr bwMode="auto">
          <a:xfrm>
            <a:off x="2477620" y="1159064"/>
            <a:ext cx="1842688" cy="1842688"/>
          </a:xfrm>
          <a:custGeom>
            <a:avLst/>
            <a:gdLst>
              <a:gd name="connsiteX0" fmla="*/ 921344 w 1842688"/>
              <a:gd name="connsiteY0" fmla="*/ 0 h 1842688"/>
              <a:gd name="connsiteX1" fmla="*/ 1842688 w 1842688"/>
              <a:gd name="connsiteY1" fmla="*/ 921344 h 1842688"/>
              <a:gd name="connsiteX2" fmla="*/ 921344 w 1842688"/>
              <a:gd name="connsiteY2" fmla="*/ 1842688 h 1842688"/>
              <a:gd name="connsiteX3" fmla="*/ 0 w 1842688"/>
              <a:gd name="connsiteY3" fmla="*/ 921344 h 1842688"/>
              <a:gd name="connsiteX4" fmla="*/ 921344 w 1842688"/>
              <a:gd name="connsiteY4" fmla="*/ 0 h 184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688" h="1842688">
                <a:moveTo>
                  <a:pt x="921344" y="0"/>
                </a:moveTo>
                <a:cubicBezTo>
                  <a:pt x="1430188" y="0"/>
                  <a:pt x="1842688" y="412500"/>
                  <a:pt x="1842688" y="921344"/>
                </a:cubicBezTo>
                <a:cubicBezTo>
                  <a:pt x="1842688" y="1430188"/>
                  <a:pt x="1430188" y="1842688"/>
                  <a:pt x="921344" y="1842688"/>
                </a:cubicBezTo>
                <a:cubicBezTo>
                  <a:pt x="412500" y="1842688"/>
                  <a:pt x="0" y="1430188"/>
                  <a:pt x="0" y="921344"/>
                </a:cubicBezTo>
                <a:cubicBezTo>
                  <a:pt x="0" y="412500"/>
                  <a:pt x="412500" y="0"/>
                  <a:pt x="9213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EB984D94-4A7A-4D9C-AF9C-878C7F380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t="204" r="12482" b="1781"/>
          <a:stretch>
            <a:fillRect/>
          </a:stretch>
        </p:blipFill>
        <p:spPr bwMode="auto">
          <a:xfrm>
            <a:off x="6105882" y="1156254"/>
            <a:ext cx="1842688" cy="1842688"/>
          </a:xfrm>
          <a:custGeom>
            <a:avLst/>
            <a:gdLst>
              <a:gd name="connsiteX0" fmla="*/ 921344 w 1842688"/>
              <a:gd name="connsiteY0" fmla="*/ 0 h 1842688"/>
              <a:gd name="connsiteX1" fmla="*/ 1842688 w 1842688"/>
              <a:gd name="connsiteY1" fmla="*/ 921344 h 1842688"/>
              <a:gd name="connsiteX2" fmla="*/ 921344 w 1842688"/>
              <a:gd name="connsiteY2" fmla="*/ 1842688 h 1842688"/>
              <a:gd name="connsiteX3" fmla="*/ 0 w 1842688"/>
              <a:gd name="connsiteY3" fmla="*/ 921344 h 1842688"/>
              <a:gd name="connsiteX4" fmla="*/ 921344 w 1842688"/>
              <a:gd name="connsiteY4" fmla="*/ 0 h 184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688" h="1842688">
                <a:moveTo>
                  <a:pt x="921344" y="0"/>
                </a:moveTo>
                <a:cubicBezTo>
                  <a:pt x="1430188" y="0"/>
                  <a:pt x="1842688" y="412500"/>
                  <a:pt x="1842688" y="921344"/>
                </a:cubicBezTo>
                <a:cubicBezTo>
                  <a:pt x="1842688" y="1430188"/>
                  <a:pt x="1430188" y="1842688"/>
                  <a:pt x="921344" y="1842688"/>
                </a:cubicBezTo>
                <a:cubicBezTo>
                  <a:pt x="412500" y="1842688"/>
                  <a:pt x="0" y="1430188"/>
                  <a:pt x="0" y="921344"/>
                </a:cubicBezTo>
                <a:cubicBezTo>
                  <a:pt x="0" y="412500"/>
                  <a:pt x="412500" y="0"/>
                  <a:pt x="9213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2DD238D3-2069-4AB4-A94D-1CD415FF5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8416" r="31419" b="39871"/>
          <a:stretch/>
        </p:blipFill>
        <p:spPr bwMode="auto">
          <a:xfrm>
            <a:off x="9798972" y="1156254"/>
            <a:ext cx="1842688" cy="1842688"/>
          </a:xfrm>
          <a:custGeom>
            <a:avLst/>
            <a:gdLst>
              <a:gd name="connsiteX0" fmla="*/ 921344 w 1842688"/>
              <a:gd name="connsiteY0" fmla="*/ 0 h 1842688"/>
              <a:gd name="connsiteX1" fmla="*/ 1842688 w 1842688"/>
              <a:gd name="connsiteY1" fmla="*/ 921344 h 1842688"/>
              <a:gd name="connsiteX2" fmla="*/ 921344 w 1842688"/>
              <a:gd name="connsiteY2" fmla="*/ 1842688 h 1842688"/>
              <a:gd name="connsiteX3" fmla="*/ 0 w 1842688"/>
              <a:gd name="connsiteY3" fmla="*/ 921344 h 1842688"/>
              <a:gd name="connsiteX4" fmla="*/ 921344 w 1842688"/>
              <a:gd name="connsiteY4" fmla="*/ 0 h 184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688" h="1842688">
                <a:moveTo>
                  <a:pt x="921344" y="0"/>
                </a:moveTo>
                <a:cubicBezTo>
                  <a:pt x="1430188" y="0"/>
                  <a:pt x="1842688" y="412500"/>
                  <a:pt x="1842688" y="921344"/>
                </a:cubicBezTo>
                <a:cubicBezTo>
                  <a:pt x="1842688" y="1430188"/>
                  <a:pt x="1430188" y="1842688"/>
                  <a:pt x="921344" y="1842688"/>
                </a:cubicBezTo>
                <a:cubicBezTo>
                  <a:pt x="412500" y="1842688"/>
                  <a:pt x="0" y="1430188"/>
                  <a:pt x="0" y="921344"/>
                </a:cubicBezTo>
                <a:cubicBezTo>
                  <a:pt x="0" y="412500"/>
                  <a:pt x="412500" y="0"/>
                  <a:pt x="9213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7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Кадровое развитие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EB2F2376-862E-44CE-AF07-D20B4AC84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1483" y="1178772"/>
            <a:ext cx="3121964" cy="2657205"/>
          </a:xfrm>
          <a:custGeom>
            <a:avLst/>
            <a:gdLst>
              <a:gd name="connsiteX0" fmla="*/ 686729 w 3186420"/>
              <a:gd name="connsiteY0" fmla="*/ 0 h 2746912"/>
              <a:gd name="connsiteX1" fmla="*/ 2499692 w 3186420"/>
              <a:gd name="connsiteY1" fmla="*/ 0 h 2746912"/>
              <a:gd name="connsiteX2" fmla="*/ 3186420 w 3186420"/>
              <a:gd name="connsiteY2" fmla="*/ 1373456 h 2746912"/>
              <a:gd name="connsiteX3" fmla="*/ 2499692 w 3186420"/>
              <a:gd name="connsiteY3" fmla="*/ 2746912 h 2746912"/>
              <a:gd name="connsiteX4" fmla="*/ 686729 w 3186420"/>
              <a:gd name="connsiteY4" fmla="*/ 2746912 h 2746912"/>
              <a:gd name="connsiteX5" fmla="*/ 0 w 3186420"/>
              <a:gd name="connsiteY5" fmla="*/ 1373456 h 274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6420" h="2746912">
                <a:moveTo>
                  <a:pt x="686729" y="0"/>
                </a:moveTo>
                <a:lnTo>
                  <a:pt x="2499692" y="0"/>
                </a:lnTo>
                <a:lnTo>
                  <a:pt x="3186420" y="1373456"/>
                </a:lnTo>
                <a:lnTo>
                  <a:pt x="2499692" y="2746912"/>
                </a:lnTo>
                <a:lnTo>
                  <a:pt x="686729" y="2746912"/>
                </a:lnTo>
                <a:lnTo>
                  <a:pt x="0" y="1373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Шестиугольник 89">
            <a:extLst>
              <a:ext uri="{FF2B5EF4-FFF2-40B4-BE49-F238E27FC236}">
                <a16:creationId xmlns:a16="http://schemas.microsoft.com/office/drawing/2014/main" xmlns="" id="{1FCB9ECE-8C61-496A-9E1A-8553A2118E4B}"/>
              </a:ext>
            </a:extLst>
          </p:cNvPr>
          <p:cNvSpPr/>
          <p:nvPr/>
        </p:nvSpPr>
        <p:spPr>
          <a:xfrm>
            <a:off x="6876904" y="3172523"/>
            <a:ext cx="1212769" cy="104549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Шестиугольник 92">
            <a:extLst>
              <a:ext uri="{FF2B5EF4-FFF2-40B4-BE49-F238E27FC236}">
                <a16:creationId xmlns:a16="http://schemas.microsoft.com/office/drawing/2014/main" xmlns="" id="{BF7DAB32-BCB7-4CCC-9B71-9D0DB2F2611F}"/>
              </a:ext>
            </a:extLst>
          </p:cNvPr>
          <p:cNvSpPr/>
          <p:nvPr/>
        </p:nvSpPr>
        <p:spPr>
          <a:xfrm>
            <a:off x="9076041" y="2875378"/>
            <a:ext cx="916822" cy="790364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05488" y="1297981"/>
            <a:ext cx="5704111" cy="1322385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5A71CAA4-D3B7-4310-836B-DA5C15B67F4C}"/>
              </a:ext>
            </a:extLst>
          </p:cNvPr>
          <p:cNvSpPr txBox="1"/>
          <p:nvPr/>
        </p:nvSpPr>
        <p:spPr>
          <a:xfrm>
            <a:off x="1561028" y="1383643"/>
            <a:ext cx="46443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Все медицинские работники нашей поликлиники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постоянно повышают уровень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своей профессиональной подготовки и принимают участие в конференциях и семинарах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F4CD26D5-4614-48A9-B43B-37E016918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7712767">
            <a:off x="1374836" y="1815795"/>
            <a:ext cx="237788" cy="24824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32" y="1561329"/>
            <a:ext cx="584874" cy="584874"/>
          </a:xfrm>
          <a:prstGeom prst="rect">
            <a:avLst/>
          </a:prstGeom>
        </p:spPr>
      </p:pic>
      <p:sp>
        <p:nvSpPr>
          <p:cNvPr id="94" name="Овал 93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541966" y="1074363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xmlns="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99" y="1254062"/>
            <a:ext cx="584874" cy="584874"/>
          </a:xfrm>
          <a:prstGeom prst="rect">
            <a:avLst/>
          </a:prstGeom>
        </p:spPr>
      </p:pic>
      <p:sp>
        <p:nvSpPr>
          <p:cNvPr id="97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18946" y="4351034"/>
            <a:ext cx="4948638" cy="2268392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BECEDDF8-6B01-477B-A3EB-8B087775B2DB}"/>
              </a:ext>
            </a:extLst>
          </p:cNvPr>
          <p:cNvSpPr txBox="1"/>
          <p:nvPr/>
        </p:nvSpPr>
        <p:spPr>
          <a:xfrm>
            <a:off x="7277561" y="4516635"/>
            <a:ext cx="40927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Большинство работников, не 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только </a:t>
            </a:r>
            <a:r>
              <a:rPr lang="ru-RU" sz="1400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врачи и медсестры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но и </a:t>
            </a:r>
            <a:r>
              <a:rPr lang="ru-RU" sz="1400" b="1" dirty="0" smtClean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администраторы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прошли обучение на курсах корпоративной культуры, медицинской этики и деонтологии. </a:t>
            </a:r>
            <a:endParaRPr lang="ru-RU" sz="1400" dirty="0" smtClean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Как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результат –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сведено до минимума число конфликтных ситуаций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коллективе и в общении с пациентами. </a:t>
            </a:r>
            <a:endParaRPr lang="ru-RU" sz="1400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Рисунок 99">
            <a:extLst>
              <a:ext uri="{FF2B5EF4-FFF2-40B4-BE49-F238E27FC236}">
                <a16:creationId xmlns:a16="http://schemas.microsoft.com/office/drawing/2014/main" xmlns="" id="{35E009FB-D6FF-4ABE-93A9-C69E3F7E4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7712767">
            <a:off x="6966681" y="4560976"/>
            <a:ext cx="237788" cy="2482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896" y="3062099"/>
            <a:ext cx="6409676" cy="335416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C65F92F-BC6E-4757-A089-A59009154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3068" y="2687006"/>
            <a:ext cx="2219195" cy="1763119"/>
          </a:xfrm>
          <a:custGeom>
            <a:avLst/>
            <a:gdLst>
              <a:gd name="connsiteX0" fmla="*/ 387538 w 1798175"/>
              <a:gd name="connsiteY0" fmla="*/ 0 h 1550151"/>
              <a:gd name="connsiteX1" fmla="*/ 1410637 w 1798175"/>
              <a:gd name="connsiteY1" fmla="*/ 0 h 1550151"/>
              <a:gd name="connsiteX2" fmla="*/ 1798175 w 1798175"/>
              <a:gd name="connsiteY2" fmla="*/ 775076 h 1550151"/>
              <a:gd name="connsiteX3" fmla="*/ 1410637 w 1798175"/>
              <a:gd name="connsiteY3" fmla="*/ 1550151 h 1550151"/>
              <a:gd name="connsiteX4" fmla="*/ 387538 w 1798175"/>
              <a:gd name="connsiteY4" fmla="*/ 1550151 h 1550151"/>
              <a:gd name="connsiteX5" fmla="*/ 0 w 1798175"/>
              <a:gd name="connsiteY5" fmla="*/ 775076 h 15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8175" h="1550151">
                <a:moveTo>
                  <a:pt x="387538" y="0"/>
                </a:moveTo>
                <a:lnTo>
                  <a:pt x="1410637" y="0"/>
                </a:lnTo>
                <a:lnTo>
                  <a:pt x="1798175" y="775076"/>
                </a:lnTo>
                <a:lnTo>
                  <a:pt x="1410637" y="1550151"/>
                </a:lnTo>
                <a:lnTo>
                  <a:pt x="387538" y="1550151"/>
                </a:lnTo>
                <a:lnTo>
                  <a:pt x="0" y="77507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61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Строительство и капитальны</a:t>
            </a:r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ремонт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xmlns="" id="{33F86456-55E1-4981-A772-7E6DE283E4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xmlns="" id="{F27565BC-2C29-44BF-A288-EA84C2B853D8}"/>
              </a:ext>
            </a:extLst>
          </p:cNvPr>
          <p:cNvSpPr/>
          <p:nvPr/>
        </p:nvSpPr>
        <p:spPr>
          <a:xfrm>
            <a:off x="981197" y="1343730"/>
            <a:ext cx="7224806" cy="27160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1E16EEE-E3CE-4A57-9B71-BF45466E6484}"/>
              </a:ext>
            </a:extLst>
          </p:cNvPr>
          <p:cNvSpPr txBox="1"/>
          <p:nvPr/>
        </p:nvSpPr>
        <p:spPr>
          <a:xfrm>
            <a:off x="1926530" y="1429059"/>
            <a:ext cx="527985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Капитальный ремонт поликлиник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xmlns="" id="{8FB64857-6117-4F05-AF5A-44B947E06C82}"/>
              </a:ext>
            </a:extLst>
          </p:cNvPr>
          <p:cNvGrpSpPr/>
          <p:nvPr/>
        </p:nvGrpSpPr>
        <p:grpSpPr>
          <a:xfrm>
            <a:off x="872916" y="1081710"/>
            <a:ext cx="922838" cy="922838"/>
            <a:chOff x="787623" y="1428528"/>
            <a:chExt cx="787447" cy="787447"/>
          </a:xfrm>
          <a:solidFill>
            <a:srgbClr val="4694DA"/>
          </a:solidFill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xmlns="" id="{5E014938-763C-4730-9526-59369CE177F6}"/>
                </a:ext>
              </a:extLst>
            </p:cNvPr>
            <p:cNvSpPr/>
            <p:nvPr/>
          </p:nvSpPr>
          <p:spPr>
            <a:xfrm>
              <a:off x="787623" y="1428528"/>
              <a:ext cx="787447" cy="787447"/>
            </a:xfrm>
            <a:prstGeom prst="ellipse">
              <a:avLst/>
            </a:prstGeom>
            <a:solidFill>
              <a:srgbClr val="A4B8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1B2E51"/>
                </a:solidFill>
              </a:endParaRPr>
            </a:p>
          </p:txBody>
        </p: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xmlns="" id="{2D3C25C7-B5E8-469A-8D97-53929601F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974" y="1526829"/>
              <a:ext cx="528187" cy="528187"/>
            </a:xfrm>
            <a:prstGeom prst="rect">
              <a:avLst/>
            </a:prstGeom>
            <a:noFill/>
          </p:spPr>
        </p:pic>
      </p:grp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xmlns="" id="{579CF63A-0F51-49BD-9807-9652578F45FE}"/>
              </a:ext>
            </a:extLst>
          </p:cNvPr>
          <p:cNvSpPr/>
          <p:nvPr/>
        </p:nvSpPr>
        <p:spPr>
          <a:xfrm>
            <a:off x="2035987" y="1831687"/>
            <a:ext cx="4863662" cy="68649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719EFE12-E99E-467D-A5A0-E91EF56FCBEE}"/>
              </a:ext>
            </a:extLst>
          </p:cNvPr>
          <p:cNvSpPr txBox="1"/>
          <p:nvPr/>
        </p:nvSpPr>
        <p:spPr>
          <a:xfrm>
            <a:off x="2586752" y="1914685"/>
            <a:ext cx="450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Самый масштабный проект за всю историю московского здравоохранения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1CD38B2-8685-4AFB-8631-2766555E8C01}"/>
              </a:ext>
            </a:extLst>
          </p:cNvPr>
          <p:cNvSpPr txBox="1"/>
          <p:nvPr/>
        </p:nvSpPr>
        <p:spPr>
          <a:xfrm>
            <a:off x="2149978" y="1699241"/>
            <a:ext cx="43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62E0C2F9-9FDD-4889-9BCE-0DD3B94EC908}"/>
              </a:ext>
            </a:extLst>
          </p:cNvPr>
          <p:cNvSpPr txBox="1"/>
          <p:nvPr/>
        </p:nvSpPr>
        <p:spPr>
          <a:xfrm>
            <a:off x="1691321" y="2509162"/>
            <a:ext cx="1283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endParaRPr lang="ru-RU" sz="48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C0C7501D-FD08-4661-BFEB-7E282FA4F5C2}"/>
              </a:ext>
            </a:extLst>
          </p:cNvPr>
          <p:cNvSpPr txBox="1"/>
          <p:nvPr/>
        </p:nvSpPr>
        <p:spPr>
          <a:xfrm>
            <a:off x="1557746" y="3193687"/>
            <a:ext cx="1527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здание поликлиник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5B5CDB88-2C93-4BB2-8897-3B57429F552A}"/>
              </a:ext>
            </a:extLst>
          </p:cNvPr>
          <p:cNvSpPr txBox="1"/>
          <p:nvPr/>
        </p:nvSpPr>
        <p:spPr>
          <a:xfrm>
            <a:off x="3271791" y="3193687"/>
            <a:ext cx="1893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зданий отремонтированы и принимают пациентов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896F0604-A6B3-4383-8621-1D4A06CD191E}"/>
              </a:ext>
            </a:extLst>
          </p:cNvPr>
          <p:cNvGrpSpPr/>
          <p:nvPr/>
        </p:nvGrpSpPr>
        <p:grpSpPr>
          <a:xfrm>
            <a:off x="3597454" y="2509156"/>
            <a:ext cx="1321707" cy="830997"/>
            <a:chOff x="2470387" y="2984151"/>
            <a:chExt cx="1321707" cy="830997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4574DA0E-533B-4581-B84D-EC28E673AC99}"/>
                </a:ext>
              </a:extLst>
            </p:cNvPr>
            <p:cNvSpPr txBox="1"/>
            <p:nvPr/>
          </p:nvSpPr>
          <p:spPr>
            <a:xfrm>
              <a:off x="2786050" y="2984151"/>
              <a:ext cx="10060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i="0" u="none" strike="noStrike" dirty="0">
                  <a:solidFill>
                    <a:srgbClr val="A4B856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ru-RU" sz="4800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0A80F8F5-FB6C-4352-B6C2-F56D39E57C5F}"/>
                </a:ext>
              </a:extLst>
            </p:cNvPr>
            <p:cNvSpPr txBox="1"/>
            <p:nvPr/>
          </p:nvSpPr>
          <p:spPr>
            <a:xfrm>
              <a:off x="2470387" y="3115607"/>
              <a:ext cx="459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i="0" u="none" strike="noStrike" dirty="0">
                  <a:solidFill>
                    <a:srgbClr val="A4B856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5400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DC8C735E-D119-4F89-8423-4FA4DEC4CA3E}"/>
              </a:ext>
            </a:extLst>
          </p:cNvPr>
          <p:cNvSpPr txBox="1"/>
          <p:nvPr/>
        </p:nvSpPr>
        <p:spPr>
          <a:xfrm>
            <a:off x="5376484" y="3179563"/>
            <a:ext cx="1778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поликлиник – активный ремонт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xmlns="" id="{88FB7C5E-4789-4223-AEEA-7FE9425C59E3}"/>
              </a:ext>
            </a:extLst>
          </p:cNvPr>
          <p:cNvGrpSpPr/>
          <p:nvPr/>
        </p:nvGrpSpPr>
        <p:grpSpPr>
          <a:xfrm>
            <a:off x="5471391" y="2501022"/>
            <a:ext cx="1846937" cy="830997"/>
            <a:chOff x="4058951" y="2984151"/>
            <a:chExt cx="1846937" cy="830997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E4095DC4-EDFB-482D-822B-04DE35B1C54C}"/>
                </a:ext>
              </a:extLst>
            </p:cNvPr>
            <p:cNvSpPr txBox="1"/>
            <p:nvPr/>
          </p:nvSpPr>
          <p:spPr>
            <a:xfrm>
              <a:off x="4374613" y="2984151"/>
              <a:ext cx="15312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i="0" u="none" strike="noStrike" dirty="0">
                  <a:solidFill>
                    <a:srgbClr val="A4B856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120</a:t>
              </a:r>
              <a:endParaRPr lang="ru-RU" sz="4800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F657D776-A84F-4A03-AB5A-43F469366D9E}"/>
                </a:ext>
              </a:extLst>
            </p:cNvPr>
            <p:cNvSpPr txBox="1"/>
            <p:nvPr/>
          </p:nvSpPr>
          <p:spPr>
            <a:xfrm>
              <a:off x="4058951" y="3115607"/>
              <a:ext cx="459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i="0" u="none" strike="noStrike" dirty="0">
                  <a:solidFill>
                    <a:srgbClr val="A4B856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5400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7E5993BE-05DE-454E-A17A-2C22C41DBB0A}"/>
              </a:ext>
            </a:extLst>
          </p:cNvPr>
          <p:cNvSpPr txBox="1"/>
          <p:nvPr/>
        </p:nvSpPr>
        <p:spPr>
          <a:xfrm>
            <a:off x="1061509" y="3648393"/>
            <a:ext cx="6849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Важный пункт модернизации поликлиник - обновление оборудования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xmlns="" id="{3DF576EE-496E-493F-A2F9-2E4B74DDCFC4}"/>
              </a:ext>
            </a:extLst>
          </p:cNvPr>
          <p:cNvSpPr/>
          <p:nvPr/>
        </p:nvSpPr>
        <p:spPr>
          <a:xfrm>
            <a:off x="976706" y="4416988"/>
            <a:ext cx="8012841" cy="2052240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07253D7B-230F-4CAC-BC66-5C36298D38A7}"/>
              </a:ext>
            </a:extLst>
          </p:cNvPr>
          <p:cNvSpPr txBox="1"/>
          <p:nvPr/>
        </p:nvSpPr>
        <p:spPr>
          <a:xfrm>
            <a:off x="1807627" y="4520019"/>
            <a:ext cx="522779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Строительство новых поликлиник</a:t>
            </a:r>
            <a:endParaRPr lang="ru-RU" sz="2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xmlns="" id="{80F3304A-CC6D-4658-B06D-B30A5CC730CB}"/>
              </a:ext>
            </a:extLst>
          </p:cNvPr>
          <p:cNvGrpSpPr/>
          <p:nvPr/>
        </p:nvGrpSpPr>
        <p:grpSpPr>
          <a:xfrm>
            <a:off x="868426" y="4154968"/>
            <a:ext cx="922838" cy="922838"/>
            <a:chOff x="787623" y="1428528"/>
            <a:chExt cx="787447" cy="787447"/>
          </a:xfrm>
          <a:solidFill>
            <a:srgbClr val="4694DA"/>
          </a:solidFill>
        </p:grpSpPr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xmlns="" id="{58698F08-E6B3-46FD-BF97-B3CA2D5CCD2E}"/>
                </a:ext>
              </a:extLst>
            </p:cNvPr>
            <p:cNvSpPr/>
            <p:nvPr/>
          </p:nvSpPr>
          <p:spPr>
            <a:xfrm>
              <a:off x="787623" y="1428528"/>
              <a:ext cx="787447" cy="787447"/>
            </a:xfrm>
            <a:prstGeom prst="ellipse">
              <a:avLst/>
            </a:prstGeom>
            <a:solidFill>
              <a:srgbClr val="A4B8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1B2E51"/>
                </a:solidFill>
              </a:endParaRPr>
            </a:p>
          </p:txBody>
        </p:sp>
        <p:pic>
          <p:nvPicPr>
            <p:cNvPr id="105" name="Рисунок 104">
              <a:extLst>
                <a:ext uri="{FF2B5EF4-FFF2-40B4-BE49-F238E27FC236}">
                  <a16:creationId xmlns:a16="http://schemas.microsoft.com/office/drawing/2014/main" xmlns="" id="{9BFB71FE-6F1B-4DA9-8522-6619D4BD8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2901" y="1574644"/>
              <a:ext cx="458696" cy="458696"/>
            </a:xfrm>
            <a:prstGeom prst="rect">
              <a:avLst/>
            </a:prstGeom>
            <a:noFill/>
          </p:spPr>
        </p:pic>
      </p:grpSp>
      <p:sp>
        <p:nvSpPr>
          <p:cNvPr id="106" name="Прямоугольник: скругленные углы 105">
            <a:extLst>
              <a:ext uri="{FF2B5EF4-FFF2-40B4-BE49-F238E27FC236}">
                <a16:creationId xmlns:a16="http://schemas.microsoft.com/office/drawing/2014/main" xmlns="" id="{723E6EE8-2DBD-4E75-977D-27C0ACADFF2D}"/>
              </a:ext>
            </a:extLst>
          </p:cNvPr>
          <p:cNvSpPr/>
          <p:nvPr/>
        </p:nvSpPr>
        <p:spPr>
          <a:xfrm>
            <a:off x="1629446" y="5996844"/>
            <a:ext cx="6838990" cy="3730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3570D044-B891-4BBC-A9C8-2F47AE3F188B}"/>
              </a:ext>
            </a:extLst>
          </p:cNvPr>
          <p:cNvSpPr txBox="1"/>
          <p:nvPr/>
        </p:nvSpPr>
        <p:spPr>
          <a:xfrm>
            <a:off x="1800515" y="6019039"/>
            <a:ext cx="6455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Современное цифровое оборудование мирового уровня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19A60E0F-DDBD-4B01-ADFC-DB8D6D6EEE1C}"/>
              </a:ext>
            </a:extLst>
          </p:cNvPr>
          <p:cNvSpPr txBox="1"/>
          <p:nvPr/>
        </p:nvSpPr>
        <p:spPr>
          <a:xfrm>
            <a:off x="1940024" y="4795165"/>
            <a:ext cx="1134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ru-RU" sz="48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055A8264-A0A3-4F9A-9DFF-F8F348B58552}"/>
              </a:ext>
            </a:extLst>
          </p:cNvPr>
          <p:cNvSpPr txBox="1"/>
          <p:nvPr/>
        </p:nvSpPr>
        <p:spPr>
          <a:xfrm>
            <a:off x="1589112" y="5476014"/>
            <a:ext cx="1563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новые поликлиники до конца 2024 г.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D9E46B75-6AF1-4B5B-8939-2A2B3F033FE8}"/>
              </a:ext>
            </a:extLst>
          </p:cNvPr>
          <p:cNvSpPr txBox="1"/>
          <p:nvPr/>
        </p:nvSpPr>
        <p:spPr>
          <a:xfrm>
            <a:off x="2999338" y="4913843"/>
            <a:ext cx="5706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Новые подходы для получения качественной медпомощи: 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1968358D-0348-44E8-82C5-B95DC4D5DA46}"/>
              </a:ext>
            </a:extLst>
          </p:cNvPr>
          <p:cNvSpPr txBox="1"/>
          <p:nvPr/>
        </p:nvSpPr>
        <p:spPr>
          <a:xfrm>
            <a:off x="4502793" y="5345630"/>
            <a:ext cx="1486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цифровые сервисы и новые алгоритмы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3B76E18A-FE1D-471E-B413-E4D2FC2E0FE9}"/>
              </a:ext>
            </a:extLst>
          </p:cNvPr>
          <p:cNvSpPr txBox="1"/>
          <p:nvPr/>
        </p:nvSpPr>
        <p:spPr>
          <a:xfrm>
            <a:off x="6991841" y="5296647"/>
            <a:ext cx="1188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комфортные условия</a:t>
            </a:r>
            <a:endParaRPr lang="ru-RU" sz="10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Шестиугольник 127">
            <a:extLst>
              <a:ext uri="{FF2B5EF4-FFF2-40B4-BE49-F238E27FC236}">
                <a16:creationId xmlns:a16="http://schemas.microsoft.com/office/drawing/2014/main" xmlns="" id="{1D06B1D5-C488-4ED6-94E7-B404CAE63FFD}"/>
              </a:ext>
            </a:extLst>
          </p:cNvPr>
          <p:cNvSpPr/>
          <p:nvPr/>
        </p:nvSpPr>
        <p:spPr>
          <a:xfrm>
            <a:off x="9431754" y="5104340"/>
            <a:ext cx="1070493" cy="922839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xmlns="" id="{209A02D0-9F4A-4E8D-B609-78BA3F85202D}"/>
              </a:ext>
            </a:extLst>
          </p:cNvPr>
          <p:cNvGrpSpPr/>
          <p:nvPr/>
        </p:nvGrpSpPr>
        <p:grpSpPr>
          <a:xfrm>
            <a:off x="3867078" y="5270253"/>
            <a:ext cx="584092" cy="591012"/>
            <a:chOff x="6217285" y="4406880"/>
            <a:chExt cx="584092" cy="591012"/>
          </a:xfrm>
        </p:grpSpPr>
        <p:sp>
          <p:nvSpPr>
            <p:cNvPr id="137" name="Овал 136">
              <a:extLst>
                <a:ext uri="{FF2B5EF4-FFF2-40B4-BE49-F238E27FC236}">
                  <a16:creationId xmlns:a16="http://schemas.microsoft.com/office/drawing/2014/main" xmlns="" id="{216B7C27-31AA-4725-A822-BFCFB0D03A09}"/>
                </a:ext>
              </a:extLst>
            </p:cNvPr>
            <p:cNvSpPr/>
            <p:nvPr/>
          </p:nvSpPr>
          <p:spPr>
            <a:xfrm>
              <a:off x="6236682" y="4406880"/>
              <a:ext cx="564695" cy="564695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38" name="Рисунок 137">
              <a:extLst>
                <a:ext uri="{FF2B5EF4-FFF2-40B4-BE49-F238E27FC236}">
                  <a16:creationId xmlns:a16="http://schemas.microsoft.com/office/drawing/2014/main" xmlns="" id="{ECAF6815-FA08-44DA-AC01-C8684C830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17285" y="4515829"/>
              <a:ext cx="482063" cy="482063"/>
            </a:xfrm>
            <a:prstGeom prst="rect">
              <a:avLst/>
            </a:prstGeom>
          </p:spPr>
        </p:pic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xmlns="" id="{4DAC2E45-D4BB-4FED-9026-21C11C57D034}"/>
              </a:ext>
            </a:extLst>
          </p:cNvPr>
          <p:cNvGrpSpPr/>
          <p:nvPr/>
        </p:nvGrpSpPr>
        <p:grpSpPr>
          <a:xfrm>
            <a:off x="6361680" y="5231697"/>
            <a:ext cx="574110" cy="615104"/>
            <a:chOff x="8517273" y="4402955"/>
            <a:chExt cx="574110" cy="615104"/>
          </a:xfrm>
        </p:grpSpPr>
        <p:sp>
          <p:nvSpPr>
            <p:cNvPr id="140" name="Овал 139">
              <a:extLst>
                <a:ext uri="{FF2B5EF4-FFF2-40B4-BE49-F238E27FC236}">
                  <a16:creationId xmlns:a16="http://schemas.microsoft.com/office/drawing/2014/main" xmlns="" id="{2A09274D-E77A-4D71-ABC8-EDE99741B858}"/>
                </a:ext>
              </a:extLst>
            </p:cNvPr>
            <p:cNvSpPr/>
            <p:nvPr/>
          </p:nvSpPr>
          <p:spPr>
            <a:xfrm>
              <a:off x="8526688" y="4402955"/>
              <a:ext cx="564695" cy="564695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xmlns="" id="{9A97B34A-DCE1-4E16-84D4-97D5B0347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17273" y="4496179"/>
              <a:ext cx="521880" cy="521880"/>
            </a:xfrm>
            <a:prstGeom prst="rect">
              <a:avLst/>
            </a:prstGeom>
          </p:spPr>
        </p:pic>
      </p:grpSp>
      <p:pic>
        <p:nvPicPr>
          <p:cNvPr id="144" name="Рисунок 143">
            <a:extLst>
              <a:ext uri="{FF2B5EF4-FFF2-40B4-BE49-F238E27FC236}">
                <a16:creationId xmlns:a16="http://schemas.microsoft.com/office/drawing/2014/main" xmlns="" id="{5D578C46-A77D-4F30-835D-511DEB6EC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2451" y="2409878"/>
            <a:ext cx="3075689" cy="2535214"/>
          </a:xfrm>
          <a:custGeom>
            <a:avLst/>
            <a:gdLst>
              <a:gd name="connsiteX0" fmla="*/ 717622 w 3329766"/>
              <a:gd name="connsiteY0" fmla="*/ 0 h 2870486"/>
              <a:gd name="connsiteX1" fmla="*/ 2612144 w 3329766"/>
              <a:gd name="connsiteY1" fmla="*/ 0 h 2870486"/>
              <a:gd name="connsiteX2" fmla="*/ 3329766 w 3329766"/>
              <a:gd name="connsiteY2" fmla="*/ 1435243 h 2870486"/>
              <a:gd name="connsiteX3" fmla="*/ 2612144 w 3329766"/>
              <a:gd name="connsiteY3" fmla="*/ 2870486 h 2870486"/>
              <a:gd name="connsiteX4" fmla="*/ 717622 w 3329766"/>
              <a:gd name="connsiteY4" fmla="*/ 2870486 h 2870486"/>
              <a:gd name="connsiteX5" fmla="*/ 0 w 3329766"/>
              <a:gd name="connsiteY5" fmla="*/ 1435243 h 28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9766" h="2870486">
                <a:moveTo>
                  <a:pt x="717622" y="0"/>
                </a:moveTo>
                <a:lnTo>
                  <a:pt x="2612144" y="0"/>
                </a:lnTo>
                <a:lnTo>
                  <a:pt x="3329766" y="1435243"/>
                </a:lnTo>
                <a:lnTo>
                  <a:pt x="2612144" y="2870486"/>
                </a:lnTo>
                <a:lnTo>
                  <a:pt x="717622" y="2870486"/>
                </a:lnTo>
                <a:lnTo>
                  <a:pt x="0" y="14352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xmlns="" id="{AD6A4D14-7884-4755-A828-67922DA3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" t="1985" r="24524" b="6257"/>
          <a:stretch>
            <a:fillRect/>
          </a:stretch>
        </p:blipFill>
        <p:spPr bwMode="auto">
          <a:xfrm>
            <a:off x="7413414" y="1434701"/>
            <a:ext cx="1755322" cy="1513209"/>
          </a:xfrm>
          <a:custGeom>
            <a:avLst/>
            <a:gdLst>
              <a:gd name="connsiteX0" fmla="*/ 378302 w 1755322"/>
              <a:gd name="connsiteY0" fmla="*/ 0 h 1513209"/>
              <a:gd name="connsiteX1" fmla="*/ 1377020 w 1755322"/>
              <a:gd name="connsiteY1" fmla="*/ 0 h 1513209"/>
              <a:gd name="connsiteX2" fmla="*/ 1755322 w 1755322"/>
              <a:gd name="connsiteY2" fmla="*/ 756605 h 1513209"/>
              <a:gd name="connsiteX3" fmla="*/ 1377020 w 1755322"/>
              <a:gd name="connsiteY3" fmla="*/ 1513209 h 1513209"/>
              <a:gd name="connsiteX4" fmla="*/ 378302 w 1755322"/>
              <a:gd name="connsiteY4" fmla="*/ 1513209 h 1513209"/>
              <a:gd name="connsiteX5" fmla="*/ 0 w 1755322"/>
              <a:gd name="connsiteY5" fmla="*/ 756605 h 151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322" h="1513209">
                <a:moveTo>
                  <a:pt x="378302" y="0"/>
                </a:moveTo>
                <a:lnTo>
                  <a:pt x="1377020" y="0"/>
                </a:lnTo>
                <a:lnTo>
                  <a:pt x="1755322" y="756605"/>
                </a:lnTo>
                <a:lnTo>
                  <a:pt x="1377020" y="1513209"/>
                </a:lnTo>
                <a:lnTo>
                  <a:pt x="378302" y="1513209"/>
                </a:lnTo>
                <a:lnTo>
                  <a:pt x="0" y="7566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Шестиугольник 124">
            <a:extLst>
              <a:ext uri="{FF2B5EF4-FFF2-40B4-BE49-F238E27FC236}">
                <a16:creationId xmlns:a16="http://schemas.microsoft.com/office/drawing/2014/main" xmlns="" id="{0AE4BE62-F311-47B3-B983-4846441BD192}"/>
              </a:ext>
            </a:extLst>
          </p:cNvPr>
          <p:cNvSpPr/>
          <p:nvPr/>
        </p:nvSpPr>
        <p:spPr>
          <a:xfrm>
            <a:off x="9136880" y="1594116"/>
            <a:ext cx="743720" cy="641138"/>
          </a:xfrm>
          <a:prstGeom prst="hexagon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8" name="Рисунок 147">
            <a:extLst>
              <a:ext uri="{FF2B5EF4-FFF2-40B4-BE49-F238E27FC236}">
                <a16:creationId xmlns:a16="http://schemas.microsoft.com/office/drawing/2014/main" xmlns="" id="{65DCD497-84F7-4DC3-92B2-3E2FA1CD66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3" t="8768" r="23875" b="19699"/>
          <a:stretch/>
        </p:blipFill>
        <p:spPr bwMode="auto">
          <a:xfrm>
            <a:off x="10049450" y="4973119"/>
            <a:ext cx="1743226" cy="1502781"/>
          </a:xfrm>
          <a:custGeom>
            <a:avLst/>
            <a:gdLst>
              <a:gd name="connsiteX0" fmla="*/ 375695 w 1743226"/>
              <a:gd name="connsiteY0" fmla="*/ 0 h 1502781"/>
              <a:gd name="connsiteX1" fmla="*/ 1367531 w 1743226"/>
              <a:gd name="connsiteY1" fmla="*/ 0 h 1502781"/>
              <a:gd name="connsiteX2" fmla="*/ 1743226 w 1743226"/>
              <a:gd name="connsiteY2" fmla="*/ 751391 h 1502781"/>
              <a:gd name="connsiteX3" fmla="*/ 1367531 w 1743226"/>
              <a:gd name="connsiteY3" fmla="*/ 1502781 h 1502781"/>
              <a:gd name="connsiteX4" fmla="*/ 375695 w 1743226"/>
              <a:gd name="connsiteY4" fmla="*/ 1502781 h 1502781"/>
              <a:gd name="connsiteX5" fmla="*/ 0 w 1743226"/>
              <a:gd name="connsiteY5" fmla="*/ 751391 h 150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3226" h="1502781">
                <a:moveTo>
                  <a:pt x="375695" y="0"/>
                </a:moveTo>
                <a:lnTo>
                  <a:pt x="1367531" y="0"/>
                </a:lnTo>
                <a:lnTo>
                  <a:pt x="1743226" y="751391"/>
                </a:lnTo>
                <a:lnTo>
                  <a:pt x="1367531" y="1502781"/>
                </a:lnTo>
                <a:lnTo>
                  <a:pt x="375695" y="1502781"/>
                </a:lnTo>
                <a:lnTo>
                  <a:pt x="0" y="75139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99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2" y="-19094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37000"/>
            </a:schemeClr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9467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Капитальный ремонт ГБУЗ «ДГП №145 ДЗМ»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6E5597F5-90D4-4AC2-9EAE-5D0310139F71}"/>
              </a:ext>
            </a:extLst>
          </p:cNvPr>
          <p:cNvGrpSpPr/>
          <p:nvPr/>
        </p:nvGrpSpPr>
        <p:grpSpPr>
          <a:xfrm>
            <a:off x="745989" y="1739495"/>
            <a:ext cx="2375067" cy="1837441"/>
            <a:chOff x="663334" y="2288174"/>
            <a:chExt cx="2375067" cy="1837441"/>
          </a:xfrm>
        </p:grpSpPr>
        <p:sp>
          <p:nvSpPr>
            <p:cNvPr id="51" name="Шестиугольник 50">
              <a:extLst>
                <a:ext uri="{FF2B5EF4-FFF2-40B4-BE49-F238E27FC236}">
                  <a16:creationId xmlns:a16="http://schemas.microsoft.com/office/drawing/2014/main" xmlns="" id="{4F6E25C7-A0E5-48C5-9BE2-3A508E0E1696}"/>
                </a:ext>
              </a:extLst>
            </p:cNvPr>
            <p:cNvSpPr/>
            <p:nvPr/>
          </p:nvSpPr>
          <p:spPr>
            <a:xfrm>
              <a:off x="663334" y="2288174"/>
              <a:ext cx="1980433" cy="1707270"/>
            </a:xfrm>
            <a:prstGeom prst="hexagon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EC16C856-B5DF-435B-8A5D-7B1148C2AAD2}"/>
                </a:ext>
              </a:extLst>
            </p:cNvPr>
            <p:cNvSpPr txBox="1"/>
            <p:nvPr/>
          </p:nvSpPr>
          <p:spPr>
            <a:xfrm>
              <a:off x="942521" y="2470671"/>
              <a:ext cx="18685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i="0" u="none" strike="noStrike" dirty="0" smtClean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18.07</a:t>
              </a:r>
              <a:endParaRPr lang="ru-RU" sz="48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97F0AA4-5E1F-4064-955B-2DD40798CCF4}"/>
                </a:ext>
              </a:extLst>
            </p:cNvPr>
            <p:cNvSpPr txBox="1"/>
            <p:nvPr/>
          </p:nvSpPr>
          <p:spPr>
            <a:xfrm>
              <a:off x="747045" y="2620790"/>
              <a:ext cx="3515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A267F396-93D0-4536-9538-BD015EDA7588}"/>
                </a:ext>
              </a:extLst>
            </p:cNvPr>
            <p:cNvSpPr txBox="1"/>
            <p:nvPr/>
          </p:nvSpPr>
          <p:spPr>
            <a:xfrm>
              <a:off x="948617" y="3109952"/>
              <a:ext cx="20897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начался капитальный ремонт </a:t>
              </a: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0B005F49-4690-49A2-901F-7ED6CEC0BD85}"/>
              </a:ext>
            </a:extLst>
          </p:cNvPr>
          <p:cNvGrpSpPr/>
          <p:nvPr/>
        </p:nvGrpSpPr>
        <p:grpSpPr>
          <a:xfrm>
            <a:off x="3651041" y="1597906"/>
            <a:ext cx="3416684" cy="1200329"/>
            <a:chOff x="4828818" y="5581107"/>
            <a:chExt cx="3416684" cy="12003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B867D469-E5F6-446F-A60E-2E91358EC4FE}"/>
                </a:ext>
              </a:extLst>
            </p:cNvPr>
            <p:cNvSpPr txBox="1"/>
            <p:nvPr/>
          </p:nvSpPr>
          <p:spPr>
            <a:xfrm>
              <a:off x="5184116" y="5581107"/>
              <a:ext cx="30613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Вся амбулаторно-поликлиническая деятельность </a:t>
              </a:r>
              <a:r>
                <a:rPr lang="ru-RU" sz="12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головного учреждения и Филиала №1  </a:t>
              </a:r>
              <a:r>
                <a:rPr lang="ru-RU" sz="1200" b="1" i="0" u="none" strike="noStrike" dirty="0" smtClean="0">
                  <a:solidFill>
                    <a:srgbClr val="A4B8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располагается в здании Филиала №1 по адресу: </a:t>
              </a:r>
            </a:p>
            <a:p>
              <a:r>
                <a:rPr lang="ru-RU" sz="1200" b="1" i="0" u="none" strike="noStrike" dirty="0" smtClean="0">
                  <a:solidFill>
                    <a:srgbClr val="A4B8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Алма-Атинская ул., д.6к1.</a:t>
              </a:r>
              <a:endPara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xmlns="" id="{7CCD3F98-BCB3-4C28-9F53-876E81A0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7712767">
              <a:off x="4834045" y="5637377"/>
              <a:ext cx="237788" cy="248241"/>
            </a:xfrm>
            <a:prstGeom prst="rect">
              <a:avLst/>
            </a:prstGeom>
          </p:spPr>
        </p:pic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xmlns="" id="{3E498C2B-8C1C-4641-AA3A-83D58B60F7B1}"/>
              </a:ext>
            </a:extLst>
          </p:cNvPr>
          <p:cNvGrpSpPr/>
          <p:nvPr/>
        </p:nvGrpSpPr>
        <p:grpSpPr>
          <a:xfrm>
            <a:off x="3677148" y="2902075"/>
            <a:ext cx="3135904" cy="1015663"/>
            <a:chOff x="8721723" y="5581107"/>
            <a:chExt cx="3371395" cy="101566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87E07277-4133-40A1-B083-54E2E7C63982}"/>
                </a:ext>
              </a:extLst>
            </p:cNvPr>
            <p:cNvSpPr txBox="1"/>
            <p:nvPr/>
          </p:nvSpPr>
          <p:spPr>
            <a:xfrm>
              <a:off x="9077020" y="5581107"/>
              <a:ext cx="30160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A4B85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Отделение неотложной травматологии и </a:t>
              </a:r>
              <a:r>
                <a:rPr lang="ru-RU" sz="1200" b="1" dirty="0" smtClean="0">
                  <a:solidFill>
                    <a:srgbClr val="A4B85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ортопедии </a:t>
              </a:r>
              <a:r>
                <a:rPr lang="ru-RU" sz="12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временно переехало в ДГП № 91 по адресу: ул. Академика Миллионщиков, д 22</a:t>
              </a:r>
            </a:p>
          </p:txBody>
        </p: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xmlns="" id="{B4BFC53E-8160-48EF-9135-288BE7C1F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7712767">
              <a:off x="8726950" y="5637377"/>
              <a:ext cx="237788" cy="248241"/>
            </a:xfrm>
            <a:prstGeom prst="rect">
              <a:avLst/>
            </a:prstGeom>
          </p:spPr>
        </p:pic>
      </p:grpSp>
      <p:pic>
        <p:nvPicPr>
          <p:cNvPr id="121" name="Рисунок 120">
            <a:extLst>
              <a:ext uri="{FF2B5EF4-FFF2-40B4-BE49-F238E27FC236}">
                <a16:creationId xmlns:a16="http://schemas.microsoft.com/office/drawing/2014/main" xmlns="" id="{4F9671C2-8FBE-4D0A-8C80-89BD720A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2380" y="1690328"/>
            <a:ext cx="3813311" cy="2966941"/>
          </a:xfrm>
          <a:custGeom>
            <a:avLst/>
            <a:gdLst>
              <a:gd name="connsiteX0" fmla="*/ 821834 w 3813311"/>
              <a:gd name="connsiteY0" fmla="*/ 0 h 3287335"/>
              <a:gd name="connsiteX1" fmla="*/ 2991477 w 3813311"/>
              <a:gd name="connsiteY1" fmla="*/ 0 h 3287335"/>
              <a:gd name="connsiteX2" fmla="*/ 3813311 w 3813311"/>
              <a:gd name="connsiteY2" fmla="*/ 1643668 h 3287335"/>
              <a:gd name="connsiteX3" fmla="*/ 2991477 w 3813311"/>
              <a:gd name="connsiteY3" fmla="*/ 3287335 h 3287335"/>
              <a:gd name="connsiteX4" fmla="*/ 821834 w 3813311"/>
              <a:gd name="connsiteY4" fmla="*/ 3287335 h 3287335"/>
              <a:gd name="connsiteX5" fmla="*/ 0 w 3813311"/>
              <a:gd name="connsiteY5" fmla="*/ 1643668 h 32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3311" h="3287335">
                <a:moveTo>
                  <a:pt x="821834" y="0"/>
                </a:moveTo>
                <a:lnTo>
                  <a:pt x="2991477" y="0"/>
                </a:lnTo>
                <a:lnTo>
                  <a:pt x="3813311" y="1643668"/>
                </a:lnTo>
                <a:lnTo>
                  <a:pt x="2991477" y="3287335"/>
                </a:lnTo>
                <a:lnTo>
                  <a:pt x="821834" y="3287335"/>
                </a:lnTo>
                <a:lnTo>
                  <a:pt x="0" y="16436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Шестиугольник 126">
            <a:extLst>
              <a:ext uri="{FF2B5EF4-FFF2-40B4-BE49-F238E27FC236}">
                <a16:creationId xmlns:a16="http://schemas.microsoft.com/office/drawing/2014/main" xmlns="" id="{EE0FA890-0935-4A56-B2FC-B8BBABCDE337}"/>
              </a:ext>
            </a:extLst>
          </p:cNvPr>
          <p:cNvSpPr/>
          <p:nvPr/>
        </p:nvSpPr>
        <p:spPr>
          <a:xfrm>
            <a:off x="7232728" y="1775185"/>
            <a:ext cx="1493084" cy="128714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Шестиугольник 127">
            <a:extLst>
              <a:ext uri="{FF2B5EF4-FFF2-40B4-BE49-F238E27FC236}">
                <a16:creationId xmlns:a16="http://schemas.microsoft.com/office/drawing/2014/main" xmlns="" id="{6B59AF23-5509-441B-8419-1129802DD9D3}"/>
              </a:ext>
            </a:extLst>
          </p:cNvPr>
          <p:cNvSpPr/>
          <p:nvPr/>
        </p:nvSpPr>
        <p:spPr>
          <a:xfrm>
            <a:off x="10654671" y="4344672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9" name="Рисунок 128">
            <a:extLst>
              <a:ext uri="{FF2B5EF4-FFF2-40B4-BE49-F238E27FC236}">
                <a16:creationId xmlns:a16="http://schemas.microsoft.com/office/drawing/2014/main" xmlns="" id="{2C65F92F-BC6E-4757-A089-A59009154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189" y="4891780"/>
            <a:ext cx="1753492" cy="1550151"/>
          </a:xfrm>
          <a:custGeom>
            <a:avLst/>
            <a:gdLst>
              <a:gd name="connsiteX0" fmla="*/ 387538 w 1798175"/>
              <a:gd name="connsiteY0" fmla="*/ 0 h 1550151"/>
              <a:gd name="connsiteX1" fmla="*/ 1410637 w 1798175"/>
              <a:gd name="connsiteY1" fmla="*/ 0 h 1550151"/>
              <a:gd name="connsiteX2" fmla="*/ 1798175 w 1798175"/>
              <a:gd name="connsiteY2" fmla="*/ 775076 h 1550151"/>
              <a:gd name="connsiteX3" fmla="*/ 1410637 w 1798175"/>
              <a:gd name="connsiteY3" fmla="*/ 1550151 h 1550151"/>
              <a:gd name="connsiteX4" fmla="*/ 387538 w 1798175"/>
              <a:gd name="connsiteY4" fmla="*/ 1550151 h 1550151"/>
              <a:gd name="connsiteX5" fmla="*/ 0 w 1798175"/>
              <a:gd name="connsiteY5" fmla="*/ 775076 h 15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8175" h="1550151">
                <a:moveTo>
                  <a:pt x="387538" y="0"/>
                </a:moveTo>
                <a:lnTo>
                  <a:pt x="1410637" y="0"/>
                </a:lnTo>
                <a:lnTo>
                  <a:pt x="1798175" y="775076"/>
                </a:lnTo>
                <a:lnTo>
                  <a:pt x="1410637" y="1550151"/>
                </a:lnTo>
                <a:lnTo>
                  <a:pt x="387538" y="1550151"/>
                </a:lnTo>
                <a:lnTo>
                  <a:pt x="0" y="77507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Прямоугольник: скругленные углы 59">
            <a:extLst>
              <a:ext uri="{FF2B5EF4-FFF2-40B4-BE49-F238E27FC236}">
                <a16:creationId xmlns:a16="http://schemas.microsoft.com/office/drawing/2014/main" xmlns="" id="{F27565BC-2C29-44BF-A288-EA84C2B853D8}"/>
              </a:ext>
            </a:extLst>
          </p:cNvPr>
          <p:cNvSpPr/>
          <p:nvPr/>
        </p:nvSpPr>
        <p:spPr>
          <a:xfrm>
            <a:off x="976707" y="4291239"/>
            <a:ext cx="7114884" cy="151973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xmlns="" id="{8FB64857-6117-4F05-AF5A-44B947E06C82}"/>
              </a:ext>
            </a:extLst>
          </p:cNvPr>
          <p:cNvGrpSpPr/>
          <p:nvPr/>
        </p:nvGrpSpPr>
        <p:grpSpPr>
          <a:xfrm>
            <a:off x="868426" y="4127994"/>
            <a:ext cx="922838" cy="922838"/>
            <a:chOff x="787623" y="1428528"/>
            <a:chExt cx="787447" cy="787447"/>
          </a:xfrm>
          <a:solidFill>
            <a:srgbClr val="4694DA"/>
          </a:solidFill>
        </p:grpSpPr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xmlns="" id="{5E014938-763C-4730-9526-59369CE177F6}"/>
                </a:ext>
              </a:extLst>
            </p:cNvPr>
            <p:cNvSpPr/>
            <p:nvPr/>
          </p:nvSpPr>
          <p:spPr>
            <a:xfrm>
              <a:off x="787623" y="1428528"/>
              <a:ext cx="787447" cy="787447"/>
            </a:xfrm>
            <a:prstGeom prst="ellipse">
              <a:avLst/>
            </a:prstGeom>
            <a:solidFill>
              <a:srgbClr val="A4B8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1B2E51"/>
                </a:solidFill>
              </a:endParaRPr>
            </a:p>
          </p:txBody>
        </p:sp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xmlns="" id="{2D3C25C7-B5E8-469A-8D97-53929601F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974" y="1526829"/>
              <a:ext cx="528187" cy="528187"/>
            </a:xfrm>
            <a:prstGeom prst="rect">
              <a:avLst/>
            </a:prstGeom>
            <a:noFill/>
          </p:spPr>
        </p:pic>
      </p:grpSp>
      <p:sp>
        <p:nvSpPr>
          <p:cNvPr id="82" name="Прямоугольник: скругленные углы 64">
            <a:extLst>
              <a:ext uri="{FF2B5EF4-FFF2-40B4-BE49-F238E27FC236}">
                <a16:creationId xmlns:a16="http://schemas.microsoft.com/office/drawing/2014/main" xmlns="" id="{579CF63A-0F51-49BD-9807-9652578F45FE}"/>
              </a:ext>
            </a:extLst>
          </p:cNvPr>
          <p:cNvSpPr/>
          <p:nvPr/>
        </p:nvSpPr>
        <p:spPr>
          <a:xfrm>
            <a:off x="1676867" y="4649542"/>
            <a:ext cx="6219205" cy="82166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719EFE12-E99E-467D-A5A0-E91EF56FCBEE}"/>
              </a:ext>
            </a:extLst>
          </p:cNvPr>
          <p:cNvSpPr txBox="1"/>
          <p:nvPr/>
        </p:nvSpPr>
        <p:spPr>
          <a:xfrm>
            <a:off x="2601663" y="4681500"/>
            <a:ext cx="4503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головного здания АПЦ на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Борисовских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прудах д. 10к3 запланировано на сентябрь 2023г. 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51CD38B2-8685-4AFB-8631-2766555E8C01}"/>
              </a:ext>
            </a:extLst>
          </p:cNvPr>
          <p:cNvSpPr txBox="1"/>
          <p:nvPr/>
        </p:nvSpPr>
        <p:spPr>
          <a:xfrm>
            <a:off x="2164581" y="4619187"/>
            <a:ext cx="43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CEB884B-1EC8-4D44-B9C6-BA83E34808F0}"/>
              </a:ext>
            </a:extLst>
          </p:cNvPr>
          <p:cNvSpPr/>
          <p:nvPr/>
        </p:nvSpPr>
        <p:spPr>
          <a:xfrm>
            <a:off x="8552" y="0"/>
            <a:ext cx="12192000" cy="6858000"/>
          </a:xfrm>
          <a:prstGeom prst="rect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Шестиугольник 48">
            <a:extLst>
              <a:ext uri="{FF2B5EF4-FFF2-40B4-BE49-F238E27FC236}">
                <a16:creationId xmlns:a16="http://schemas.microsoft.com/office/drawing/2014/main" xmlns="" id="{0F059B84-20C6-4BF8-A9ED-4E2C291FC027}"/>
              </a:ext>
            </a:extLst>
          </p:cNvPr>
          <p:cNvSpPr/>
          <p:nvPr/>
        </p:nvSpPr>
        <p:spPr>
          <a:xfrm>
            <a:off x="398510" y="3034419"/>
            <a:ext cx="2170208" cy="1870869"/>
          </a:xfrm>
          <a:prstGeom prst="hexagon">
            <a:avLst/>
          </a:prstGeom>
          <a:solidFill>
            <a:srgbClr val="7E903C">
              <a:alpha val="29804"/>
            </a:srgbClr>
          </a:solidFill>
          <a:ln w="952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xmlns="" id="{8C31F58E-58A3-4E45-AC22-B68409512975}"/>
              </a:ext>
            </a:extLst>
          </p:cNvPr>
          <p:cNvSpPr/>
          <p:nvPr/>
        </p:nvSpPr>
        <p:spPr>
          <a:xfrm>
            <a:off x="5429310" y="620204"/>
            <a:ext cx="6742231" cy="5812269"/>
          </a:xfrm>
          <a:prstGeom prst="hexagon">
            <a:avLst/>
          </a:prstGeom>
          <a:solidFill>
            <a:srgbClr val="7E903C">
              <a:alpha val="30000"/>
            </a:srgbClr>
          </a:solidFill>
          <a:ln w="952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57BF886F-2F0C-4E30-B1A1-EB701EE0C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5449" y="1735681"/>
            <a:ext cx="2767427" cy="2307057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xmlns="" id="{E3E1221C-0E0A-4C33-B617-60F6D67050E1}"/>
              </a:ext>
            </a:extLst>
          </p:cNvPr>
          <p:cNvSpPr/>
          <p:nvPr/>
        </p:nvSpPr>
        <p:spPr>
          <a:xfrm>
            <a:off x="5848350" y="1732889"/>
            <a:ext cx="1476874" cy="4616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C25EBE4-395C-498B-A892-69DE4841047C}"/>
              </a:ext>
            </a:extLst>
          </p:cNvPr>
          <p:cNvSpPr txBox="1"/>
          <p:nvPr/>
        </p:nvSpPr>
        <p:spPr>
          <a:xfrm>
            <a:off x="5866077" y="1753534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Общегородские</a:t>
            </a:r>
            <a:endParaRPr lang="en-US" sz="1200" b="0" i="0" u="none" strike="noStrike" dirty="0">
              <a:solidFill>
                <a:srgbClr val="1B2E5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проекты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ED6867AE-E3EF-4001-9057-A54704120A3B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5449" y="4134813"/>
            <a:ext cx="2765782" cy="2525968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93FA84B6-316F-4D0F-BC58-B3AAFFABB6DF}"/>
              </a:ext>
            </a:extLst>
          </p:cNvPr>
          <p:cNvSpPr/>
          <p:nvPr/>
        </p:nvSpPr>
        <p:spPr>
          <a:xfrm>
            <a:off x="7796106" y="5770741"/>
            <a:ext cx="2190211" cy="4616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99FE18C-2C18-46C8-9471-E7D4D10467A5}"/>
              </a:ext>
            </a:extLst>
          </p:cNvPr>
          <p:cNvSpPr txBox="1"/>
          <p:nvPr/>
        </p:nvSpPr>
        <p:spPr>
          <a:xfrm>
            <a:off x="7842218" y="5785694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Льготное лекарственное</a:t>
            </a:r>
            <a:endParaRPr lang="en-US" sz="1200" b="0" i="0" u="none" strike="noStrike" dirty="0">
              <a:solidFill>
                <a:srgbClr val="1B2E5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обеспечение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AF4DB3C8-1941-4623-8DCA-24F642544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5681600" y="1824456"/>
            <a:ext cx="190214" cy="19857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FC9C3F65-B177-4EF3-B7B2-3BD1A180C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7724056" y="5964719"/>
            <a:ext cx="190214" cy="19857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98CAED43-DC51-4943-BE2A-BB8A973E3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5750" y="4182858"/>
            <a:ext cx="2798892" cy="2356356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B6BF9B47-1DA3-4279-9F42-5E52245C39F7}"/>
              </a:ext>
            </a:extLst>
          </p:cNvPr>
          <p:cNvSpPr/>
          <p:nvPr/>
        </p:nvSpPr>
        <p:spPr>
          <a:xfrm>
            <a:off x="1369446" y="6140877"/>
            <a:ext cx="1406341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AD9BCF9-16C5-4AEF-BAD5-F1AAF07C446B}"/>
              </a:ext>
            </a:extLst>
          </p:cNvPr>
          <p:cNvSpPr txBox="1"/>
          <p:nvPr/>
        </p:nvSpPr>
        <p:spPr>
          <a:xfrm>
            <a:off x="1404900" y="6164474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0" i="0" u="none" strike="noStrike" dirty="0" smtClean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Телемедицина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A56E8B61-1D75-4574-BA9E-BCE4D9710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1248100" y="6245920"/>
            <a:ext cx="190214" cy="19857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FE86CA51-2115-4E77-A45C-30EA3D4F6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" t="1423" r="22436" b="3015"/>
          <a:stretch>
            <a:fillRect/>
          </a:stretch>
        </p:blipFill>
        <p:spPr bwMode="auto">
          <a:xfrm>
            <a:off x="3732794" y="2914275"/>
            <a:ext cx="2798892" cy="2412836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xmlns="" id="{0F795A0E-F8C9-43EC-B647-CEFB4384B4E6}"/>
              </a:ext>
            </a:extLst>
          </p:cNvPr>
          <p:cNvSpPr/>
          <p:nvPr/>
        </p:nvSpPr>
        <p:spPr>
          <a:xfrm>
            <a:off x="3478546" y="3008078"/>
            <a:ext cx="1745842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0352F2DA-EB2D-45B1-A68B-799F44E84644}"/>
              </a:ext>
            </a:extLst>
          </p:cNvPr>
          <p:cNvSpPr txBox="1"/>
          <p:nvPr/>
        </p:nvSpPr>
        <p:spPr>
          <a:xfrm>
            <a:off x="3513999" y="3031675"/>
            <a:ext cx="17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Кадровое развитие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BE69768A-ABE0-482E-8823-0D9FDEAB1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3357199" y="3113121"/>
            <a:ext cx="190214" cy="198576"/>
          </a:xfrm>
          <a:prstGeom prst="rect">
            <a:avLst/>
          </a:prstGeom>
        </p:spPr>
      </p:pic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xmlns="" id="{18133AFA-F252-42CB-98CF-F128544922F1}"/>
              </a:ext>
            </a:extLst>
          </p:cNvPr>
          <p:cNvSpPr/>
          <p:nvPr/>
        </p:nvSpPr>
        <p:spPr>
          <a:xfrm>
            <a:off x="3513999" y="2032303"/>
            <a:ext cx="5152095" cy="444146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Шестиугольник 50">
            <a:extLst>
              <a:ext uri="{FF2B5EF4-FFF2-40B4-BE49-F238E27FC236}">
                <a16:creationId xmlns:a16="http://schemas.microsoft.com/office/drawing/2014/main" xmlns="" id="{AB7B2740-5BD1-44B6-8EE0-13B3DE7343C0}"/>
              </a:ext>
            </a:extLst>
          </p:cNvPr>
          <p:cNvSpPr/>
          <p:nvPr/>
        </p:nvSpPr>
        <p:spPr>
          <a:xfrm>
            <a:off x="1616462" y="2660665"/>
            <a:ext cx="1030883" cy="88869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>
            <a:extLst>
              <a:ext uri="{FF2B5EF4-FFF2-40B4-BE49-F238E27FC236}">
                <a16:creationId xmlns:a16="http://schemas.microsoft.com/office/drawing/2014/main" xmlns="" id="{521093B9-22DC-4E38-B9E0-1A89EDD64DAD}"/>
              </a:ext>
            </a:extLst>
          </p:cNvPr>
          <p:cNvSpPr/>
          <p:nvPr/>
        </p:nvSpPr>
        <p:spPr>
          <a:xfrm>
            <a:off x="10519569" y="1963721"/>
            <a:ext cx="1030883" cy="88869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C65F92F-BC6E-4757-A089-A59009154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5363" y="2944488"/>
            <a:ext cx="2514832" cy="2324423"/>
          </a:xfrm>
          <a:custGeom>
            <a:avLst/>
            <a:gdLst>
              <a:gd name="connsiteX0" fmla="*/ 387538 w 1798175"/>
              <a:gd name="connsiteY0" fmla="*/ 0 h 1550151"/>
              <a:gd name="connsiteX1" fmla="*/ 1410637 w 1798175"/>
              <a:gd name="connsiteY1" fmla="*/ 0 h 1550151"/>
              <a:gd name="connsiteX2" fmla="*/ 1798175 w 1798175"/>
              <a:gd name="connsiteY2" fmla="*/ 775076 h 1550151"/>
              <a:gd name="connsiteX3" fmla="*/ 1410637 w 1798175"/>
              <a:gd name="connsiteY3" fmla="*/ 1550151 h 1550151"/>
              <a:gd name="connsiteX4" fmla="*/ 387538 w 1798175"/>
              <a:gd name="connsiteY4" fmla="*/ 1550151 h 1550151"/>
              <a:gd name="connsiteX5" fmla="*/ 0 w 1798175"/>
              <a:gd name="connsiteY5" fmla="*/ 775076 h 15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8175" h="1550151">
                <a:moveTo>
                  <a:pt x="387538" y="0"/>
                </a:moveTo>
                <a:lnTo>
                  <a:pt x="1410637" y="0"/>
                </a:lnTo>
                <a:lnTo>
                  <a:pt x="1798175" y="775076"/>
                </a:lnTo>
                <a:lnTo>
                  <a:pt x="1410637" y="1550151"/>
                </a:lnTo>
                <a:lnTo>
                  <a:pt x="387538" y="1550151"/>
                </a:lnTo>
                <a:lnTo>
                  <a:pt x="0" y="77507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0E78EBE4-9C24-4114-913A-98BB71F27D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919597" y="1944823"/>
            <a:ext cx="1364438" cy="404418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1089B5B-F957-403C-9C33-F0FA8D945D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85408" y="541005"/>
            <a:ext cx="6217499" cy="865043"/>
          </a:xfrm>
          <a:prstGeom prst="rect">
            <a:avLst/>
          </a:prstGeom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B2618461-B4F9-4F74-9D45-C0DEABF96420}"/>
              </a:ext>
            </a:extLst>
          </p:cNvPr>
          <p:cNvSpPr/>
          <p:nvPr/>
        </p:nvSpPr>
        <p:spPr>
          <a:xfrm>
            <a:off x="9550941" y="4840352"/>
            <a:ext cx="2570713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E7BEB2E-009A-48E0-A75D-381E089DF2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9455835" y="4954984"/>
            <a:ext cx="190214" cy="19857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1C60D9A-7592-41B8-8C7F-AA8CC615F16E}"/>
              </a:ext>
            </a:extLst>
          </p:cNvPr>
          <p:cNvSpPr txBox="1"/>
          <p:nvPr/>
        </p:nvSpPr>
        <p:spPr>
          <a:xfrm>
            <a:off x="9612635" y="4873538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Пациентоориентированность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1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37000"/>
            </a:schemeClr>
          </a:solidFill>
        </p:spPr>
      </p:pic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xmlns="" id="{0F059B84-20C6-4BF8-A9ED-4E2C291FC027}"/>
              </a:ext>
            </a:extLst>
          </p:cNvPr>
          <p:cNvSpPr/>
          <p:nvPr/>
        </p:nvSpPr>
        <p:spPr>
          <a:xfrm>
            <a:off x="398510" y="3034419"/>
            <a:ext cx="2170208" cy="1870869"/>
          </a:xfrm>
          <a:prstGeom prst="hexagon">
            <a:avLst/>
          </a:prstGeom>
          <a:solidFill>
            <a:srgbClr val="7E903C">
              <a:alpha val="29804"/>
            </a:srgbClr>
          </a:solidFill>
          <a:ln w="952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BF886F-2F0C-4E30-B1A1-EB701EE0C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3985" y="1735681"/>
            <a:ext cx="2798892" cy="2307057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2">
            <a:extLst>
              <a:ext uri="{FF2B5EF4-FFF2-40B4-BE49-F238E27FC236}">
                <a16:creationId xmlns:a16="http://schemas.microsoft.com/office/drawing/2014/main" xmlns="" id="{E3E1221C-0E0A-4C33-B617-60F6D67050E1}"/>
              </a:ext>
            </a:extLst>
          </p:cNvPr>
          <p:cNvSpPr/>
          <p:nvPr/>
        </p:nvSpPr>
        <p:spPr>
          <a:xfrm>
            <a:off x="5848350" y="1732889"/>
            <a:ext cx="1932363" cy="37821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25EBE4-395C-498B-A892-69DE4841047C}"/>
              </a:ext>
            </a:extLst>
          </p:cNvPr>
          <p:cNvSpPr txBox="1"/>
          <p:nvPr/>
        </p:nvSpPr>
        <p:spPr>
          <a:xfrm>
            <a:off x="5866077" y="1753534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0" i="0" u="none" strike="noStrike" dirty="0" smtClean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Внешний вид здания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D6867AE-E3EF-4001-9057-A54704120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8894" y="4254452"/>
            <a:ext cx="2798892" cy="2213168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: скругленные углы 60">
            <a:extLst>
              <a:ext uri="{FF2B5EF4-FFF2-40B4-BE49-F238E27FC236}">
                <a16:creationId xmlns:a16="http://schemas.microsoft.com/office/drawing/2014/main" xmlns="" id="{93FA84B6-316F-4D0F-BC58-B3AAFFABB6DF}"/>
              </a:ext>
            </a:extLst>
          </p:cNvPr>
          <p:cNvSpPr/>
          <p:nvPr/>
        </p:nvSpPr>
        <p:spPr>
          <a:xfrm>
            <a:off x="5224388" y="5870573"/>
            <a:ext cx="2190211" cy="29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99FE18C-2C18-46C8-9471-E7D4D10467A5}"/>
              </a:ext>
            </a:extLst>
          </p:cNvPr>
          <p:cNvSpPr txBox="1"/>
          <p:nvPr/>
        </p:nvSpPr>
        <p:spPr>
          <a:xfrm>
            <a:off x="5259842" y="5852875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Кабинет охраны зрения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F4DB3C8-1941-4623-8DCA-24F642544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5681600" y="1824456"/>
            <a:ext cx="190214" cy="1985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FB8EE9D-190D-4045-A1CA-36404B71E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4994" y="2969613"/>
            <a:ext cx="2798892" cy="2268247"/>
          </a:xfrm>
          <a:custGeom>
            <a:avLst/>
            <a:gdLst>
              <a:gd name="connsiteX0" fmla="*/ 603209 w 2798892"/>
              <a:gd name="connsiteY0" fmla="*/ 0 h 2411355"/>
              <a:gd name="connsiteX1" fmla="*/ 2195682 w 2798892"/>
              <a:gd name="connsiteY1" fmla="*/ 0 h 2411355"/>
              <a:gd name="connsiteX2" fmla="*/ 2798892 w 2798892"/>
              <a:gd name="connsiteY2" fmla="*/ 1206418 h 2411355"/>
              <a:gd name="connsiteX3" fmla="*/ 2196423 w 2798892"/>
              <a:gd name="connsiteY3" fmla="*/ 2411355 h 2411355"/>
              <a:gd name="connsiteX4" fmla="*/ 602469 w 2798892"/>
              <a:gd name="connsiteY4" fmla="*/ 2411355 h 2411355"/>
              <a:gd name="connsiteX5" fmla="*/ 0 w 2798892"/>
              <a:gd name="connsiteY5" fmla="*/ 1206418 h 2411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1355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6423" y="2411355"/>
                </a:lnTo>
                <a:lnTo>
                  <a:pt x="602469" y="2411355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C9C3F65-B177-4EF3-B7B2-3BD1A180C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5095460" y="5914629"/>
            <a:ext cx="190214" cy="198576"/>
          </a:xfrm>
          <a:prstGeom prst="rect">
            <a:avLst/>
          </a:prstGeom>
        </p:spPr>
      </p:pic>
      <p:sp>
        <p:nvSpPr>
          <p:cNvPr id="14" name="Прямоугольник: скругленные углы 22">
            <a:extLst>
              <a:ext uri="{FF2B5EF4-FFF2-40B4-BE49-F238E27FC236}">
                <a16:creationId xmlns:a16="http://schemas.microsoft.com/office/drawing/2014/main" xmlns="" id="{B2618461-B4F9-4F74-9D45-C0DEABF96420}"/>
              </a:ext>
            </a:extLst>
          </p:cNvPr>
          <p:cNvSpPr/>
          <p:nvPr/>
        </p:nvSpPr>
        <p:spPr>
          <a:xfrm>
            <a:off x="9577182" y="4849941"/>
            <a:ext cx="1357492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1C60D9A-7592-41B8-8C7F-AA8CC615F16E}"/>
              </a:ext>
            </a:extLst>
          </p:cNvPr>
          <p:cNvSpPr txBox="1"/>
          <p:nvPr/>
        </p:nvSpPr>
        <p:spPr>
          <a:xfrm>
            <a:off x="9611375" y="4870445"/>
            <a:ext cx="1204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Кабинет УЗИ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E7BEB2E-009A-48E0-A75D-381E089DF2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9455835" y="4954984"/>
            <a:ext cx="190214" cy="19857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8CAED43-DC51-4943-BE2A-BB8A973E3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5750" y="4310736"/>
            <a:ext cx="2798892" cy="2100599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33">
            <a:extLst>
              <a:ext uri="{FF2B5EF4-FFF2-40B4-BE49-F238E27FC236}">
                <a16:creationId xmlns:a16="http://schemas.microsoft.com/office/drawing/2014/main" xmlns="" id="{B6BF9B47-1DA3-4279-9F42-5E52245C39F7}"/>
              </a:ext>
            </a:extLst>
          </p:cNvPr>
          <p:cNvSpPr/>
          <p:nvPr/>
        </p:nvSpPr>
        <p:spPr>
          <a:xfrm>
            <a:off x="1369446" y="6140877"/>
            <a:ext cx="1826329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AD9BCF9-16C5-4AEF-BAD5-F1AAF07C446B}"/>
              </a:ext>
            </a:extLst>
          </p:cNvPr>
          <p:cNvSpPr txBox="1"/>
          <p:nvPr/>
        </p:nvSpPr>
        <p:spPr>
          <a:xfrm>
            <a:off x="1404900" y="6164474"/>
            <a:ext cx="1790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Холл первого этажа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56E8B61-1D75-4574-BA9E-BCE4D9710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1248100" y="6245920"/>
            <a:ext cx="190214" cy="19857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E86CA51-2115-4E77-A45C-30EA3D4F6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2794" y="3106520"/>
            <a:ext cx="2798892" cy="2028346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43">
            <a:extLst>
              <a:ext uri="{FF2B5EF4-FFF2-40B4-BE49-F238E27FC236}">
                <a16:creationId xmlns:a16="http://schemas.microsoft.com/office/drawing/2014/main" xmlns="" id="{0F795A0E-F8C9-43EC-B647-CEFB4384B4E6}"/>
              </a:ext>
            </a:extLst>
          </p:cNvPr>
          <p:cNvSpPr/>
          <p:nvPr/>
        </p:nvSpPr>
        <p:spPr>
          <a:xfrm>
            <a:off x="3478546" y="3008078"/>
            <a:ext cx="2520348" cy="3433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63500" dir="3240000" algn="l" rotWithShape="0">
              <a:srgbClr val="FDDD5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352F2DA-EB2D-45B1-A68B-799F44E84644}"/>
              </a:ext>
            </a:extLst>
          </p:cNvPr>
          <p:cNvSpPr txBox="1"/>
          <p:nvPr/>
        </p:nvSpPr>
        <p:spPr>
          <a:xfrm>
            <a:off x="3513999" y="3031675"/>
            <a:ext cx="25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Зона комфортного ожидания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E69768A-ABE0-482E-8823-0D9FDEAB1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208194">
            <a:off x="3357199" y="3113121"/>
            <a:ext cx="190214" cy="198576"/>
          </a:xfrm>
          <a:prstGeom prst="rect">
            <a:avLst/>
          </a:prstGeom>
        </p:spPr>
      </p:pic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xmlns="" id="{18133AFA-F252-42CB-98CF-F128544922F1}"/>
              </a:ext>
            </a:extLst>
          </p:cNvPr>
          <p:cNvSpPr/>
          <p:nvPr/>
        </p:nvSpPr>
        <p:spPr>
          <a:xfrm>
            <a:off x="3513999" y="2032303"/>
            <a:ext cx="5152095" cy="444146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xmlns="" id="{AB7B2740-5BD1-44B6-8EE0-13B3DE7343C0}"/>
              </a:ext>
            </a:extLst>
          </p:cNvPr>
          <p:cNvSpPr/>
          <p:nvPr/>
        </p:nvSpPr>
        <p:spPr>
          <a:xfrm>
            <a:off x="1616462" y="2660665"/>
            <a:ext cx="1030883" cy="88869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xmlns="" id="{521093B9-22DC-4E38-B9E0-1A89EDD64DAD}"/>
              </a:ext>
            </a:extLst>
          </p:cNvPr>
          <p:cNvSpPr/>
          <p:nvPr/>
        </p:nvSpPr>
        <p:spPr>
          <a:xfrm>
            <a:off x="10519569" y="1963721"/>
            <a:ext cx="1030883" cy="888692"/>
          </a:xfrm>
          <a:prstGeom prst="hexagon">
            <a:avLst/>
          </a:prstGeom>
          <a:noFill/>
          <a:ln w="9525"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E78EBE4-9C24-4114-913A-98BB71F27D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670572" y="5943211"/>
            <a:ext cx="1364438" cy="40441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14842" y="427471"/>
            <a:ext cx="9467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Завершение капитального ремонта здания Филиала №1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: скругленные углы 41">
            <a:extLst>
              <a:ext uri="{FF2B5EF4-FFF2-40B4-BE49-F238E27FC236}">
                <a16:creationId xmlns:a16="http://schemas.microsoft.com/office/drawing/2014/main" xmlns="" id="{C109C64B-24F8-4F5A-B828-41AC29166D67}"/>
              </a:ext>
            </a:extLst>
          </p:cNvPr>
          <p:cNvSpPr/>
          <p:nvPr/>
        </p:nvSpPr>
        <p:spPr>
          <a:xfrm>
            <a:off x="455562" y="1647358"/>
            <a:ext cx="5066910" cy="766509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128B2D8-AC6F-44DB-B7C3-9452AACC916F}"/>
              </a:ext>
            </a:extLst>
          </p:cNvPr>
          <p:cNvSpPr txBox="1"/>
          <p:nvPr/>
        </p:nvSpPr>
        <p:spPr>
          <a:xfrm>
            <a:off x="1339014" y="1696545"/>
            <a:ext cx="4131313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октября 2022г. открыли Филиал №1 ГБУЗ «ДГП № 145 ДЗМ» 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347282" y="1385338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04" y="1569693"/>
            <a:ext cx="584874" cy="5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8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3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 err="1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Пациентоориентированный</a:t>
            </a:r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подход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F1A72F32-F154-41F5-8478-C8CD68EC6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D7335790-EE54-433E-9C0F-68A8DF4C641C}"/>
              </a:ext>
            </a:extLst>
          </p:cNvPr>
          <p:cNvSpPr/>
          <p:nvPr/>
        </p:nvSpPr>
        <p:spPr>
          <a:xfrm>
            <a:off x="976707" y="1383227"/>
            <a:ext cx="5087490" cy="302554"/>
          </a:xfrm>
          <a:prstGeom prst="roundRect">
            <a:avLst>
              <a:gd name="adj" fmla="val 28744"/>
            </a:avLst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0638A2F-FFF3-412E-A891-219CB7A03820}"/>
              </a:ext>
            </a:extLst>
          </p:cNvPr>
          <p:cNvSpPr txBox="1"/>
          <p:nvPr/>
        </p:nvSpPr>
        <p:spPr>
          <a:xfrm>
            <a:off x="1106024" y="1359374"/>
            <a:ext cx="4958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Обновленные городские поликлиники -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4E69642-94F4-416E-9913-3C13CB300B32}"/>
              </a:ext>
            </a:extLst>
          </p:cNvPr>
          <p:cNvSpPr txBox="1"/>
          <p:nvPr/>
        </p:nvSpPr>
        <p:spPr>
          <a:xfrm>
            <a:off x="996010" y="1718358"/>
            <a:ext cx="5068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это более современный подход к оказанию медицинских услуг, в основе которого - доброжелательность и </a:t>
            </a:r>
            <a:r>
              <a:rPr lang="ru-RU" sz="1400" b="0" i="0" u="none" strike="noStrike" dirty="0" err="1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пациентоориентированность</a:t>
            </a:r>
            <a:endParaRPr lang="ru-RU" sz="1400" b="0" i="0" u="none" strike="noStrike" dirty="0">
              <a:solidFill>
                <a:srgbClr val="1B2E5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548A76A9-38C0-4D97-8AD8-B7950D449CD5}"/>
              </a:ext>
            </a:extLst>
          </p:cNvPr>
          <p:cNvSpPr/>
          <p:nvPr/>
        </p:nvSpPr>
        <p:spPr>
          <a:xfrm>
            <a:off x="996009" y="2742721"/>
            <a:ext cx="5694921" cy="1930578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62D10095-28EA-48F4-8026-7053846514B0}"/>
              </a:ext>
            </a:extLst>
          </p:cNvPr>
          <p:cNvSpPr/>
          <p:nvPr/>
        </p:nvSpPr>
        <p:spPr>
          <a:xfrm>
            <a:off x="1248632" y="2879333"/>
            <a:ext cx="1041470" cy="1041470"/>
          </a:xfrm>
          <a:prstGeom prst="ellipse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9B24140-BE55-4856-84D5-301CB22AA139}"/>
              </a:ext>
            </a:extLst>
          </p:cNvPr>
          <p:cNvSpPr txBox="1"/>
          <p:nvPr/>
        </p:nvSpPr>
        <p:spPr>
          <a:xfrm>
            <a:off x="1793325" y="3057461"/>
            <a:ext cx="4430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Реализовать такой подход помогает персонал центров госуслуг «Мои документы»</a:t>
            </a:r>
            <a:endParaRPr lang="ru-RU" sz="14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EBA9102-3D5F-4295-B4C9-202F694FFC09}"/>
              </a:ext>
            </a:extLst>
          </p:cNvPr>
          <p:cNvSpPr txBox="1"/>
          <p:nvPr/>
        </p:nvSpPr>
        <p:spPr>
          <a:xfrm>
            <a:off x="1383250" y="2921027"/>
            <a:ext cx="437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5AD9543-56A5-43B7-B167-98828937FBAA}"/>
              </a:ext>
            </a:extLst>
          </p:cNvPr>
          <p:cNvSpPr txBox="1"/>
          <p:nvPr/>
        </p:nvSpPr>
        <p:spPr>
          <a:xfrm>
            <a:off x="3728169" y="3858373"/>
            <a:ext cx="2645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сотрудников МФЦ работают администраторами </a:t>
            </a:r>
          </a:p>
          <a:p>
            <a:r>
              <a:rPr lang="ru-RU" sz="1200" b="0" i="0" u="none" strike="noStrike" dirty="0">
                <a:solidFill>
                  <a:srgbClr val="A4B8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поликлиниках </a:t>
            </a:r>
            <a:endParaRPr lang="ru-RU" sz="1200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06AF60F-7AA3-4EB4-B2E5-A6BE988C6879}"/>
              </a:ext>
            </a:extLst>
          </p:cNvPr>
          <p:cNvSpPr txBox="1"/>
          <p:nvPr/>
        </p:nvSpPr>
        <p:spPr>
          <a:xfrm>
            <a:off x="2255479" y="3873379"/>
            <a:ext cx="83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ru-RU" sz="36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24A7C4D-5857-4363-B277-C2395EC6A08D}"/>
              </a:ext>
            </a:extLst>
          </p:cNvPr>
          <p:cNvSpPr txBox="1"/>
          <p:nvPr/>
        </p:nvSpPr>
        <p:spPr>
          <a:xfrm>
            <a:off x="2041578" y="3971506"/>
            <a:ext cx="45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24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DE2872E-8E6A-494D-A649-550821BF6831}"/>
              </a:ext>
            </a:extLst>
          </p:cNvPr>
          <p:cNvSpPr txBox="1"/>
          <p:nvPr/>
        </p:nvSpPr>
        <p:spPr>
          <a:xfrm>
            <a:off x="2963304" y="4003467"/>
            <a:ext cx="118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dirty="0">
                <a:solidFill>
                  <a:srgbClr val="A4B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тыс.</a:t>
            </a:r>
            <a:endParaRPr lang="ru-RU" sz="24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6B9D70D-9468-4BAE-BA39-EE9CF1074205}"/>
              </a:ext>
            </a:extLst>
          </p:cNvPr>
          <p:cNvSpPr txBox="1"/>
          <p:nvPr/>
        </p:nvSpPr>
        <p:spPr>
          <a:xfrm>
            <a:off x="746247" y="4992330"/>
            <a:ext cx="803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Ознакомиться с ценностями и принципами работы поликлиник пациенты могут: 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0389972-1E1E-4EB0-AB0E-2210D10FF509}"/>
              </a:ext>
            </a:extLst>
          </p:cNvPr>
          <p:cNvSpPr txBox="1"/>
          <p:nvPr/>
        </p:nvSpPr>
        <p:spPr>
          <a:xfrm>
            <a:off x="1363767" y="5527345"/>
            <a:ext cx="2496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стендах в поликлиниках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DAE5F404-C885-40C1-9993-1B00DA2BD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1013696" y="5583615"/>
            <a:ext cx="237788" cy="24824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094BFC3-D678-46DA-894B-69B524312180}"/>
              </a:ext>
            </a:extLst>
          </p:cNvPr>
          <p:cNvSpPr txBox="1"/>
          <p:nvPr/>
        </p:nvSpPr>
        <p:spPr>
          <a:xfrm>
            <a:off x="1370824" y="6023393"/>
            <a:ext cx="4136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специальных информационных буклетах 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FC6B393B-919E-4B94-80E9-8070AE687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1020755" y="6089036"/>
            <a:ext cx="237788" cy="24824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33FAA50A-3AC8-446D-9103-6604AEEE8FF2}"/>
              </a:ext>
            </a:extLst>
          </p:cNvPr>
          <p:cNvSpPr txBox="1"/>
          <p:nvPr/>
        </p:nvSpPr>
        <p:spPr>
          <a:xfrm>
            <a:off x="4580388" y="5527345"/>
            <a:ext cx="2110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0" u="none" strike="noStrike" dirty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электронных письмах 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7C75C1B2-566B-470D-8B14-6FF0F8112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4230319" y="5583615"/>
            <a:ext cx="237788" cy="248241"/>
          </a:xfrm>
          <a:prstGeom prst="rect">
            <a:avLst/>
          </a:prstGeom>
        </p:spPr>
      </p:pic>
      <p:sp>
        <p:nvSpPr>
          <p:cNvPr id="64" name="Шестиугольник 63">
            <a:extLst>
              <a:ext uri="{FF2B5EF4-FFF2-40B4-BE49-F238E27FC236}">
                <a16:creationId xmlns:a16="http://schemas.microsoft.com/office/drawing/2014/main" xmlns="" id="{F5FAA29E-F708-4788-B558-B2C00C835213}"/>
              </a:ext>
            </a:extLst>
          </p:cNvPr>
          <p:cNvSpPr/>
          <p:nvPr/>
        </p:nvSpPr>
        <p:spPr>
          <a:xfrm>
            <a:off x="7227969" y="3604803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Шестиугольник 68">
            <a:extLst>
              <a:ext uri="{FF2B5EF4-FFF2-40B4-BE49-F238E27FC236}">
                <a16:creationId xmlns:a16="http://schemas.microsoft.com/office/drawing/2014/main" xmlns="" id="{B4811467-746B-40C2-B46E-814A20C050A3}"/>
              </a:ext>
            </a:extLst>
          </p:cNvPr>
          <p:cNvSpPr/>
          <p:nvPr/>
        </p:nvSpPr>
        <p:spPr>
          <a:xfrm>
            <a:off x="9511225" y="1945706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xmlns="" id="{8A045167-84B3-45A8-91F3-CAFC19436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2" t="1350" r="24753" b="16532"/>
          <a:stretch/>
        </p:blipFill>
        <p:spPr bwMode="auto">
          <a:xfrm>
            <a:off x="6848591" y="1169968"/>
            <a:ext cx="2257201" cy="1945863"/>
          </a:xfrm>
          <a:custGeom>
            <a:avLst/>
            <a:gdLst>
              <a:gd name="connsiteX0" fmla="*/ 486466 w 2257201"/>
              <a:gd name="connsiteY0" fmla="*/ 0 h 1945863"/>
              <a:gd name="connsiteX1" fmla="*/ 1770735 w 2257201"/>
              <a:gd name="connsiteY1" fmla="*/ 0 h 1945863"/>
              <a:gd name="connsiteX2" fmla="*/ 2257201 w 2257201"/>
              <a:gd name="connsiteY2" fmla="*/ 972932 h 1945863"/>
              <a:gd name="connsiteX3" fmla="*/ 1770735 w 2257201"/>
              <a:gd name="connsiteY3" fmla="*/ 1945863 h 1945863"/>
              <a:gd name="connsiteX4" fmla="*/ 486466 w 2257201"/>
              <a:gd name="connsiteY4" fmla="*/ 1945863 h 1945863"/>
              <a:gd name="connsiteX5" fmla="*/ 0 w 2257201"/>
              <a:gd name="connsiteY5" fmla="*/ 972932 h 194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7201" h="1945863">
                <a:moveTo>
                  <a:pt x="486466" y="0"/>
                </a:moveTo>
                <a:lnTo>
                  <a:pt x="1770735" y="0"/>
                </a:lnTo>
                <a:lnTo>
                  <a:pt x="2257201" y="972932"/>
                </a:lnTo>
                <a:lnTo>
                  <a:pt x="1770735" y="1945863"/>
                </a:lnTo>
                <a:lnTo>
                  <a:pt x="486466" y="1945863"/>
                </a:lnTo>
                <a:lnTo>
                  <a:pt x="0" y="9729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2C65F92F-BC6E-4757-A089-A59009154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1309" y="2707689"/>
            <a:ext cx="3444132" cy="3183362"/>
          </a:xfrm>
          <a:custGeom>
            <a:avLst/>
            <a:gdLst>
              <a:gd name="connsiteX0" fmla="*/ 387538 w 1798175"/>
              <a:gd name="connsiteY0" fmla="*/ 0 h 1550151"/>
              <a:gd name="connsiteX1" fmla="*/ 1410637 w 1798175"/>
              <a:gd name="connsiteY1" fmla="*/ 0 h 1550151"/>
              <a:gd name="connsiteX2" fmla="*/ 1798175 w 1798175"/>
              <a:gd name="connsiteY2" fmla="*/ 775076 h 1550151"/>
              <a:gd name="connsiteX3" fmla="*/ 1410637 w 1798175"/>
              <a:gd name="connsiteY3" fmla="*/ 1550151 h 1550151"/>
              <a:gd name="connsiteX4" fmla="*/ 387538 w 1798175"/>
              <a:gd name="connsiteY4" fmla="*/ 1550151 h 1550151"/>
              <a:gd name="connsiteX5" fmla="*/ 0 w 1798175"/>
              <a:gd name="connsiteY5" fmla="*/ 775076 h 15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8175" h="1550151">
                <a:moveTo>
                  <a:pt x="387538" y="0"/>
                </a:moveTo>
                <a:lnTo>
                  <a:pt x="1410637" y="0"/>
                </a:lnTo>
                <a:lnTo>
                  <a:pt x="1798175" y="775076"/>
                </a:lnTo>
                <a:lnTo>
                  <a:pt x="1410637" y="1550151"/>
                </a:lnTo>
                <a:lnTo>
                  <a:pt x="387538" y="1550151"/>
                </a:lnTo>
                <a:lnTo>
                  <a:pt x="0" y="77507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50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37000"/>
            </a:schemeClr>
          </a:solidFill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14842" y="427471"/>
            <a:ext cx="9467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2022г.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oogle Shape;10879;p75"/>
          <p:cNvCxnSpPr/>
          <p:nvPr/>
        </p:nvCxnSpPr>
        <p:spPr>
          <a:xfrm rot="10800000">
            <a:off x="1735779" y="3844381"/>
            <a:ext cx="771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" name="Google Shape;10880;p75"/>
          <p:cNvSpPr/>
          <p:nvPr/>
        </p:nvSpPr>
        <p:spPr>
          <a:xfrm>
            <a:off x="3677302" y="3399481"/>
            <a:ext cx="889800" cy="8898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02</a:t>
            </a:r>
            <a:endParaRPr sz="2900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1" name="Google Shape;10881;p75"/>
          <p:cNvSpPr/>
          <p:nvPr/>
        </p:nvSpPr>
        <p:spPr>
          <a:xfrm>
            <a:off x="2204952" y="3399489"/>
            <a:ext cx="889800" cy="889800"/>
          </a:xfrm>
          <a:prstGeom prst="ellipse">
            <a:avLst/>
          </a:prstGeom>
          <a:solidFill>
            <a:srgbClr val="A4B856"/>
          </a:solidFill>
          <a:ln w="19050" cap="flat" cmpd="sng">
            <a:solidFill>
              <a:srgbClr val="A4B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01</a:t>
            </a:r>
            <a:endParaRPr sz="2900" b="1" dirty="0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2" name="Google Shape;10882;p75"/>
          <p:cNvSpPr/>
          <p:nvPr/>
        </p:nvSpPr>
        <p:spPr>
          <a:xfrm>
            <a:off x="5149652" y="3399489"/>
            <a:ext cx="889800" cy="889800"/>
          </a:xfrm>
          <a:prstGeom prst="ellipse">
            <a:avLst/>
          </a:prstGeom>
          <a:solidFill>
            <a:srgbClr val="A4B856"/>
          </a:solidFill>
          <a:ln w="19050" cap="flat" cmpd="sng">
            <a:solidFill>
              <a:srgbClr val="A4B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03</a:t>
            </a:r>
            <a:endParaRPr sz="2900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3" name="Google Shape;10883;p75"/>
          <p:cNvSpPr/>
          <p:nvPr/>
        </p:nvSpPr>
        <p:spPr>
          <a:xfrm>
            <a:off x="6622002" y="3399489"/>
            <a:ext cx="889800" cy="8898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04</a:t>
            </a:r>
            <a:endParaRPr sz="2900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4" name="Google Shape;10884;p75"/>
          <p:cNvSpPr/>
          <p:nvPr/>
        </p:nvSpPr>
        <p:spPr>
          <a:xfrm>
            <a:off x="8094352" y="3399489"/>
            <a:ext cx="889800" cy="889800"/>
          </a:xfrm>
          <a:prstGeom prst="ellipse">
            <a:avLst/>
          </a:prstGeom>
          <a:solidFill>
            <a:srgbClr val="A4B856"/>
          </a:solidFill>
          <a:ln w="19050" cap="flat" cmpd="sng">
            <a:solidFill>
              <a:srgbClr val="A4B8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05</a:t>
            </a:r>
            <a:endParaRPr sz="2900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5" name="Google Shape;10886;p75"/>
          <p:cNvSpPr txBox="1"/>
          <p:nvPr/>
        </p:nvSpPr>
        <p:spPr>
          <a:xfrm>
            <a:off x="7242005" y="4285787"/>
            <a:ext cx="2895908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Совершенствование </a:t>
            </a:r>
            <a:r>
              <a:rPr lang="ru-RU" sz="20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системы контроля над качеством и безопасностью медицинской помощи детям</a:t>
            </a:r>
            <a:endParaRPr sz="20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" name="Google Shape;10888;p75"/>
          <p:cNvSpPr txBox="1"/>
          <p:nvPr/>
        </p:nvSpPr>
        <p:spPr>
          <a:xfrm>
            <a:off x="3207352" y="1399379"/>
            <a:ext cx="1829700" cy="1467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Повышение </a:t>
            </a:r>
            <a:r>
              <a:rPr lang="ru-RU" sz="20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качества и доступности оказываемой медицинской помощи</a:t>
            </a:r>
            <a:endParaRPr sz="20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" name="Google Shape;10890;p75"/>
          <p:cNvSpPr txBox="1"/>
          <p:nvPr/>
        </p:nvSpPr>
        <p:spPr>
          <a:xfrm>
            <a:off x="1622402" y="4289274"/>
            <a:ext cx="19423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Повышение </a:t>
            </a:r>
            <a:r>
              <a:rPr lang="ru-RU" sz="20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эффективности деятельности </a:t>
            </a:r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поликлиники</a:t>
            </a:r>
            <a:endParaRPr sz="20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Google Shape;10892;p75"/>
          <p:cNvSpPr txBox="1"/>
          <p:nvPr/>
        </p:nvSpPr>
        <p:spPr>
          <a:xfrm>
            <a:off x="4147252" y="4285787"/>
            <a:ext cx="2802834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Повышение </a:t>
            </a:r>
            <a:r>
              <a:rPr lang="ru-RU" sz="20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уровня удовлетворенности пациентов при получении медицинской помощи в поликлинике</a:t>
            </a:r>
            <a:endParaRPr sz="20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" name="Google Shape;10894;p75"/>
          <p:cNvSpPr txBox="1"/>
          <p:nvPr/>
        </p:nvSpPr>
        <p:spPr>
          <a:xfrm>
            <a:off x="5486400" y="1093304"/>
            <a:ext cx="3299791" cy="2265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Проведение </a:t>
            </a:r>
            <a:r>
              <a:rPr lang="ru-RU" sz="20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работы по совершенствованию диагностической, лечебной, реабилитационной помощи и внедрению современных технологий</a:t>
            </a:r>
            <a:endParaRPr sz="20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0715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37000"/>
            </a:schemeClr>
          </a:solidFill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14842" y="427471"/>
            <a:ext cx="9467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ru-RU" sz="3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2022г.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Google Shape;11003;p78"/>
          <p:cNvSpPr/>
          <p:nvPr/>
        </p:nvSpPr>
        <p:spPr>
          <a:xfrm>
            <a:off x="4608113" y="2806239"/>
            <a:ext cx="1834200" cy="18342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004;p78"/>
          <p:cNvSpPr/>
          <p:nvPr/>
        </p:nvSpPr>
        <p:spPr>
          <a:xfrm rot="10800000">
            <a:off x="6207320" y="3294903"/>
            <a:ext cx="857774" cy="873351"/>
          </a:xfrm>
          <a:custGeom>
            <a:avLst/>
            <a:gdLst/>
            <a:ahLst/>
            <a:cxnLst/>
            <a:rect l="l" t="t" r="r" b="b"/>
            <a:pathLst>
              <a:path w="1784" h="1816" extrusionOk="0">
                <a:moveTo>
                  <a:pt x="892" y="1"/>
                </a:moveTo>
                <a:cubicBezTo>
                  <a:pt x="383" y="1"/>
                  <a:pt x="1" y="415"/>
                  <a:pt x="1" y="924"/>
                </a:cubicBezTo>
                <a:cubicBezTo>
                  <a:pt x="1" y="1401"/>
                  <a:pt x="383" y="1815"/>
                  <a:pt x="892" y="1815"/>
                </a:cubicBezTo>
                <a:cubicBezTo>
                  <a:pt x="1402" y="1815"/>
                  <a:pt x="1784" y="1401"/>
                  <a:pt x="1784" y="924"/>
                </a:cubicBezTo>
                <a:cubicBezTo>
                  <a:pt x="1784" y="415"/>
                  <a:pt x="1402" y="1"/>
                  <a:pt x="892" y="1"/>
                </a:cubicBezTo>
                <a:close/>
              </a:path>
            </a:pathLst>
          </a:custGeom>
          <a:solidFill>
            <a:srgbClr val="A4B856"/>
          </a:solidFill>
          <a:ln>
            <a:solidFill>
              <a:srgbClr val="A4B85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005;p78"/>
          <p:cNvSpPr/>
          <p:nvPr/>
        </p:nvSpPr>
        <p:spPr>
          <a:xfrm rot="10800000">
            <a:off x="3966882" y="3294903"/>
            <a:ext cx="857774" cy="873351"/>
          </a:xfrm>
          <a:custGeom>
            <a:avLst/>
            <a:gdLst/>
            <a:ahLst/>
            <a:cxnLst/>
            <a:rect l="l" t="t" r="r" b="b"/>
            <a:pathLst>
              <a:path w="1784" h="1816" extrusionOk="0">
                <a:moveTo>
                  <a:pt x="892" y="1"/>
                </a:moveTo>
                <a:cubicBezTo>
                  <a:pt x="383" y="1"/>
                  <a:pt x="1" y="415"/>
                  <a:pt x="1" y="924"/>
                </a:cubicBezTo>
                <a:cubicBezTo>
                  <a:pt x="1" y="1401"/>
                  <a:pt x="383" y="1815"/>
                  <a:pt x="892" y="1815"/>
                </a:cubicBezTo>
                <a:cubicBezTo>
                  <a:pt x="1402" y="1815"/>
                  <a:pt x="1784" y="1401"/>
                  <a:pt x="1784" y="924"/>
                </a:cubicBezTo>
                <a:cubicBezTo>
                  <a:pt x="1784" y="415"/>
                  <a:pt x="1402" y="1"/>
                  <a:pt x="892" y="1"/>
                </a:cubicBezTo>
                <a:close/>
              </a:path>
            </a:pathLst>
          </a:custGeom>
          <a:solidFill>
            <a:srgbClr val="A4B856"/>
          </a:solidFill>
          <a:ln>
            <a:solidFill>
              <a:srgbClr val="A4B85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006;p78"/>
          <p:cNvSpPr/>
          <p:nvPr/>
        </p:nvSpPr>
        <p:spPr>
          <a:xfrm rot="10800000">
            <a:off x="5094882" y="4331617"/>
            <a:ext cx="857774" cy="873351"/>
          </a:xfrm>
          <a:custGeom>
            <a:avLst/>
            <a:gdLst/>
            <a:ahLst/>
            <a:cxnLst/>
            <a:rect l="l" t="t" r="r" b="b"/>
            <a:pathLst>
              <a:path w="1784" h="1816" extrusionOk="0">
                <a:moveTo>
                  <a:pt x="892" y="1"/>
                </a:moveTo>
                <a:cubicBezTo>
                  <a:pt x="383" y="1"/>
                  <a:pt x="1" y="415"/>
                  <a:pt x="1" y="924"/>
                </a:cubicBezTo>
                <a:cubicBezTo>
                  <a:pt x="1" y="1401"/>
                  <a:pt x="383" y="1815"/>
                  <a:pt x="892" y="1815"/>
                </a:cubicBezTo>
                <a:cubicBezTo>
                  <a:pt x="1402" y="1815"/>
                  <a:pt x="1784" y="1401"/>
                  <a:pt x="1784" y="924"/>
                </a:cubicBezTo>
                <a:cubicBezTo>
                  <a:pt x="1784" y="415"/>
                  <a:pt x="1402" y="1"/>
                  <a:pt x="892" y="1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DDD5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008;p78"/>
          <p:cNvSpPr txBox="1"/>
          <p:nvPr/>
        </p:nvSpPr>
        <p:spPr>
          <a:xfrm>
            <a:off x="5969205" y="1960933"/>
            <a:ext cx="3408412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усовершенствованная </a:t>
            </a:r>
            <a:r>
              <a:rPr lang="ru-RU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система маршрутизации пациентов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1010;p78"/>
          <p:cNvSpPr txBox="1"/>
          <p:nvPr/>
        </p:nvSpPr>
        <p:spPr>
          <a:xfrm>
            <a:off x="7143792" y="3461834"/>
            <a:ext cx="2743157" cy="79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усовершенствован </a:t>
            </a:r>
            <a:r>
              <a:rPr lang="ru-RU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«механизм обратной связи с пациентами</a:t>
            </a:r>
            <a:r>
              <a:rPr lang="ru-RU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» 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" name="Google Shape;11012;p78"/>
          <p:cNvSpPr txBox="1"/>
          <p:nvPr/>
        </p:nvSpPr>
        <p:spPr>
          <a:xfrm>
            <a:off x="785191" y="3410608"/>
            <a:ext cx="3090339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улучшены </a:t>
            </a:r>
            <a:r>
              <a:rPr lang="ru-RU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условия пребывания посетителей в поликлинике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" name="Google Shape;11014;p78"/>
          <p:cNvSpPr txBox="1"/>
          <p:nvPr/>
        </p:nvSpPr>
        <p:spPr>
          <a:xfrm>
            <a:off x="2182403" y="5002138"/>
            <a:ext cx="2807023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улучшен </a:t>
            </a:r>
            <a:r>
              <a:rPr lang="ru-RU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функционал пунктов справочной информации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1015;p78"/>
          <p:cNvSpPr/>
          <p:nvPr/>
        </p:nvSpPr>
        <p:spPr>
          <a:xfrm rot="10800000">
            <a:off x="5096320" y="2149892"/>
            <a:ext cx="857774" cy="873351"/>
          </a:xfrm>
          <a:custGeom>
            <a:avLst/>
            <a:gdLst/>
            <a:ahLst/>
            <a:cxnLst/>
            <a:rect l="l" t="t" r="r" b="b"/>
            <a:pathLst>
              <a:path w="1784" h="1816" extrusionOk="0">
                <a:moveTo>
                  <a:pt x="892" y="1"/>
                </a:moveTo>
                <a:cubicBezTo>
                  <a:pt x="383" y="1"/>
                  <a:pt x="1" y="415"/>
                  <a:pt x="1" y="924"/>
                </a:cubicBezTo>
                <a:cubicBezTo>
                  <a:pt x="1" y="1401"/>
                  <a:pt x="383" y="1815"/>
                  <a:pt x="892" y="1815"/>
                </a:cubicBezTo>
                <a:cubicBezTo>
                  <a:pt x="1402" y="1815"/>
                  <a:pt x="1784" y="1401"/>
                  <a:pt x="1784" y="924"/>
                </a:cubicBezTo>
                <a:cubicBezTo>
                  <a:pt x="1784" y="415"/>
                  <a:pt x="1402" y="1"/>
                  <a:pt x="892" y="1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DDD5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1056;p78"/>
          <p:cNvGrpSpPr/>
          <p:nvPr/>
        </p:nvGrpSpPr>
        <p:grpSpPr>
          <a:xfrm>
            <a:off x="5179639" y="3377658"/>
            <a:ext cx="691148" cy="691362"/>
            <a:chOff x="2552697" y="1003045"/>
            <a:chExt cx="429792" cy="429925"/>
          </a:xfrm>
          <a:noFill/>
        </p:grpSpPr>
        <p:sp>
          <p:nvSpPr>
            <p:cNvPr id="125" name="Google Shape;11057;p78"/>
            <p:cNvSpPr/>
            <p:nvPr/>
          </p:nvSpPr>
          <p:spPr>
            <a:xfrm>
              <a:off x="2552697" y="1159553"/>
              <a:ext cx="81594" cy="273417"/>
            </a:xfrm>
            <a:custGeom>
              <a:avLst/>
              <a:gdLst/>
              <a:ahLst/>
              <a:cxnLst/>
              <a:rect l="l" t="t" r="r" b="b"/>
              <a:pathLst>
                <a:path w="3066" h="10274" extrusionOk="0">
                  <a:moveTo>
                    <a:pt x="472" y="1"/>
                  </a:moveTo>
                  <a:cubicBezTo>
                    <a:pt x="213" y="1"/>
                    <a:pt x="1" y="209"/>
                    <a:pt x="1" y="477"/>
                  </a:cubicBezTo>
                  <a:lnTo>
                    <a:pt x="1" y="10274"/>
                  </a:lnTo>
                  <a:lnTo>
                    <a:pt x="2746" y="10274"/>
                  </a:lnTo>
                  <a:lnTo>
                    <a:pt x="3065" y="5137"/>
                  </a:lnTo>
                  <a:lnTo>
                    <a:pt x="2746" y="1"/>
                  </a:ln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1058;p78"/>
            <p:cNvSpPr/>
            <p:nvPr/>
          </p:nvSpPr>
          <p:spPr>
            <a:xfrm>
              <a:off x="2900895" y="1159553"/>
              <a:ext cx="81594" cy="273417"/>
            </a:xfrm>
            <a:custGeom>
              <a:avLst/>
              <a:gdLst/>
              <a:ahLst/>
              <a:cxnLst/>
              <a:rect l="l" t="t" r="r" b="b"/>
              <a:pathLst>
                <a:path w="3066" h="10274" extrusionOk="0">
                  <a:moveTo>
                    <a:pt x="320" y="1"/>
                  </a:moveTo>
                  <a:lnTo>
                    <a:pt x="1" y="5137"/>
                  </a:lnTo>
                  <a:lnTo>
                    <a:pt x="320" y="10274"/>
                  </a:lnTo>
                  <a:lnTo>
                    <a:pt x="3066" y="10274"/>
                  </a:lnTo>
                  <a:lnTo>
                    <a:pt x="3066" y="477"/>
                  </a:lnTo>
                  <a:cubicBezTo>
                    <a:pt x="3066" y="209"/>
                    <a:pt x="2853" y="1"/>
                    <a:pt x="2595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1059;p78"/>
            <p:cNvSpPr/>
            <p:nvPr/>
          </p:nvSpPr>
          <p:spPr>
            <a:xfrm>
              <a:off x="2625642" y="1003045"/>
              <a:ext cx="283796" cy="429925"/>
            </a:xfrm>
            <a:custGeom>
              <a:avLst/>
              <a:gdLst/>
              <a:ahLst/>
              <a:cxnLst/>
              <a:rect l="l" t="t" r="r" b="b"/>
              <a:pathLst>
                <a:path w="10664" h="16155" extrusionOk="0">
                  <a:moveTo>
                    <a:pt x="2817" y="1"/>
                  </a:moveTo>
                  <a:cubicBezTo>
                    <a:pt x="2558" y="1"/>
                    <a:pt x="2340" y="208"/>
                    <a:pt x="2340" y="477"/>
                  </a:cubicBezTo>
                  <a:lnTo>
                    <a:pt x="2340" y="1946"/>
                  </a:lnTo>
                  <a:lnTo>
                    <a:pt x="476" y="1946"/>
                  </a:lnTo>
                  <a:cubicBezTo>
                    <a:pt x="213" y="1946"/>
                    <a:pt x="0" y="2154"/>
                    <a:pt x="0" y="2422"/>
                  </a:cubicBezTo>
                  <a:lnTo>
                    <a:pt x="0" y="16155"/>
                  </a:lnTo>
                  <a:lnTo>
                    <a:pt x="10663" y="16155"/>
                  </a:lnTo>
                  <a:lnTo>
                    <a:pt x="10663" y="2422"/>
                  </a:lnTo>
                  <a:cubicBezTo>
                    <a:pt x="10663" y="2159"/>
                    <a:pt x="10455" y="1946"/>
                    <a:pt x="10187" y="1946"/>
                  </a:cubicBezTo>
                  <a:lnTo>
                    <a:pt x="8384" y="1946"/>
                  </a:lnTo>
                  <a:lnTo>
                    <a:pt x="8384" y="477"/>
                  </a:lnTo>
                  <a:cubicBezTo>
                    <a:pt x="8384" y="219"/>
                    <a:pt x="8176" y="1"/>
                    <a:pt x="7907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1060;p78"/>
            <p:cNvSpPr/>
            <p:nvPr/>
          </p:nvSpPr>
          <p:spPr>
            <a:xfrm>
              <a:off x="2720542" y="1323619"/>
              <a:ext cx="94128" cy="109351"/>
            </a:xfrm>
            <a:custGeom>
              <a:avLst/>
              <a:gdLst/>
              <a:ahLst/>
              <a:cxnLst/>
              <a:rect l="l" t="t" r="r" b="b"/>
              <a:pathLst>
                <a:path w="3537" h="4109" extrusionOk="0">
                  <a:moveTo>
                    <a:pt x="471" y="1"/>
                  </a:moveTo>
                  <a:cubicBezTo>
                    <a:pt x="208" y="1"/>
                    <a:pt x="0" y="213"/>
                    <a:pt x="0" y="472"/>
                  </a:cubicBezTo>
                  <a:lnTo>
                    <a:pt x="0" y="4109"/>
                  </a:lnTo>
                  <a:lnTo>
                    <a:pt x="3536" y="4109"/>
                  </a:lnTo>
                  <a:lnTo>
                    <a:pt x="3536" y="472"/>
                  </a:lnTo>
                  <a:cubicBezTo>
                    <a:pt x="3536" y="208"/>
                    <a:pt x="3323" y="1"/>
                    <a:pt x="3065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1061;p78"/>
            <p:cNvSpPr/>
            <p:nvPr/>
          </p:nvSpPr>
          <p:spPr>
            <a:xfrm>
              <a:off x="2745611" y="1348821"/>
              <a:ext cx="43831" cy="84149"/>
            </a:xfrm>
            <a:custGeom>
              <a:avLst/>
              <a:gdLst/>
              <a:ahLst/>
              <a:cxnLst/>
              <a:rect l="l" t="t" r="r" b="b"/>
              <a:pathLst>
                <a:path w="1647" h="3162" extrusionOk="0">
                  <a:moveTo>
                    <a:pt x="0" y="1"/>
                  </a:moveTo>
                  <a:lnTo>
                    <a:pt x="0" y="3162"/>
                  </a:lnTo>
                  <a:lnTo>
                    <a:pt x="1647" y="3162"/>
                  </a:lnTo>
                  <a:lnTo>
                    <a:pt x="1647" y="1"/>
                  </a:ln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1062;p78"/>
            <p:cNvSpPr/>
            <p:nvPr/>
          </p:nvSpPr>
          <p:spPr>
            <a:xfrm>
              <a:off x="2811929" y="1254879"/>
              <a:ext cx="38854" cy="25229"/>
            </a:xfrm>
            <a:custGeom>
              <a:avLst/>
              <a:gdLst/>
              <a:ahLst/>
              <a:cxnLst/>
              <a:rect l="l" t="t" r="r" b="b"/>
              <a:pathLst>
                <a:path w="1460" h="948" extrusionOk="0">
                  <a:moveTo>
                    <a:pt x="477" y="0"/>
                  </a:moveTo>
                  <a:cubicBezTo>
                    <a:pt x="208" y="0"/>
                    <a:pt x="1" y="208"/>
                    <a:pt x="1" y="471"/>
                  </a:cubicBezTo>
                  <a:cubicBezTo>
                    <a:pt x="1" y="740"/>
                    <a:pt x="219" y="947"/>
                    <a:pt x="477" y="947"/>
                  </a:cubicBezTo>
                  <a:lnTo>
                    <a:pt x="983" y="947"/>
                  </a:lnTo>
                  <a:cubicBezTo>
                    <a:pt x="1242" y="947"/>
                    <a:pt x="1460" y="740"/>
                    <a:pt x="1460" y="471"/>
                  </a:cubicBezTo>
                  <a:cubicBezTo>
                    <a:pt x="1460" y="208"/>
                    <a:pt x="1242" y="0"/>
                    <a:pt x="983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1063;p78"/>
            <p:cNvSpPr/>
            <p:nvPr/>
          </p:nvSpPr>
          <p:spPr>
            <a:xfrm>
              <a:off x="2811929" y="1154044"/>
              <a:ext cx="38854" cy="25362"/>
            </a:xfrm>
            <a:custGeom>
              <a:avLst/>
              <a:gdLst/>
              <a:ahLst/>
              <a:cxnLst/>
              <a:rect l="l" t="t" r="r" b="b"/>
              <a:pathLst>
                <a:path w="1460" h="953" extrusionOk="0">
                  <a:moveTo>
                    <a:pt x="477" y="0"/>
                  </a:moveTo>
                  <a:cubicBezTo>
                    <a:pt x="208" y="0"/>
                    <a:pt x="1" y="208"/>
                    <a:pt x="1" y="476"/>
                  </a:cubicBezTo>
                  <a:cubicBezTo>
                    <a:pt x="1" y="740"/>
                    <a:pt x="219" y="953"/>
                    <a:pt x="477" y="953"/>
                  </a:cubicBezTo>
                  <a:lnTo>
                    <a:pt x="983" y="953"/>
                  </a:lnTo>
                  <a:cubicBezTo>
                    <a:pt x="1242" y="953"/>
                    <a:pt x="1460" y="740"/>
                    <a:pt x="1460" y="476"/>
                  </a:cubicBezTo>
                  <a:cubicBezTo>
                    <a:pt x="1460" y="208"/>
                    <a:pt x="1242" y="0"/>
                    <a:pt x="983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1064;p78"/>
            <p:cNvSpPr/>
            <p:nvPr/>
          </p:nvSpPr>
          <p:spPr>
            <a:xfrm>
              <a:off x="2811929" y="1204448"/>
              <a:ext cx="38854" cy="25229"/>
            </a:xfrm>
            <a:custGeom>
              <a:avLst/>
              <a:gdLst/>
              <a:ahLst/>
              <a:cxnLst/>
              <a:rect l="l" t="t" r="r" b="b"/>
              <a:pathLst>
                <a:path w="1460" h="948" extrusionOk="0">
                  <a:moveTo>
                    <a:pt x="477" y="1"/>
                  </a:moveTo>
                  <a:cubicBezTo>
                    <a:pt x="208" y="1"/>
                    <a:pt x="1" y="208"/>
                    <a:pt x="1" y="477"/>
                  </a:cubicBezTo>
                  <a:cubicBezTo>
                    <a:pt x="1" y="740"/>
                    <a:pt x="219" y="948"/>
                    <a:pt x="477" y="948"/>
                  </a:cubicBezTo>
                  <a:lnTo>
                    <a:pt x="983" y="948"/>
                  </a:lnTo>
                  <a:cubicBezTo>
                    <a:pt x="1242" y="948"/>
                    <a:pt x="1460" y="740"/>
                    <a:pt x="1460" y="477"/>
                  </a:cubicBezTo>
                  <a:cubicBezTo>
                    <a:pt x="1460" y="208"/>
                    <a:pt x="1242" y="1"/>
                    <a:pt x="983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1065;p78"/>
            <p:cNvSpPr/>
            <p:nvPr/>
          </p:nvSpPr>
          <p:spPr>
            <a:xfrm>
              <a:off x="2684402" y="1254879"/>
              <a:ext cx="38854" cy="25229"/>
            </a:xfrm>
            <a:custGeom>
              <a:avLst/>
              <a:gdLst/>
              <a:ahLst/>
              <a:cxnLst/>
              <a:rect l="l" t="t" r="r" b="b"/>
              <a:pathLst>
                <a:path w="1460" h="948" extrusionOk="0">
                  <a:moveTo>
                    <a:pt x="477" y="0"/>
                  </a:moveTo>
                  <a:cubicBezTo>
                    <a:pt x="208" y="0"/>
                    <a:pt x="1" y="208"/>
                    <a:pt x="1" y="471"/>
                  </a:cubicBezTo>
                  <a:cubicBezTo>
                    <a:pt x="1" y="740"/>
                    <a:pt x="218" y="947"/>
                    <a:pt x="477" y="947"/>
                  </a:cubicBezTo>
                  <a:lnTo>
                    <a:pt x="983" y="947"/>
                  </a:lnTo>
                  <a:cubicBezTo>
                    <a:pt x="1242" y="947"/>
                    <a:pt x="1460" y="740"/>
                    <a:pt x="1460" y="471"/>
                  </a:cubicBezTo>
                  <a:cubicBezTo>
                    <a:pt x="1460" y="208"/>
                    <a:pt x="1242" y="0"/>
                    <a:pt x="983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1066;p78"/>
            <p:cNvSpPr/>
            <p:nvPr/>
          </p:nvSpPr>
          <p:spPr>
            <a:xfrm>
              <a:off x="2684402" y="1154044"/>
              <a:ext cx="38854" cy="25362"/>
            </a:xfrm>
            <a:custGeom>
              <a:avLst/>
              <a:gdLst/>
              <a:ahLst/>
              <a:cxnLst/>
              <a:rect l="l" t="t" r="r" b="b"/>
              <a:pathLst>
                <a:path w="1460" h="953" extrusionOk="0">
                  <a:moveTo>
                    <a:pt x="477" y="0"/>
                  </a:moveTo>
                  <a:cubicBezTo>
                    <a:pt x="208" y="0"/>
                    <a:pt x="1" y="208"/>
                    <a:pt x="1" y="476"/>
                  </a:cubicBezTo>
                  <a:cubicBezTo>
                    <a:pt x="1" y="740"/>
                    <a:pt x="218" y="953"/>
                    <a:pt x="477" y="953"/>
                  </a:cubicBezTo>
                  <a:lnTo>
                    <a:pt x="983" y="953"/>
                  </a:lnTo>
                  <a:cubicBezTo>
                    <a:pt x="1242" y="953"/>
                    <a:pt x="1460" y="740"/>
                    <a:pt x="1460" y="476"/>
                  </a:cubicBezTo>
                  <a:cubicBezTo>
                    <a:pt x="1460" y="208"/>
                    <a:pt x="1242" y="0"/>
                    <a:pt x="983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1067;p78"/>
            <p:cNvSpPr/>
            <p:nvPr/>
          </p:nvSpPr>
          <p:spPr>
            <a:xfrm>
              <a:off x="2684402" y="1204448"/>
              <a:ext cx="38854" cy="25229"/>
            </a:xfrm>
            <a:custGeom>
              <a:avLst/>
              <a:gdLst/>
              <a:ahLst/>
              <a:cxnLst/>
              <a:rect l="l" t="t" r="r" b="b"/>
              <a:pathLst>
                <a:path w="1460" h="948" extrusionOk="0">
                  <a:moveTo>
                    <a:pt x="477" y="1"/>
                  </a:moveTo>
                  <a:cubicBezTo>
                    <a:pt x="208" y="1"/>
                    <a:pt x="1" y="208"/>
                    <a:pt x="1" y="477"/>
                  </a:cubicBezTo>
                  <a:cubicBezTo>
                    <a:pt x="1" y="740"/>
                    <a:pt x="218" y="948"/>
                    <a:pt x="477" y="948"/>
                  </a:cubicBezTo>
                  <a:lnTo>
                    <a:pt x="983" y="948"/>
                  </a:lnTo>
                  <a:cubicBezTo>
                    <a:pt x="1242" y="948"/>
                    <a:pt x="1460" y="740"/>
                    <a:pt x="1460" y="477"/>
                  </a:cubicBezTo>
                  <a:cubicBezTo>
                    <a:pt x="1460" y="208"/>
                    <a:pt x="1242" y="1"/>
                    <a:pt x="983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1068;p78"/>
            <p:cNvSpPr/>
            <p:nvPr/>
          </p:nvSpPr>
          <p:spPr>
            <a:xfrm>
              <a:off x="2748166" y="1254879"/>
              <a:ext cx="38721" cy="25229"/>
            </a:xfrm>
            <a:custGeom>
              <a:avLst/>
              <a:gdLst/>
              <a:ahLst/>
              <a:cxnLst/>
              <a:rect l="l" t="t" r="r" b="b"/>
              <a:pathLst>
                <a:path w="1455" h="948" extrusionOk="0">
                  <a:moveTo>
                    <a:pt x="472" y="0"/>
                  </a:moveTo>
                  <a:cubicBezTo>
                    <a:pt x="208" y="0"/>
                    <a:pt x="1" y="208"/>
                    <a:pt x="1" y="471"/>
                  </a:cubicBezTo>
                  <a:cubicBezTo>
                    <a:pt x="1" y="740"/>
                    <a:pt x="213" y="947"/>
                    <a:pt x="472" y="947"/>
                  </a:cubicBezTo>
                  <a:lnTo>
                    <a:pt x="978" y="947"/>
                  </a:lnTo>
                  <a:cubicBezTo>
                    <a:pt x="1247" y="947"/>
                    <a:pt x="1455" y="740"/>
                    <a:pt x="1455" y="471"/>
                  </a:cubicBezTo>
                  <a:cubicBezTo>
                    <a:pt x="1455" y="208"/>
                    <a:pt x="1242" y="0"/>
                    <a:pt x="978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1069;p78"/>
            <p:cNvSpPr/>
            <p:nvPr/>
          </p:nvSpPr>
          <p:spPr>
            <a:xfrm>
              <a:off x="2748166" y="1204448"/>
              <a:ext cx="38721" cy="25229"/>
            </a:xfrm>
            <a:custGeom>
              <a:avLst/>
              <a:gdLst/>
              <a:ahLst/>
              <a:cxnLst/>
              <a:rect l="l" t="t" r="r" b="b"/>
              <a:pathLst>
                <a:path w="1455" h="948" extrusionOk="0">
                  <a:moveTo>
                    <a:pt x="472" y="1"/>
                  </a:moveTo>
                  <a:cubicBezTo>
                    <a:pt x="208" y="1"/>
                    <a:pt x="1" y="208"/>
                    <a:pt x="1" y="477"/>
                  </a:cubicBezTo>
                  <a:cubicBezTo>
                    <a:pt x="1" y="740"/>
                    <a:pt x="213" y="948"/>
                    <a:pt x="472" y="948"/>
                  </a:cubicBezTo>
                  <a:lnTo>
                    <a:pt x="978" y="948"/>
                  </a:lnTo>
                  <a:cubicBezTo>
                    <a:pt x="1247" y="948"/>
                    <a:pt x="1455" y="740"/>
                    <a:pt x="1455" y="477"/>
                  </a:cubicBezTo>
                  <a:cubicBezTo>
                    <a:pt x="1455" y="208"/>
                    <a:pt x="1242" y="1"/>
                    <a:pt x="978" y="1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1070;p78"/>
            <p:cNvSpPr/>
            <p:nvPr/>
          </p:nvSpPr>
          <p:spPr>
            <a:xfrm>
              <a:off x="2748166" y="1154044"/>
              <a:ext cx="38721" cy="25362"/>
            </a:xfrm>
            <a:custGeom>
              <a:avLst/>
              <a:gdLst/>
              <a:ahLst/>
              <a:cxnLst/>
              <a:rect l="l" t="t" r="r" b="b"/>
              <a:pathLst>
                <a:path w="1455" h="953" extrusionOk="0">
                  <a:moveTo>
                    <a:pt x="472" y="0"/>
                  </a:moveTo>
                  <a:cubicBezTo>
                    <a:pt x="208" y="0"/>
                    <a:pt x="1" y="208"/>
                    <a:pt x="1" y="476"/>
                  </a:cubicBezTo>
                  <a:cubicBezTo>
                    <a:pt x="1" y="740"/>
                    <a:pt x="213" y="953"/>
                    <a:pt x="472" y="953"/>
                  </a:cubicBezTo>
                  <a:lnTo>
                    <a:pt x="978" y="953"/>
                  </a:lnTo>
                  <a:cubicBezTo>
                    <a:pt x="1247" y="953"/>
                    <a:pt x="1455" y="740"/>
                    <a:pt x="1455" y="476"/>
                  </a:cubicBezTo>
                  <a:cubicBezTo>
                    <a:pt x="1455" y="208"/>
                    <a:pt x="1242" y="0"/>
                    <a:pt x="978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1071;p78"/>
            <p:cNvSpPr/>
            <p:nvPr/>
          </p:nvSpPr>
          <p:spPr>
            <a:xfrm>
              <a:off x="2729430" y="1053476"/>
              <a:ext cx="76192" cy="76192"/>
            </a:xfrm>
            <a:custGeom>
              <a:avLst/>
              <a:gdLst/>
              <a:ahLst/>
              <a:cxnLst/>
              <a:rect l="l" t="t" r="r" b="b"/>
              <a:pathLst>
                <a:path w="2863" h="2863" extrusionOk="0">
                  <a:moveTo>
                    <a:pt x="1429" y="0"/>
                  </a:moveTo>
                  <a:cubicBezTo>
                    <a:pt x="1171" y="0"/>
                    <a:pt x="958" y="208"/>
                    <a:pt x="958" y="476"/>
                  </a:cubicBezTo>
                  <a:lnTo>
                    <a:pt x="958" y="958"/>
                  </a:lnTo>
                  <a:lnTo>
                    <a:pt x="477" y="958"/>
                  </a:lnTo>
                  <a:cubicBezTo>
                    <a:pt x="213" y="958"/>
                    <a:pt x="1" y="1165"/>
                    <a:pt x="1" y="1429"/>
                  </a:cubicBezTo>
                  <a:cubicBezTo>
                    <a:pt x="1" y="1692"/>
                    <a:pt x="208" y="1905"/>
                    <a:pt x="477" y="1905"/>
                  </a:cubicBezTo>
                  <a:lnTo>
                    <a:pt x="958" y="1905"/>
                  </a:lnTo>
                  <a:lnTo>
                    <a:pt x="958" y="2386"/>
                  </a:lnTo>
                  <a:cubicBezTo>
                    <a:pt x="958" y="2644"/>
                    <a:pt x="1166" y="2862"/>
                    <a:pt x="1429" y="2862"/>
                  </a:cubicBezTo>
                  <a:cubicBezTo>
                    <a:pt x="1692" y="2862"/>
                    <a:pt x="1905" y="2655"/>
                    <a:pt x="1905" y="2386"/>
                  </a:cubicBezTo>
                  <a:lnTo>
                    <a:pt x="1905" y="1905"/>
                  </a:lnTo>
                  <a:lnTo>
                    <a:pt x="2386" y="1905"/>
                  </a:lnTo>
                  <a:cubicBezTo>
                    <a:pt x="2645" y="1905"/>
                    <a:pt x="2863" y="1697"/>
                    <a:pt x="2863" y="1429"/>
                  </a:cubicBezTo>
                  <a:cubicBezTo>
                    <a:pt x="2863" y="1165"/>
                    <a:pt x="2645" y="958"/>
                    <a:pt x="2386" y="958"/>
                  </a:cubicBezTo>
                  <a:lnTo>
                    <a:pt x="1905" y="958"/>
                  </a:lnTo>
                  <a:lnTo>
                    <a:pt x="1905" y="476"/>
                  </a:lnTo>
                  <a:cubicBezTo>
                    <a:pt x="1905" y="213"/>
                    <a:pt x="1698" y="0"/>
                    <a:pt x="1429" y="0"/>
                  </a:cubicBezTo>
                  <a:close/>
                </a:path>
              </a:pathLst>
            </a:custGeom>
            <a:grpFill/>
            <a:ln w="28575">
              <a:solidFill>
                <a:srgbClr val="A4B85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1072;p78"/>
          <p:cNvSpPr/>
          <p:nvPr/>
        </p:nvSpPr>
        <p:spPr>
          <a:xfrm rot="8349990">
            <a:off x="6117742" y="3028275"/>
            <a:ext cx="128467" cy="110799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1073;p78"/>
          <p:cNvSpPr/>
          <p:nvPr/>
        </p:nvSpPr>
        <p:spPr>
          <a:xfrm rot="-8298656">
            <a:off x="6136394" y="4285780"/>
            <a:ext cx="128554" cy="110716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1074;p78"/>
          <p:cNvSpPr/>
          <p:nvPr/>
        </p:nvSpPr>
        <p:spPr>
          <a:xfrm rot="-2898656">
            <a:off x="4840089" y="4341050"/>
            <a:ext cx="128554" cy="110716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1075;p78"/>
          <p:cNvSpPr/>
          <p:nvPr/>
        </p:nvSpPr>
        <p:spPr>
          <a:xfrm rot="2705663">
            <a:off x="4834008" y="3000799"/>
            <a:ext cx="128764" cy="110733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" name="Google Shape;12919;p119"/>
          <p:cNvGrpSpPr/>
          <p:nvPr/>
        </p:nvGrpSpPr>
        <p:grpSpPr>
          <a:xfrm>
            <a:off x="6473580" y="3511419"/>
            <a:ext cx="432480" cy="429925"/>
            <a:chOff x="4759379" y="1793569"/>
            <a:chExt cx="432480" cy="429925"/>
          </a:xfrm>
          <a:noFill/>
        </p:grpSpPr>
        <p:sp>
          <p:nvSpPr>
            <p:cNvPr id="145" name="Google Shape;12920;p119"/>
            <p:cNvSpPr/>
            <p:nvPr/>
          </p:nvSpPr>
          <p:spPr>
            <a:xfrm>
              <a:off x="4759379" y="1793569"/>
              <a:ext cx="320734" cy="429925"/>
            </a:xfrm>
            <a:custGeom>
              <a:avLst/>
              <a:gdLst/>
              <a:ahLst/>
              <a:cxnLst/>
              <a:rect l="l" t="t" r="r" b="b"/>
              <a:pathLst>
                <a:path w="12052" h="16155" extrusionOk="0">
                  <a:moveTo>
                    <a:pt x="476" y="0"/>
                  </a:moveTo>
                  <a:cubicBezTo>
                    <a:pt x="213" y="0"/>
                    <a:pt x="0" y="213"/>
                    <a:pt x="0" y="476"/>
                  </a:cubicBezTo>
                  <a:lnTo>
                    <a:pt x="0" y="15678"/>
                  </a:lnTo>
                  <a:cubicBezTo>
                    <a:pt x="0" y="15942"/>
                    <a:pt x="218" y="16154"/>
                    <a:pt x="476" y="16154"/>
                  </a:cubicBezTo>
                  <a:lnTo>
                    <a:pt x="11580" y="16154"/>
                  </a:lnTo>
                  <a:cubicBezTo>
                    <a:pt x="11839" y="16154"/>
                    <a:pt x="12046" y="15942"/>
                    <a:pt x="12051" y="15683"/>
                  </a:cubicBezTo>
                  <a:lnTo>
                    <a:pt x="12051" y="476"/>
                  </a:lnTo>
                  <a:cubicBezTo>
                    <a:pt x="12051" y="208"/>
                    <a:pt x="11839" y="0"/>
                    <a:pt x="11580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2921;p119"/>
            <p:cNvSpPr/>
            <p:nvPr/>
          </p:nvSpPr>
          <p:spPr>
            <a:xfrm>
              <a:off x="4852655" y="1793569"/>
              <a:ext cx="134154" cy="53278"/>
            </a:xfrm>
            <a:custGeom>
              <a:avLst/>
              <a:gdLst/>
              <a:ahLst/>
              <a:cxnLst/>
              <a:rect l="l" t="t" r="r" b="b"/>
              <a:pathLst>
                <a:path w="5041" h="2002" extrusionOk="0">
                  <a:moveTo>
                    <a:pt x="1" y="0"/>
                  </a:moveTo>
                  <a:lnTo>
                    <a:pt x="1" y="1525"/>
                  </a:lnTo>
                  <a:cubicBezTo>
                    <a:pt x="1" y="1794"/>
                    <a:pt x="213" y="2001"/>
                    <a:pt x="477" y="2001"/>
                  </a:cubicBezTo>
                  <a:lnTo>
                    <a:pt x="4565" y="2001"/>
                  </a:lnTo>
                  <a:cubicBezTo>
                    <a:pt x="4823" y="2001"/>
                    <a:pt x="5041" y="1783"/>
                    <a:pt x="5041" y="1525"/>
                  </a:cubicBezTo>
                  <a:lnTo>
                    <a:pt x="504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2922;p119"/>
            <p:cNvSpPr/>
            <p:nvPr/>
          </p:nvSpPr>
          <p:spPr>
            <a:xfrm>
              <a:off x="4844299" y="1919872"/>
              <a:ext cx="150866" cy="25388"/>
            </a:xfrm>
            <a:custGeom>
              <a:avLst/>
              <a:gdLst/>
              <a:ahLst/>
              <a:cxnLst/>
              <a:rect l="l" t="t" r="r" b="b"/>
              <a:pathLst>
                <a:path w="5669" h="954" extrusionOk="0">
                  <a:moveTo>
                    <a:pt x="477" y="1"/>
                  </a:moveTo>
                  <a:cubicBezTo>
                    <a:pt x="213" y="1"/>
                    <a:pt x="1" y="208"/>
                    <a:pt x="1" y="477"/>
                  </a:cubicBezTo>
                  <a:cubicBezTo>
                    <a:pt x="1" y="745"/>
                    <a:pt x="218" y="953"/>
                    <a:pt x="477" y="953"/>
                  </a:cubicBezTo>
                  <a:lnTo>
                    <a:pt x="5193" y="953"/>
                  </a:lnTo>
                  <a:cubicBezTo>
                    <a:pt x="5456" y="953"/>
                    <a:pt x="5669" y="745"/>
                    <a:pt x="5669" y="477"/>
                  </a:cubicBezTo>
                  <a:cubicBezTo>
                    <a:pt x="5669" y="208"/>
                    <a:pt x="5456" y="1"/>
                    <a:pt x="519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2923;p119"/>
            <p:cNvSpPr/>
            <p:nvPr/>
          </p:nvSpPr>
          <p:spPr>
            <a:xfrm>
              <a:off x="4844299" y="1970303"/>
              <a:ext cx="150866" cy="25362"/>
            </a:xfrm>
            <a:custGeom>
              <a:avLst/>
              <a:gdLst/>
              <a:ahLst/>
              <a:cxnLst/>
              <a:rect l="l" t="t" r="r" b="b"/>
              <a:pathLst>
                <a:path w="5669" h="953" extrusionOk="0">
                  <a:moveTo>
                    <a:pt x="477" y="0"/>
                  </a:moveTo>
                  <a:cubicBezTo>
                    <a:pt x="213" y="0"/>
                    <a:pt x="1" y="208"/>
                    <a:pt x="1" y="476"/>
                  </a:cubicBezTo>
                  <a:cubicBezTo>
                    <a:pt x="1" y="740"/>
                    <a:pt x="218" y="953"/>
                    <a:pt x="477" y="953"/>
                  </a:cubicBezTo>
                  <a:lnTo>
                    <a:pt x="5193" y="953"/>
                  </a:lnTo>
                  <a:cubicBezTo>
                    <a:pt x="5456" y="953"/>
                    <a:pt x="5669" y="740"/>
                    <a:pt x="5669" y="476"/>
                  </a:cubicBezTo>
                  <a:cubicBezTo>
                    <a:pt x="5669" y="208"/>
                    <a:pt x="5456" y="0"/>
                    <a:pt x="519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2924;p119"/>
            <p:cNvSpPr/>
            <p:nvPr/>
          </p:nvSpPr>
          <p:spPr>
            <a:xfrm>
              <a:off x="4844299" y="2020707"/>
              <a:ext cx="150866" cy="25255"/>
            </a:xfrm>
            <a:custGeom>
              <a:avLst/>
              <a:gdLst/>
              <a:ahLst/>
              <a:cxnLst/>
              <a:rect l="l" t="t" r="r" b="b"/>
              <a:pathLst>
                <a:path w="5669" h="949" extrusionOk="0">
                  <a:moveTo>
                    <a:pt x="477" y="1"/>
                  </a:moveTo>
                  <a:cubicBezTo>
                    <a:pt x="213" y="1"/>
                    <a:pt x="1" y="208"/>
                    <a:pt x="1" y="477"/>
                  </a:cubicBezTo>
                  <a:cubicBezTo>
                    <a:pt x="1" y="740"/>
                    <a:pt x="218" y="948"/>
                    <a:pt x="477" y="948"/>
                  </a:cubicBezTo>
                  <a:lnTo>
                    <a:pt x="5193" y="948"/>
                  </a:lnTo>
                  <a:cubicBezTo>
                    <a:pt x="5456" y="948"/>
                    <a:pt x="5669" y="740"/>
                    <a:pt x="5669" y="477"/>
                  </a:cubicBezTo>
                  <a:cubicBezTo>
                    <a:pt x="5669" y="208"/>
                    <a:pt x="5456" y="1"/>
                    <a:pt x="519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2925;p119"/>
            <p:cNvSpPr/>
            <p:nvPr/>
          </p:nvSpPr>
          <p:spPr>
            <a:xfrm>
              <a:off x="4875436" y="2147702"/>
              <a:ext cx="88593" cy="25362"/>
            </a:xfrm>
            <a:custGeom>
              <a:avLst/>
              <a:gdLst/>
              <a:ahLst/>
              <a:cxnLst/>
              <a:rect l="l" t="t" r="r" b="b"/>
              <a:pathLst>
                <a:path w="3329" h="953" extrusionOk="0">
                  <a:moveTo>
                    <a:pt x="472" y="1"/>
                  </a:moveTo>
                  <a:cubicBezTo>
                    <a:pt x="208" y="1"/>
                    <a:pt x="1" y="213"/>
                    <a:pt x="1" y="477"/>
                  </a:cubicBezTo>
                  <a:cubicBezTo>
                    <a:pt x="1" y="745"/>
                    <a:pt x="213" y="953"/>
                    <a:pt x="472" y="953"/>
                  </a:cubicBezTo>
                  <a:lnTo>
                    <a:pt x="2853" y="953"/>
                  </a:lnTo>
                  <a:cubicBezTo>
                    <a:pt x="3116" y="953"/>
                    <a:pt x="3329" y="745"/>
                    <a:pt x="3329" y="477"/>
                  </a:cubicBezTo>
                  <a:cubicBezTo>
                    <a:pt x="3329" y="213"/>
                    <a:pt x="3111" y="1"/>
                    <a:pt x="285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2926;p119"/>
            <p:cNvSpPr/>
            <p:nvPr/>
          </p:nvSpPr>
          <p:spPr>
            <a:xfrm>
              <a:off x="5083439" y="1952632"/>
              <a:ext cx="84974" cy="171225"/>
            </a:xfrm>
            <a:custGeom>
              <a:avLst/>
              <a:gdLst/>
              <a:ahLst/>
              <a:cxnLst/>
              <a:rect l="l" t="t" r="r" b="b"/>
              <a:pathLst>
                <a:path w="3193" h="6434" extrusionOk="0">
                  <a:moveTo>
                    <a:pt x="2721" y="1"/>
                  </a:moveTo>
                  <a:cubicBezTo>
                    <a:pt x="2458" y="1"/>
                    <a:pt x="2245" y="208"/>
                    <a:pt x="2245" y="467"/>
                  </a:cubicBezTo>
                  <a:lnTo>
                    <a:pt x="2230" y="3577"/>
                  </a:lnTo>
                  <a:lnTo>
                    <a:pt x="188" y="5623"/>
                  </a:lnTo>
                  <a:cubicBezTo>
                    <a:pt x="1" y="5806"/>
                    <a:pt x="1" y="6110"/>
                    <a:pt x="188" y="6292"/>
                  </a:cubicBezTo>
                  <a:cubicBezTo>
                    <a:pt x="280" y="6388"/>
                    <a:pt x="401" y="6434"/>
                    <a:pt x="523" y="6434"/>
                  </a:cubicBezTo>
                  <a:cubicBezTo>
                    <a:pt x="639" y="6434"/>
                    <a:pt x="761" y="6388"/>
                    <a:pt x="852" y="6292"/>
                  </a:cubicBezTo>
                  <a:lnTo>
                    <a:pt x="3035" y="4109"/>
                  </a:lnTo>
                  <a:cubicBezTo>
                    <a:pt x="3126" y="4023"/>
                    <a:pt x="3177" y="3901"/>
                    <a:pt x="3177" y="3775"/>
                  </a:cubicBezTo>
                  <a:lnTo>
                    <a:pt x="3187" y="477"/>
                  </a:lnTo>
                  <a:cubicBezTo>
                    <a:pt x="3192" y="213"/>
                    <a:pt x="2979" y="1"/>
                    <a:pt x="2721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2927;p119"/>
            <p:cNvSpPr/>
            <p:nvPr/>
          </p:nvSpPr>
          <p:spPr>
            <a:xfrm>
              <a:off x="4962246" y="1954655"/>
              <a:ext cx="201856" cy="201696"/>
            </a:xfrm>
            <a:custGeom>
              <a:avLst/>
              <a:gdLst/>
              <a:ahLst/>
              <a:cxnLst/>
              <a:rect l="l" t="t" r="r" b="b"/>
              <a:pathLst>
                <a:path w="7585" h="7579" extrusionOk="0">
                  <a:moveTo>
                    <a:pt x="6242" y="1"/>
                  </a:moveTo>
                  <a:lnTo>
                    <a:pt x="168" y="6074"/>
                  </a:lnTo>
                  <a:lnTo>
                    <a:pt x="1" y="6657"/>
                  </a:lnTo>
                  <a:lnTo>
                    <a:pt x="244" y="7341"/>
                  </a:lnTo>
                  <a:lnTo>
                    <a:pt x="928" y="7579"/>
                  </a:lnTo>
                  <a:lnTo>
                    <a:pt x="1510" y="7412"/>
                  </a:lnTo>
                  <a:lnTo>
                    <a:pt x="7584" y="1343"/>
                  </a:lnTo>
                  <a:lnTo>
                    <a:pt x="7164" y="472"/>
                  </a:lnTo>
                  <a:lnTo>
                    <a:pt x="6242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2928;p119"/>
            <p:cNvSpPr/>
            <p:nvPr/>
          </p:nvSpPr>
          <p:spPr>
            <a:xfrm>
              <a:off x="5128334" y="1929346"/>
              <a:ext cx="63524" cy="61076"/>
            </a:xfrm>
            <a:custGeom>
              <a:avLst/>
              <a:gdLst/>
              <a:ahLst/>
              <a:cxnLst/>
              <a:rect l="l" t="t" r="r" b="b"/>
              <a:pathLst>
                <a:path w="2387" h="2295" extrusionOk="0">
                  <a:moveTo>
                    <a:pt x="1343" y="1"/>
                  </a:moveTo>
                  <a:cubicBezTo>
                    <a:pt x="1100" y="1"/>
                    <a:pt x="857" y="93"/>
                    <a:pt x="669" y="278"/>
                  </a:cubicBezTo>
                  <a:lnTo>
                    <a:pt x="1" y="952"/>
                  </a:lnTo>
                  <a:lnTo>
                    <a:pt x="1343" y="2294"/>
                  </a:lnTo>
                  <a:lnTo>
                    <a:pt x="2012" y="1620"/>
                  </a:lnTo>
                  <a:cubicBezTo>
                    <a:pt x="2387" y="1251"/>
                    <a:pt x="2387" y="648"/>
                    <a:pt x="2012" y="278"/>
                  </a:cubicBezTo>
                  <a:cubicBezTo>
                    <a:pt x="1827" y="93"/>
                    <a:pt x="1585" y="1"/>
                    <a:pt x="134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2929;p119"/>
            <p:cNvSpPr/>
            <p:nvPr/>
          </p:nvSpPr>
          <p:spPr>
            <a:xfrm>
              <a:off x="4953889" y="2131787"/>
              <a:ext cx="32920" cy="32068"/>
            </a:xfrm>
            <a:custGeom>
              <a:avLst/>
              <a:gdLst/>
              <a:ahLst/>
              <a:cxnLst/>
              <a:rect l="l" t="t" r="r" b="b"/>
              <a:pathLst>
                <a:path w="1237" h="1205" extrusionOk="0">
                  <a:moveTo>
                    <a:pt x="310" y="1"/>
                  </a:moveTo>
                  <a:lnTo>
                    <a:pt x="36" y="938"/>
                  </a:lnTo>
                  <a:cubicBezTo>
                    <a:pt x="1" y="1075"/>
                    <a:pt x="105" y="1205"/>
                    <a:pt x="240" y="1205"/>
                  </a:cubicBezTo>
                  <a:cubicBezTo>
                    <a:pt x="259" y="1205"/>
                    <a:pt x="279" y="1202"/>
                    <a:pt x="300" y="1196"/>
                  </a:cubicBezTo>
                  <a:lnTo>
                    <a:pt x="1237" y="923"/>
                  </a:lnTo>
                  <a:lnTo>
                    <a:pt x="310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3214;p119"/>
          <p:cNvGrpSpPr/>
          <p:nvPr/>
        </p:nvGrpSpPr>
        <p:grpSpPr>
          <a:xfrm>
            <a:off x="4192771" y="3520018"/>
            <a:ext cx="375050" cy="430058"/>
            <a:chOff x="7756425" y="3374325"/>
            <a:chExt cx="375050" cy="430058"/>
          </a:xfrm>
          <a:noFill/>
        </p:grpSpPr>
        <p:sp>
          <p:nvSpPr>
            <p:cNvPr id="156" name="Google Shape;13215;p119"/>
            <p:cNvSpPr/>
            <p:nvPr/>
          </p:nvSpPr>
          <p:spPr>
            <a:xfrm>
              <a:off x="7756425" y="3374325"/>
              <a:ext cx="375050" cy="430058"/>
            </a:xfrm>
            <a:custGeom>
              <a:avLst/>
              <a:gdLst/>
              <a:ahLst/>
              <a:cxnLst/>
              <a:rect l="l" t="t" r="r" b="b"/>
              <a:pathLst>
                <a:path w="14093" h="16160" extrusionOk="0">
                  <a:moveTo>
                    <a:pt x="472" y="0"/>
                  </a:moveTo>
                  <a:cubicBezTo>
                    <a:pt x="208" y="0"/>
                    <a:pt x="0" y="218"/>
                    <a:pt x="0" y="477"/>
                  </a:cubicBezTo>
                  <a:lnTo>
                    <a:pt x="0" y="15683"/>
                  </a:lnTo>
                  <a:cubicBezTo>
                    <a:pt x="0" y="15952"/>
                    <a:pt x="213" y="16160"/>
                    <a:pt x="472" y="16160"/>
                  </a:cubicBezTo>
                  <a:lnTo>
                    <a:pt x="13617" y="16160"/>
                  </a:lnTo>
                  <a:cubicBezTo>
                    <a:pt x="13880" y="16160"/>
                    <a:pt x="14088" y="15947"/>
                    <a:pt x="14093" y="15683"/>
                  </a:cubicBezTo>
                  <a:lnTo>
                    <a:pt x="14093" y="477"/>
                  </a:lnTo>
                  <a:cubicBezTo>
                    <a:pt x="14093" y="208"/>
                    <a:pt x="13880" y="0"/>
                    <a:pt x="13617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3216;p119"/>
            <p:cNvSpPr/>
            <p:nvPr/>
          </p:nvSpPr>
          <p:spPr>
            <a:xfrm>
              <a:off x="7756425" y="3740460"/>
              <a:ext cx="375050" cy="63923"/>
            </a:xfrm>
            <a:custGeom>
              <a:avLst/>
              <a:gdLst/>
              <a:ahLst/>
              <a:cxnLst/>
              <a:rect l="l" t="t" r="r" b="b"/>
              <a:pathLst>
                <a:path w="14093" h="2402" extrusionOk="0">
                  <a:moveTo>
                    <a:pt x="0" y="0"/>
                  </a:moveTo>
                  <a:lnTo>
                    <a:pt x="0" y="1925"/>
                  </a:lnTo>
                  <a:cubicBezTo>
                    <a:pt x="0" y="2189"/>
                    <a:pt x="208" y="2402"/>
                    <a:pt x="477" y="2402"/>
                  </a:cubicBezTo>
                  <a:lnTo>
                    <a:pt x="13622" y="2402"/>
                  </a:lnTo>
                  <a:cubicBezTo>
                    <a:pt x="13880" y="2402"/>
                    <a:pt x="14093" y="2194"/>
                    <a:pt x="14093" y="1925"/>
                  </a:cubicBezTo>
                  <a:lnTo>
                    <a:pt x="1409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3217;p119"/>
            <p:cNvSpPr/>
            <p:nvPr/>
          </p:nvSpPr>
          <p:spPr>
            <a:xfrm>
              <a:off x="7977362" y="3623046"/>
              <a:ext cx="101287" cy="50298"/>
            </a:xfrm>
            <a:custGeom>
              <a:avLst/>
              <a:gdLst/>
              <a:ahLst/>
              <a:cxnLst/>
              <a:rect l="l" t="t" r="r" b="b"/>
              <a:pathLst>
                <a:path w="3806" h="1890" extrusionOk="0">
                  <a:moveTo>
                    <a:pt x="943" y="0"/>
                  </a:moveTo>
                  <a:cubicBezTo>
                    <a:pt x="421" y="0"/>
                    <a:pt x="1" y="426"/>
                    <a:pt x="1" y="943"/>
                  </a:cubicBezTo>
                  <a:cubicBezTo>
                    <a:pt x="1" y="1464"/>
                    <a:pt x="421" y="1890"/>
                    <a:pt x="943" y="1890"/>
                  </a:cubicBezTo>
                  <a:lnTo>
                    <a:pt x="2863" y="1890"/>
                  </a:lnTo>
                  <a:cubicBezTo>
                    <a:pt x="3380" y="1890"/>
                    <a:pt x="3805" y="1464"/>
                    <a:pt x="3805" y="943"/>
                  </a:cubicBezTo>
                  <a:cubicBezTo>
                    <a:pt x="3805" y="426"/>
                    <a:pt x="3380" y="0"/>
                    <a:pt x="286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3218;p119"/>
            <p:cNvSpPr/>
            <p:nvPr/>
          </p:nvSpPr>
          <p:spPr>
            <a:xfrm>
              <a:off x="8015391" y="3623046"/>
              <a:ext cx="25096" cy="50298"/>
            </a:xfrm>
            <a:custGeom>
              <a:avLst/>
              <a:gdLst/>
              <a:ahLst/>
              <a:cxnLst/>
              <a:rect l="l" t="t" r="r" b="b"/>
              <a:pathLst>
                <a:path w="943" h="1890" extrusionOk="0">
                  <a:moveTo>
                    <a:pt x="0" y="0"/>
                  </a:moveTo>
                  <a:lnTo>
                    <a:pt x="0" y="1890"/>
                  </a:lnTo>
                  <a:lnTo>
                    <a:pt x="943" y="1890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3219;p119"/>
            <p:cNvSpPr/>
            <p:nvPr/>
          </p:nvSpPr>
          <p:spPr>
            <a:xfrm>
              <a:off x="7809278" y="3623046"/>
              <a:ext cx="101261" cy="50298"/>
            </a:xfrm>
            <a:custGeom>
              <a:avLst/>
              <a:gdLst/>
              <a:ahLst/>
              <a:cxnLst/>
              <a:rect l="l" t="t" r="r" b="b"/>
              <a:pathLst>
                <a:path w="3805" h="1890" extrusionOk="0">
                  <a:moveTo>
                    <a:pt x="942" y="0"/>
                  </a:moveTo>
                  <a:cubicBezTo>
                    <a:pt x="426" y="0"/>
                    <a:pt x="0" y="426"/>
                    <a:pt x="0" y="943"/>
                  </a:cubicBezTo>
                  <a:cubicBezTo>
                    <a:pt x="0" y="1464"/>
                    <a:pt x="426" y="1890"/>
                    <a:pt x="942" y="1890"/>
                  </a:cubicBezTo>
                  <a:lnTo>
                    <a:pt x="2862" y="1890"/>
                  </a:lnTo>
                  <a:cubicBezTo>
                    <a:pt x="3389" y="1890"/>
                    <a:pt x="3804" y="1464"/>
                    <a:pt x="3804" y="943"/>
                  </a:cubicBezTo>
                  <a:cubicBezTo>
                    <a:pt x="3804" y="426"/>
                    <a:pt x="3384" y="0"/>
                    <a:pt x="286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3220;p119"/>
            <p:cNvSpPr/>
            <p:nvPr/>
          </p:nvSpPr>
          <p:spPr>
            <a:xfrm>
              <a:off x="7847413" y="3623046"/>
              <a:ext cx="25096" cy="50298"/>
            </a:xfrm>
            <a:custGeom>
              <a:avLst/>
              <a:gdLst/>
              <a:ahLst/>
              <a:cxnLst/>
              <a:rect l="l" t="t" r="r" b="b"/>
              <a:pathLst>
                <a:path w="943" h="1890" extrusionOk="0">
                  <a:moveTo>
                    <a:pt x="1" y="0"/>
                  </a:moveTo>
                  <a:lnTo>
                    <a:pt x="1" y="1890"/>
                  </a:lnTo>
                  <a:lnTo>
                    <a:pt x="943" y="1890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221;p119"/>
            <p:cNvSpPr/>
            <p:nvPr/>
          </p:nvSpPr>
          <p:spPr>
            <a:xfrm>
              <a:off x="7977362" y="3522211"/>
              <a:ext cx="101287" cy="50298"/>
            </a:xfrm>
            <a:custGeom>
              <a:avLst/>
              <a:gdLst/>
              <a:ahLst/>
              <a:cxnLst/>
              <a:rect l="l" t="t" r="r" b="b"/>
              <a:pathLst>
                <a:path w="3806" h="1890" extrusionOk="0">
                  <a:moveTo>
                    <a:pt x="943" y="0"/>
                  </a:moveTo>
                  <a:cubicBezTo>
                    <a:pt x="421" y="0"/>
                    <a:pt x="1" y="426"/>
                    <a:pt x="1" y="948"/>
                  </a:cubicBezTo>
                  <a:cubicBezTo>
                    <a:pt x="1" y="1464"/>
                    <a:pt x="421" y="1890"/>
                    <a:pt x="943" y="1890"/>
                  </a:cubicBezTo>
                  <a:lnTo>
                    <a:pt x="2863" y="1890"/>
                  </a:lnTo>
                  <a:cubicBezTo>
                    <a:pt x="3380" y="1890"/>
                    <a:pt x="3805" y="1464"/>
                    <a:pt x="3805" y="948"/>
                  </a:cubicBezTo>
                  <a:cubicBezTo>
                    <a:pt x="3805" y="426"/>
                    <a:pt x="3380" y="0"/>
                    <a:pt x="286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222;p119"/>
            <p:cNvSpPr/>
            <p:nvPr/>
          </p:nvSpPr>
          <p:spPr>
            <a:xfrm>
              <a:off x="8015391" y="3522344"/>
              <a:ext cx="25096" cy="50165"/>
            </a:xfrm>
            <a:custGeom>
              <a:avLst/>
              <a:gdLst/>
              <a:ahLst/>
              <a:cxnLst/>
              <a:rect l="l" t="t" r="r" b="b"/>
              <a:pathLst>
                <a:path w="943" h="1885" extrusionOk="0">
                  <a:moveTo>
                    <a:pt x="0" y="0"/>
                  </a:moveTo>
                  <a:lnTo>
                    <a:pt x="0" y="1885"/>
                  </a:lnTo>
                  <a:lnTo>
                    <a:pt x="943" y="1885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3223;p119"/>
            <p:cNvSpPr/>
            <p:nvPr/>
          </p:nvSpPr>
          <p:spPr>
            <a:xfrm>
              <a:off x="7809278" y="3522211"/>
              <a:ext cx="101261" cy="50298"/>
            </a:xfrm>
            <a:custGeom>
              <a:avLst/>
              <a:gdLst/>
              <a:ahLst/>
              <a:cxnLst/>
              <a:rect l="l" t="t" r="r" b="b"/>
              <a:pathLst>
                <a:path w="3805" h="1890" extrusionOk="0">
                  <a:moveTo>
                    <a:pt x="942" y="0"/>
                  </a:moveTo>
                  <a:cubicBezTo>
                    <a:pt x="426" y="0"/>
                    <a:pt x="0" y="426"/>
                    <a:pt x="0" y="948"/>
                  </a:cubicBezTo>
                  <a:cubicBezTo>
                    <a:pt x="0" y="1464"/>
                    <a:pt x="426" y="1890"/>
                    <a:pt x="942" y="1890"/>
                  </a:cubicBezTo>
                  <a:lnTo>
                    <a:pt x="2862" y="1890"/>
                  </a:lnTo>
                  <a:cubicBezTo>
                    <a:pt x="3389" y="1890"/>
                    <a:pt x="3804" y="1464"/>
                    <a:pt x="3804" y="948"/>
                  </a:cubicBezTo>
                  <a:cubicBezTo>
                    <a:pt x="3804" y="426"/>
                    <a:pt x="3384" y="0"/>
                    <a:pt x="286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3224;p119"/>
            <p:cNvSpPr/>
            <p:nvPr/>
          </p:nvSpPr>
          <p:spPr>
            <a:xfrm>
              <a:off x="7847413" y="3522344"/>
              <a:ext cx="25096" cy="50165"/>
            </a:xfrm>
            <a:custGeom>
              <a:avLst/>
              <a:gdLst/>
              <a:ahLst/>
              <a:cxnLst/>
              <a:rect l="l" t="t" r="r" b="b"/>
              <a:pathLst>
                <a:path w="943" h="1885" extrusionOk="0">
                  <a:moveTo>
                    <a:pt x="1" y="0"/>
                  </a:moveTo>
                  <a:lnTo>
                    <a:pt x="1" y="1885"/>
                  </a:lnTo>
                  <a:lnTo>
                    <a:pt x="943" y="1885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3225;p119"/>
            <p:cNvSpPr/>
            <p:nvPr/>
          </p:nvSpPr>
          <p:spPr>
            <a:xfrm>
              <a:off x="7977362" y="3421509"/>
              <a:ext cx="101287" cy="50298"/>
            </a:xfrm>
            <a:custGeom>
              <a:avLst/>
              <a:gdLst/>
              <a:ahLst/>
              <a:cxnLst/>
              <a:rect l="l" t="t" r="r" b="b"/>
              <a:pathLst>
                <a:path w="3806" h="1890" extrusionOk="0">
                  <a:moveTo>
                    <a:pt x="943" y="0"/>
                  </a:moveTo>
                  <a:cubicBezTo>
                    <a:pt x="421" y="0"/>
                    <a:pt x="1" y="426"/>
                    <a:pt x="1" y="942"/>
                  </a:cubicBezTo>
                  <a:cubicBezTo>
                    <a:pt x="1" y="1464"/>
                    <a:pt x="421" y="1890"/>
                    <a:pt x="943" y="1890"/>
                  </a:cubicBezTo>
                  <a:lnTo>
                    <a:pt x="2863" y="1890"/>
                  </a:lnTo>
                  <a:cubicBezTo>
                    <a:pt x="3380" y="1890"/>
                    <a:pt x="3805" y="1464"/>
                    <a:pt x="3805" y="942"/>
                  </a:cubicBezTo>
                  <a:cubicBezTo>
                    <a:pt x="3805" y="426"/>
                    <a:pt x="3380" y="0"/>
                    <a:pt x="286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3226;p119"/>
            <p:cNvSpPr/>
            <p:nvPr/>
          </p:nvSpPr>
          <p:spPr>
            <a:xfrm>
              <a:off x="8015391" y="3421509"/>
              <a:ext cx="25096" cy="50298"/>
            </a:xfrm>
            <a:custGeom>
              <a:avLst/>
              <a:gdLst/>
              <a:ahLst/>
              <a:cxnLst/>
              <a:rect l="l" t="t" r="r" b="b"/>
              <a:pathLst>
                <a:path w="943" h="1890" extrusionOk="0">
                  <a:moveTo>
                    <a:pt x="0" y="0"/>
                  </a:moveTo>
                  <a:lnTo>
                    <a:pt x="0" y="1890"/>
                  </a:lnTo>
                  <a:lnTo>
                    <a:pt x="943" y="1890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3227;p119"/>
            <p:cNvSpPr/>
            <p:nvPr/>
          </p:nvSpPr>
          <p:spPr>
            <a:xfrm>
              <a:off x="7809278" y="3421509"/>
              <a:ext cx="101394" cy="50298"/>
            </a:xfrm>
            <a:custGeom>
              <a:avLst/>
              <a:gdLst/>
              <a:ahLst/>
              <a:cxnLst/>
              <a:rect l="l" t="t" r="r" b="b"/>
              <a:pathLst>
                <a:path w="3810" h="1890" extrusionOk="0">
                  <a:moveTo>
                    <a:pt x="942" y="0"/>
                  </a:moveTo>
                  <a:cubicBezTo>
                    <a:pt x="426" y="0"/>
                    <a:pt x="0" y="426"/>
                    <a:pt x="0" y="942"/>
                  </a:cubicBezTo>
                  <a:cubicBezTo>
                    <a:pt x="0" y="1464"/>
                    <a:pt x="426" y="1890"/>
                    <a:pt x="942" y="1890"/>
                  </a:cubicBezTo>
                  <a:lnTo>
                    <a:pt x="2862" y="1890"/>
                  </a:lnTo>
                  <a:cubicBezTo>
                    <a:pt x="3389" y="1890"/>
                    <a:pt x="3810" y="1464"/>
                    <a:pt x="3804" y="942"/>
                  </a:cubicBezTo>
                  <a:cubicBezTo>
                    <a:pt x="3804" y="426"/>
                    <a:pt x="3384" y="0"/>
                    <a:pt x="286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3228;p119"/>
            <p:cNvSpPr/>
            <p:nvPr/>
          </p:nvSpPr>
          <p:spPr>
            <a:xfrm>
              <a:off x="7847413" y="3421509"/>
              <a:ext cx="25096" cy="50298"/>
            </a:xfrm>
            <a:custGeom>
              <a:avLst/>
              <a:gdLst/>
              <a:ahLst/>
              <a:cxnLst/>
              <a:rect l="l" t="t" r="r" b="b"/>
              <a:pathLst>
                <a:path w="943" h="1890" extrusionOk="0">
                  <a:moveTo>
                    <a:pt x="1" y="0"/>
                  </a:moveTo>
                  <a:lnTo>
                    <a:pt x="1" y="1890"/>
                  </a:lnTo>
                  <a:lnTo>
                    <a:pt x="943" y="1890"/>
                  </a:lnTo>
                  <a:lnTo>
                    <a:pt x="9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2895;p119"/>
          <p:cNvGrpSpPr/>
          <p:nvPr/>
        </p:nvGrpSpPr>
        <p:grpSpPr>
          <a:xfrm>
            <a:off x="5316881" y="4547920"/>
            <a:ext cx="430457" cy="429925"/>
            <a:chOff x="2552298" y="1793569"/>
            <a:chExt cx="430457" cy="429925"/>
          </a:xfrm>
          <a:noFill/>
        </p:grpSpPr>
        <p:sp>
          <p:nvSpPr>
            <p:cNvPr id="171" name="Google Shape;12896;p119"/>
            <p:cNvSpPr/>
            <p:nvPr/>
          </p:nvSpPr>
          <p:spPr>
            <a:xfrm>
              <a:off x="2552298" y="1866354"/>
              <a:ext cx="430457" cy="278952"/>
            </a:xfrm>
            <a:custGeom>
              <a:avLst/>
              <a:gdLst/>
              <a:ahLst/>
              <a:cxnLst/>
              <a:rect l="l" t="t" r="r" b="b"/>
              <a:pathLst>
                <a:path w="16175" h="10482" extrusionOk="0">
                  <a:moveTo>
                    <a:pt x="502" y="1"/>
                  </a:moveTo>
                  <a:cubicBezTo>
                    <a:pt x="223" y="1"/>
                    <a:pt x="0" y="224"/>
                    <a:pt x="16" y="502"/>
                  </a:cubicBezTo>
                  <a:lnTo>
                    <a:pt x="16" y="9529"/>
                  </a:lnTo>
                  <a:lnTo>
                    <a:pt x="8080" y="10481"/>
                  </a:lnTo>
                  <a:lnTo>
                    <a:pt x="16160" y="9534"/>
                  </a:lnTo>
                  <a:lnTo>
                    <a:pt x="16160" y="502"/>
                  </a:lnTo>
                  <a:cubicBezTo>
                    <a:pt x="16175" y="229"/>
                    <a:pt x="15952" y="1"/>
                    <a:pt x="1567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2897;p119"/>
            <p:cNvSpPr/>
            <p:nvPr/>
          </p:nvSpPr>
          <p:spPr>
            <a:xfrm>
              <a:off x="2602835" y="2016130"/>
              <a:ext cx="329516" cy="103842"/>
            </a:xfrm>
            <a:custGeom>
              <a:avLst/>
              <a:gdLst/>
              <a:ahLst/>
              <a:cxnLst/>
              <a:rect l="l" t="t" r="r" b="b"/>
              <a:pathLst>
                <a:path w="12382" h="3902" extrusionOk="0">
                  <a:moveTo>
                    <a:pt x="4099" y="1"/>
                  </a:moveTo>
                  <a:lnTo>
                    <a:pt x="290" y="1576"/>
                  </a:lnTo>
                  <a:cubicBezTo>
                    <a:pt x="117" y="1652"/>
                    <a:pt x="1" y="1824"/>
                    <a:pt x="1" y="2017"/>
                  </a:cubicBezTo>
                  <a:lnTo>
                    <a:pt x="1" y="3901"/>
                  </a:lnTo>
                  <a:lnTo>
                    <a:pt x="12381" y="3901"/>
                  </a:lnTo>
                  <a:lnTo>
                    <a:pt x="12381" y="2017"/>
                  </a:lnTo>
                  <a:cubicBezTo>
                    <a:pt x="12381" y="1824"/>
                    <a:pt x="12265" y="1652"/>
                    <a:pt x="12087" y="1576"/>
                  </a:cubicBezTo>
                  <a:lnTo>
                    <a:pt x="8283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2898;p119"/>
            <p:cNvSpPr/>
            <p:nvPr/>
          </p:nvSpPr>
          <p:spPr>
            <a:xfrm>
              <a:off x="2767460" y="2016263"/>
              <a:ext cx="164758" cy="103842"/>
            </a:xfrm>
            <a:custGeom>
              <a:avLst/>
              <a:gdLst/>
              <a:ahLst/>
              <a:cxnLst/>
              <a:rect l="l" t="t" r="r" b="b"/>
              <a:pathLst>
                <a:path w="6191" h="3902" extrusionOk="0">
                  <a:moveTo>
                    <a:pt x="0" y="1"/>
                  </a:moveTo>
                  <a:lnTo>
                    <a:pt x="0" y="3901"/>
                  </a:lnTo>
                  <a:lnTo>
                    <a:pt x="6190" y="3901"/>
                  </a:lnTo>
                  <a:lnTo>
                    <a:pt x="6190" y="2017"/>
                  </a:lnTo>
                  <a:cubicBezTo>
                    <a:pt x="6190" y="1819"/>
                    <a:pt x="6074" y="1647"/>
                    <a:pt x="5896" y="1581"/>
                  </a:cubicBezTo>
                  <a:lnTo>
                    <a:pt x="2092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2899;p119"/>
            <p:cNvSpPr/>
            <p:nvPr/>
          </p:nvSpPr>
          <p:spPr>
            <a:xfrm>
              <a:off x="2818396" y="2014107"/>
              <a:ext cx="51256" cy="105865"/>
            </a:xfrm>
            <a:custGeom>
              <a:avLst/>
              <a:gdLst/>
              <a:ahLst/>
              <a:cxnLst/>
              <a:rect l="l" t="t" r="r" b="b"/>
              <a:pathLst>
                <a:path w="1926" h="3978" extrusionOk="0">
                  <a:moveTo>
                    <a:pt x="1" y="1"/>
                  </a:moveTo>
                  <a:lnTo>
                    <a:pt x="1" y="3977"/>
                  </a:lnTo>
                  <a:lnTo>
                    <a:pt x="913" y="3977"/>
                  </a:lnTo>
                  <a:lnTo>
                    <a:pt x="1794" y="2842"/>
                  </a:lnTo>
                  <a:cubicBezTo>
                    <a:pt x="1926" y="2675"/>
                    <a:pt x="1926" y="2432"/>
                    <a:pt x="1794" y="2260"/>
                  </a:cubicBezTo>
                  <a:lnTo>
                    <a:pt x="1009" y="1247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2900;p119"/>
            <p:cNvSpPr/>
            <p:nvPr/>
          </p:nvSpPr>
          <p:spPr>
            <a:xfrm>
              <a:off x="2664310" y="2014639"/>
              <a:ext cx="51256" cy="105465"/>
            </a:xfrm>
            <a:custGeom>
              <a:avLst/>
              <a:gdLst/>
              <a:ahLst/>
              <a:cxnLst/>
              <a:rect l="l" t="t" r="r" b="b"/>
              <a:pathLst>
                <a:path w="1926" h="3963" extrusionOk="0">
                  <a:moveTo>
                    <a:pt x="1926" y="1"/>
                  </a:moveTo>
                  <a:lnTo>
                    <a:pt x="923" y="1227"/>
                  </a:lnTo>
                  <a:lnTo>
                    <a:pt x="133" y="2240"/>
                  </a:lnTo>
                  <a:cubicBezTo>
                    <a:pt x="1" y="2412"/>
                    <a:pt x="1" y="2655"/>
                    <a:pt x="133" y="2822"/>
                  </a:cubicBezTo>
                  <a:lnTo>
                    <a:pt x="1014" y="3962"/>
                  </a:lnTo>
                  <a:lnTo>
                    <a:pt x="1926" y="3962"/>
                  </a:lnTo>
                  <a:lnTo>
                    <a:pt x="1926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2901;p119"/>
            <p:cNvSpPr/>
            <p:nvPr/>
          </p:nvSpPr>
          <p:spPr>
            <a:xfrm>
              <a:off x="2711919" y="1994015"/>
              <a:ext cx="111373" cy="125957"/>
            </a:xfrm>
            <a:custGeom>
              <a:avLst/>
              <a:gdLst/>
              <a:ahLst/>
              <a:cxnLst/>
              <a:rect l="l" t="t" r="r" b="b"/>
              <a:pathLst>
                <a:path w="4185" h="4733" extrusionOk="0">
                  <a:moveTo>
                    <a:pt x="2001" y="1"/>
                  </a:moveTo>
                  <a:lnTo>
                    <a:pt x="0" y="832"/>
                  </a:lnTo>
                  <a:lnTo>
                    <a:pt x="0" y="4732"/>
                  </a:lnTo>
                  <a:lnTo>
                    <a:pt x="4184" y="4732"/>
                  </a:lnTo>
                  <a:lnTo>
                    <a:pt x="4184" y="832"/>
                  </a:lnTo>
                  <a:lnTo>
                    <a:pt x="2183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2902;p119"/>
            <p:cNvSpPr/>
            <p:nvPr/>
          </p:nvSpPr>
          <p:spPr>
            <a:xfrm>
              <a:off x="2674555" y="1906406"/>
              <a:ext cx="43032" cy="25362"/>
            </a:xfrm>
            <a:custGeom>
              <a:avLst/>
              <a:gdLst/>
              <a:ahLst/>
              <a:cxnLst/>
              <a:rect l="l" t="t" r="r" b="b"/>
              <a:pathLst>
                <a:path w="1617" h="953" extrusionOk="0">
                  <a:moveTo>
                    <a:pt x="477" y="0"/>
                  </a:moveTo>
                  <a:cubicBezTo>
                    <a:pt x="214" y="0"/>
                    <a:pt x="1" y="218"/>
                    <a:pt x="1" y="476"/>
                  </a:cubicBezTo>
                  <a:cubicBezTo>
                    <a:pt x="1" y="745"/>
                    <a:pt x="219" y="953"/>
                    <a:pt x="477" y="953"/>
                  </a:cubicBezTo>
                  <a:lnTo>
                    <a:pt x="1141" y="953"/>
                  </a:lnTo>
                  <a:cubicBezTo>
                    <a:pt x="1409" y="953"/>
                    <a:pt x="1617" y="745"/>
                    <a:pt x="1617" y="476"/>
                  </a:cubicBezTo>
                  <a:cubicBezTo>
                    <a:pt x="1617" y="208"/>
                    <a:pt x="1404" y="0"/>
                    <a:pt x="1141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2903;p119"/>
            <p:cNvSpPr/>
            <p:nvPr/>
          </p:nvSpPr>
          <p:spPr>
            <a:xfrm>
              <a:off x="2817331" y="1906406"/>
              <a:ext cx="43032" cy="25362"/>
            </a:xfrm>
            <a:custGeom>
              <a:avLst/>
              <a:gdLst/>
              <a:ahLst/>
              <a:cxnLst/>
              <a:rect l="l" t="t" r="r" b="b"/>
              <a:pathLst>
                <a:path w="1617" h="953" extrusionOk="0">
                  <a:moveTo>
                    <a:pt x="476" y="0"/>
                  </a:moveTo>
                  <a:cubicBezTo>
                    <a:pt x="208" y="0"/>
                    <a:pt x="0" y="218"/>
                    <a:pt x="0" y="476"/>
                  </a:cubicBezTo>
                  <a:cubicBezTo>
                    <a:pt x="0" y="745"/>
                    <a:pt x="218" y="953"/>
                    <a:pt x="476" y="953"/>
                  </a:cubicBezTo>
                  <a:lnTo>
                    <a:pt x="1140" y="953"/>
                  </a:lnTo>
                  <a:cubicBezTo>
                    <a:pt x="1409" y="953"/>
                    <a:pt x="1616" y="745"/>
                    <a:pt x="1616" y="476"/>
                  </a:cubicBezTo>
                  <a:cubicBezTo>
                    <a:pt x="1616" y="208"/>
                    <a:pt x="1398" y="0"/>
                    <a:pt x="1140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2904;p119"/>
            <p:cNvSpPr/>
            <p:nvPr/>
          </p:nvSpPr>
          <p:spPr>
            <a:xfrm>
              <a:off x="2696404" y="1793569"/>
              <a:ext cx="142377" cy="92239"/>
            </a:xfrm>
            <a:custGeom>
              <a:avLst/>
              <a:gdLst/>
              <a:ahLst/>
              <a:cxnLst/>
              <a:rect l="l" t="t" r="r" b="b"/>
              <a:pathLst>
                <a:path w="5350" h="3466" extrusionOk="0">
                  <a:moveTo>
                    <a:pt x="2123" y="0"/>
                  </a:moveTo>
                  <a:cubicBezTo>
                    <a:pt x="988" y="0"/>
                    <a:pt x="56" y="892"/>
                    <a:pt x="0" y="2011"/>
                  </a:cubicBezTo>
                  <a:cubicBezTo>
                    <a:pt x="0" y="2047"/>
                    <a:pt x="5350" y="3465"/>
                    <a:pt x="5350" y="3465"/>
                  </a:cubicBezTo>
                  <a:lnTo>
                    <a:pt x="5350" y="436"/>
                  </a:lnTo>
                  <a:cubicBezTo>
                    <a:pt x="5350" y="198"/>
                    <a:pt x="5152" y="0"/>
                    <a:pt x="4914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2905;p119"/>
            <p:cNvSpPr/>
            <p:nvPr/>
          </p:nvSpPr>
          <p:spPr>
            <a:xfrm>
              <a:off x="2696271" y="1847087"/>
              <a:ext cx="142510" cy="168936"/>
            </a:xfrm>
            <a:custGeom>
              <a:avLst/>
              <a:gdLst/>
              <a:ahLst/>
              <a:cxnLst/>
              <a:rect l="l" t="t" r="r" b="b"/>
              <a:pathLst>
                <a:path w="5355" h="6348" extrusionOk="0">
                  <a:moveTo>
                    <a:pt x="0" y="0"/>
                  </a:moveTo>
                  <a:lnTo>
                    <a:pt x="0" y="3668"/>
                  </a:lnTo>
                  <a:cubicBezTo>
                    <a:pt x="0" y="5152"/>
                    <a:pt x="1196" y="6348"/>
                    <a:pt x="2675" y="6348"/>
                  </a:cubicBezTo>
                  <a:cubicBezTo>
                    <a:pt x="4159" y="6348"/>
                    <a:pt x="5355" y="5142"/>
                    <a:pt x="5355" y="3668"/>
                  </a:cubicBezTo>
                  <a:lnTo>
                    <a:pt x="5355" y="1454"/>
                  </a:lnTo>
                  <a:cubicBezTo>
                    <a:pt x="5355" y="654"/>
                    <a:pt x="4701" y="0"/>
                    <a:pt x="3906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2906;p119"/>
            <p:cNvSpPr/>
            <p:nvPr/>
          </p:nvSpPr>
          <p:spPr>
            <a:xfrm>
              <a:off x="2720675" y="2161727"/>
              <a:ext cx="93703" cy="49233"/>
            </a:xfrm>
            <a:custGeom>
              <a:avLst/>
              <a:gdLst/>
              <a:ahLst/>
              <a:cxnLst/>
              <a:rect l="l" t="t" r="r" b="b"/>
              <a:pathLst>
                <a:path w="3521" h="1850" extrusionOk="0">
                  <a:moveTo>
                    <a:pt x="0" y="0"/>
                  </a:moveTo>
                  <a:lnTo>
                    <a:pt x="0" y="1849"/>
                  </a:lnTo>
                  <a:lnTo>
                    <a:pt x="3521" y="1849"/>
                  </a:lnTo>
                  <a:lnTo>
                    <a:pt x="352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2907;p119"/>
            <p:cNvSpPr/>
            <p:nvPr/>
          </p:nvSpPr>
          <p:spPr>
            <a:xfrm>
              <a:off x="2675380" y="2198132"/>
              <a:ext cx="184292" cy="25362"/>
            </a:xfrm>
            <a:custGeom>
              <a:avLst/>
              <a:gdLst/>
              <a:ahLst/>
              <a:cxnLst/>
              <a:rect l="l" t="t" r="r" b="b"/>
              <a:pathLst>
                <a:path w="6925" h="953" extrusionOk="0">
                  <a:moveTo>
                    <a:pt x="471" y="0"/>
                  </a:moveTo>
                  <a:cubicBezTo>
                    <a:pt x="208" y="0"/>
                    <a:pt x="0" y="208"/>
                    <a:pt x="0" y="476"/>
                  </a:cubicBezTo>
                  <a:cubicBezTo>
                    <a:pt x="0" y="740"/>
                    <a:pt x="213" y="952"/>
                    <a:pt x="471" y="952"/>
                  </a:cubicBezTo>
                  <a:lnTo>
                    <a:pt x="6449" y="952"/>
                  </a:lnTo>
                  <a:cubicBezTo>
                    <a:pt x="6717" y="952"/>
                    <a:pt x="6925" y="740"/>
                    <a:pt x="6925" y="476"/>
                  </a:cubicBezTo>
                  <a:cubicBezTo>
                    <a:pt x="6925" y="208"/>
                    <a:pt x="6712" y="0"/>
                    <a:pt x="644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2908;p119"/>
            <p:cNvSpPr/>
            <p:nvPr/>
          </p:nvSpPr>
          <p:spPr>
            <a:xfrm>
              <a:off x="2552298" y="2119945"/>
              <a:ext cx="430058" cy="50564"/>
            </a:xfrm>
            <a:custGeom>
              <a:avLst/>
              <a:gdLst/>
              <a:ahLst/>
              <a:cxnLst/>
              <a:rect l="l" t="t" r="r" b="b"/>
              <a:pathLst>
                <a:path w="16160" h="1900" extrusionOk="0">
                  <a:moveTo>
                    <a:pt x="16" y="0"/>
                  </a:moveTo>
                  <a:lnTo>
                    <a:pt x="16" y="1398"/>
                  </a:lnTo>
                  <a:cubicBezTo>
                    <a:pt x="0" y="1677"/>
                    <a:pt x="223" y="1900"/>
                    <a:pt x="502" y="1900"/>
                  </a:cubicBezTo>
                  <a:lnTo>
                    <a:pt x="15673" y="1900"/>
                  </a:lnTo>
                  <a:cubicBezTo>
                    <a:pt x="15952" y="1900"/>
                    <a:pt x="16160" y="1677"/>
                    <a:pt x="16160" y="1398"/>
                  </a:cubicBezTo>
                  <a:lnTo>
                    <a:pt x="1616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" name="Google Shape;12937;p119"/>
          <p:cNvGrpSpPr/>
          <p:nvPr/>
        </p:nvGrpSpPr>
        <p:grpSpPr>
          <a:xfrm>
            <a:off x="5308129" y="2383204"/>
            <a:ext cx="430085" cy="429926"/>
            <a:chOff x="6230385" y="1793569"/>
            <a:chExt cx="430085" cy="429926"/>
          </a:xfrm>
          <a:noFill/>
        </p:grpSpPr>
        <p:sp>
          <p:nvSpPr>
            <p:cNvPr id="185" name="Google Shape;12938;p119"/>
            <p:cNvSpPr/>
            <p:nvPr/>
          </p:nvSpPr>
          <p:spPr>
            <a:xfrm>
              <a:off x="6230385" y="1793569"/>
              <a:ext cx="430085" cy="429925"/>
            </a:xfrm>
            <a:custGeom>
              <a:avLst/>
              <a:gdLst/>
              <a:ahLst/>
              <a:cxnLst/>
              <a:rect l="l" t="t" r="r" b="b"/>
              <a:pathLst>
                <a:path w="16161" h="16155" extrusionOk="0">
                  <a:moveTo>
                    <a:pt x="8081" y="2006"/>
                  </a:moveTo>
                  <a:cubicBezTo>
                    <a:pt x="11424" y="2006"/>
                    <a:pt x="14144" y="4732"/>
                    <a:pt x="14144" y="8075"/>
                  </a:cubicBezTo>
                  <a:cubicBezTo>
                    <a:pt x="14144" y="11423"/>
                    <a:pt x="11424" y="14138"/>
                    <a:pt x="8081" y="14138"/>
                  </a:cubicBezTo>
                  <a:cubicBezTo>
                    <a:pt x="4737" y="14138"/>
                    <a:pt x="2012" y="11418"/>
                    <a:pt x="2012" y="8075"/>
                  </a:cubicBezTo>
                  <a:cubicBezTo>
                    <a:pt x="2012" y="4732"/>
                    <a:pt x="4737" y="2006"/>
                    <a:pt x="8081" y="2006"/>
                  </a:cubicBezTo>
                  <a:close/>
                  <a:moveTo>
                    <a:pt x="8081" y="0"/>
                  </a:moveTo>
                  <a:cubicBezTo>
                    <a:pt x="3623" y="0"/>
                    <a:pt x="1" y="3617"/>
                    <a:pt x="1" y="8080"/>
                  </a:cubicBezTo>
                  <a:cubicBezTo>
                    <a:pt x="1" y="12543"/>
                    <a:pt x="3618" y="16154"/>
                    <a:pt x="8081" y="16154"/>
                  </a:cubicBezTo>
                  <a:cubicBezTo>
                    <a:pt x="12543" y="16154"/>
                    <a:pt x="16160" y="12538"/>
                    <a:pt x="16160" y="8075"/>
                  </a:cubicBezTo>
                  <a:cubicBezTo>
                    <a:pt x="16160" y="3607"/>
                    <a:pt x="12538" y="0"/>
                    <a:pt x="8081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2939;p119"/>
            <p:cNvSpPr/>
            <p:nvPr/>
          </p:nvSpPr>
          <p:spPr>
            <a:xfrm>
              <a:off x="6230385" y="1972325"/>
              <a:ext cx="65280" cy="72280"/>
            </a:xfrm>
            <a:custGeom>
              <a:avLst/>
              <a:gdLst/>
              <a:ahLst/>
              <a:cxnLst/>
              <a:rect l="l" t="t" r="r" b="b"/>
              <a:pathLst>
                <a:path w="2453" h="2716" extrusionOk="0">
                  <a:moveTo>
                    <a:pt x="1" y="0"/>
                  </a:moveTo>
                  <a:lnTo>
                    <a:pt x="1" y="2715"/>
                  </a:lnTo>
                  <a:lnTo>
                    <a:pt x="1977" y="2715"/>
                  </a:lnTo>
                  <a:cubicBezTo>
                    <a:pt x="2235" y="2715"/>
                    <a:pt x="2453" y="2503"/>
                    <a:pt x="2453" y="2244"/>
                  </a:cubicBezTo>
                  <a:lnTo>
                    <a:pt x="2453" y="476"/>
                  </a:lnTo>
                  <a:cubicBezTo>
                    <a:pt x="2453" y="208"/>
                    <a:pt x="2235" y="0"/>
                    <a:pt x="1977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7" name="Google Shape;12940;p119"/>
            <p:cNvGrpSpPr/>
            <p:nvPr/>
          </p:nvGrpSpPr>
          <p:grpSpPr>
            <a:xfrm>
              <a:off x="6327600" y="1793569"/>
              <a:ext cx="332869" cy="429926"/>
              <a:chOff x="6327600" y="1793569"/>
              <a:chExt cx="332869" cy="429926"/>
            </a:xfrm>
            <a:grpFill/>
          </p:grpSpPr>
          <p:sp>
            <p:nvSpPr>
              <p:cNvPr id="188" name="Google Shape;12941;p119"/>
              <p:cNvSpPr/>
              <p:nvPr/>
            </p:nvSpPr>
            <p:spPr>
              <a:xfrm>
                <a:off x="6595189" y="1972325"/>
                <a:ext cx="65280" cy="72280"/>
              </a:xfrm>
              <a:custGeom>
                <a:avLst/>
                <a:gdLst/>
                <a:ahLst/>
                <a:cxnLst/>
                <a:rect l="l" t="t" r="r" b="b"/>
                <a:pathLst>
                  <a:path w="2453" h="2716" extrusionOk="0">
                    <a:moveTo>
                      <a:pt x="477" y="0"/>
                    </a:moveTo>
                    <a:cubicBezTo>
                      <a:pt x="208" y="0"/>
                      <a:pt x="0" y="218"/>
                      <a:pt x="0" y="476"/>
                    </a:cubicBezTo>
                    <a:lnTo>
                      <a:pt x="0" y="2244"/>
                    </a:lnTo>
                    <a:cubicBezTo>
                      <a:pt x="0" y="2508"/>
                      <a:pt x="218" y="2715"/>
                      <a:pt x="477" y="2715"/>
                    </a:cubicBezTo>
                    <a:lnTo>
                      <a:pt x="2452" y="2715"/>
                    </a:lnTo>
                    <a:lnTo>
                      <a:pt x="2452" y="0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2944;p119"/>
              <p:cNvSpPr/>
              <p:nvPr/>
            </p:nvSpPr>
            <p:spPr>
              <a:xfrm>
                <a:off x="6367758" y="2032975"/>
                <a:ext cx="155337" cy="136868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5143" extrusionOk="0">
                    <a:moveTo>
                      <a:pt x="1911" y="1"/>
                    </a:moveTo>
                    <a:lnTo>
                      <a:pt x="1911" y="1647"/>
                    </a:lnTo>
                    <a:cubicBezTo>
                      <a:pt x="1911" y="1804"/>
                      <a:pt x="1784" y="1941"/>
                      <a:pt x="1622" y="1941"/>
                    </a:cubicBezTo>
                    <a:cubicBezTo>
                      <a:pt x="715" y="1992"/>
                      <a:pt x="1" y="2741"/>
                      <a:pt x="1" y="3663"/>
                    </a:cubicBezTo>
                    <a:lnTo>
                      <a:pt x="1" y="5142"/>
                    </a:lnTo>
                    <a:lnTo>
                      <a:pt x="5836" y="5142"/>
                    </a:lnTo>
                    <a:lnTo>
                      <a:pt x="5836" y="3663"/>
                    </a:lnTo>
                    <a:cubicBezTo>
                      <a:pt x="5836" y="2741"/>
                      <a:pt x="5117" y="1992"/>
                      <a:pt x="4210" y="1941"/>
                    </a:cubicBezTo>
                    <a:cubicBezTo>
                      <a:pt x="4053" y="1941"/>
                      <a:pt x="3917" y="1814"/>
                      <a:pt x="3917" y="1647"/>
                    </a:cubicBezTo>
                    <a:lnTo>
                      <a:pt x="3917" y="1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2945;p119"/>
              <p:cNvSpPr/>
              <p:nvPr/>
            </p:nvSpPr>
            <p:spPr>
              <a:xfrm>
                <a:off x="6474528" y="1973124"/>
                <a:ext cx="33745" cy="2536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3" extrusionOk="0">
                    <a:moveTo>
                      <a:pt x="477" y="1"/>
                    </a:moveTo>
                    <a:cubicBezTo>
                      <a:pt x="208" y="1"/>
                      <a:pt x="1" y="218"/>
                      <a:pt x="1" y="477"/>
                    </a:cubicBezTo>
                    <a:cubicBezTo>
                      <a:pt x="1" y="745"/>
                      <a:pt x="219" y="953"/>
                      <a:pt x="477" y="953"/>
                    </a:cubicBezTo>
                    <a:lnTo>
                      <a:pt x="791" y="953"/>
                    </a:lnTo>
                    <a:cubicBezTo>
                      <a:pt x="1054" y="953"/>
                      <a:pt x="1267" y="745"/>
                      <a:pt x="1267" y="477"/>
                    </a:cubicBezTo>
                    <a:cubicBezTo>
                      <a:pt x="1267" y="213"/>
                      <a:pt x="1054" y="1"/>
                      <a:pt x="791" y="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2946;p119"/>
              <p:cNvSpPr/>
              <p:nvPr/>
            </p:nvSpPr>
            <p:spPr>
              <a:xfrm>
                <a:off x="6382608" y="1973124"/>
                <a:ext cx="33718" cy="2536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3" extrusionOk="0">
                    <a:moveTo>
                      <a:pt x="471" y="1"/>
                    </a:moveTo>
                    <a:cubicBezTo>
                      <a:pt x="208" y="1"/>
                      <a:pt x="0" y="218"/>
                      <a:pt x="0" y="477"/>
                    </a:cubicBezTo>
                    <a:cubicBezTo>
                      <a:pt x="0" y="745"/>
                      <a:pt x="213" y="953"/>
                      <a:pt x="471" y="953"/>
                    </a:cubicBezTo>
                    <a:lnTo>
                      <a:pt x="790" y="953"/>
                    </a:lnTo>
                    <a:cubicBezTo>
                      <a:pt x="1049" y="953"/>
                      <a:pt x="1266" y="745"/>
                      <a:pt x="1266" y="477"/>
                    </a:cubicBezTo>
                    <a:cubicBezTo>
                      <a:pt x="1266" y="213"/>
                      <a:pt x="1049" y="1"/>
                      <a:pt x="790" y="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2947;p119"/>
              <p:cNvSpPr/>
              <p:nvPr/>
            </p:nvSpPr>
            <p:spPr>
              <a:xfrm>
                <a:off x="6399454" y="1927829"/>
                <a:ext cx="91946" cy="127288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4783" extrusionOk="0">
                    <a:moveTo>
                      <a:pt x="1626" y="1"/>
                    </a:moveTo>
                    <a:cubicBezTo>
                      <a:pt x="725" y="1"/>
                      <a:pt x="0" y="730"/>
                      <a:pt x="0" y="1627"/>
                    </a:cubicBezTo>
                    <a:lnTo>
                      <a:pt x="0" y="3156"/>
                    </a:lnTo>
                    <a:cubicBezTo>
                      <a:pt x="0" y="4053"/>
                      <a:pt x="725" y="4783"/>
                      <a:pt x="1626" y="4783"/>
                    </a:cubicBezTo>
                    <a:lnTo>
                      <a:pt x="1829" y="4783"/>
                    </a:lnTo>
                    <a:cubicBezTo>
                      <a:pt x="2726" y="4783"/>
                      <a:pt x="3455" y="4053"/>
                      <a:pt x="3455" y="3156"/>
                    </a:cubicBezTo>
                    <a:lnTo>
                      <a:pt x="3455" y="1627"/>
                    </a:lnTo>
                    <a:cubicBezTo>
                      <a:pt x="3455" y="730"/>
                      <a:pt x="2726" y="1"/>
                      <a:pt x="1829" y="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2948;p119"/>
              <p:cNvSpPr/>
              <p:nvPr/>
            </p:nvSpPr>
            <p:spPr>
              <a:xfrm>
                <a:off x="6327600" y="2151082"/>
                <a:ext cx="235787" cy="72413"/>
              </a:xfrm>
              <a:custGeom>
                <a:avLst/>
                <a:gdLst/>
                <a:ahLst/>
                <a:cxnLst/>
                <a:rect l="l" t="t" r="r" b="b"/>
                <a:pathLst>
                  <a:path w="8860" h="2721" extrusionOk="0">
                    <a:moveTo>
                      <a:pt x="476" y="0"/>
                    </a:moveTo>
                    <a:cubicBezTo>
                      <a:pt x="208" y="0"/>
                      <a:pt x="0" y="218"/>
                      <a:pt x="0" y="476"/>
                    </a:cubicBezTo>
                    <a:lnTo>
                      <a:pt x="0" y="2720"/>
                    </a:lnTo>
                    <a:lnTo>
                      <a:pt x="8855" y="2720"/>
                    </a:lnTo>
                    <a:lnTo>
                      <a:pt x="8860" y="476"/>
                    </a:lnTo>
                    <a:cubicBezTo>
                      <a:pt x="8860" y="213"/>
                      <a:pt x="8642" y="0"/>
                      <a:pt x="8384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2949;p119"/>
              <p:cNvSpPr/>
              <p:nvPr/>
            </p:nvSpPr>
            <p:spPr>
              <a:xfrm>
                <a:off x="6399454" y="1916785"/>
                <a:ext cx="91680" cy="50990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1916" extrusionOk="0">
                    <a:moveTo>
                      <a:pt x="1788" y="0"/>
                    </a:moveTo>
                    <a:cubicBezTo>
                      <a:pt x="801" y="0"/>
                      <a:pt x="0" y="801"/>
                      <a:pt x="0" y="1788"/>
                    </a:cubicBezTo>
                    <a:cubicBezTo>
                      <a:pt x="0" y="1859"/>
                      <a:pt x="56" y="1915"/>
                      <a:pt x="127" y="1915"/>
                    </a:cubicBezTo>
                    <a:lnTo>
                      <a:pt x="2295" y="1915"/>
                    </a:lnTo>
                    <a:cubicBezTo>
                      <a:pt x="2923" y="1915"/>
                      <a:pt x="3435" y="1403"/>
                      <a:pt x="3445" y="770"/>
                    </a:cubicBezTo>
                    <a:lnTo>
                      <a:pt x="3445" y="127"/>
                    </a:lnTo>
                    <a:cubicBezTo>
                      <a:pt x="3445" y="56"/>
                      <a:pt x="3384" y="0"/>
                      <a:pt x="3318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2950;p119"/>
              <p:cNvSpPr/>
              <p:nvPr/>
            </p:nvSpPr>
            <p:spPr>
              <a:xfrm>
                <a:off x="6394051" y="1793569"/>
                <a:ext cx="102751" cy="53544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012" extrusionOk="0">
                    <a:moveTo>
                      <a:pt x="1931" y="0"/>
                    </a:moveTo>
                    <a:cubicBezTo>
                      <a:pt x="1267" y="0"/>
                      <a:pt x="614" y="81"/>
                      <a:pt x="1" y="233"/>
                    </a:cubicBezTo>
                    <a:cubicBezTo>
                      <a:pt x="82" y="1226"/>
                      <a:pt x="917" y="2011"/>
                      <a:pt x="1931" y="2011"/>
                    </a:cubicBezTo>
                    <a:cubicBezTo>
                      <a:pt x="2949" y="2011"/>
                      <a:pt x="3780" y="1236"/>
                      <a:pt x="3861" y="233"/>
                    </a:cubicBezTo>
                    <a:cubicBezTo>
                      <a:pt x="3243" y="81"/>
                      <a:pt x="2594" y="0"/>
                      <a:pt x="1931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28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465047"/>
              </p:ext>
            </p:extLst>
          </p:nvPr>
        </p:nvGraphicFramePr>
        <p:xfrm>
          <a:off x="6993834" y="2733530"/>
          <a:ext cx="5198166" cy="4032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CorelDRAW" r:id="rId4" imgW="7445520" imgH="5807520" progId="">
                  <p:embed/>
                </p:oleObj>
              </mc:Choice>
              <mc:Fallback>
                <p:oleObj name="CorelDRAW" r:id="rId4" imgW="7445520" imgH="5807520" progId="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3834" y="2733530"/>
                        <a:ext cx="5198166" cy="40327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511213" y="1495916"/>
            <a:ext cx="7688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  <a:r>
              <a:rPr lang="ru-RU" sz="4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  <a:endParaRPr lang="ru-RU" sz="4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F1A72F32-F154-41F5-8478-C8CD68EC61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32144"/>
              </p:ext>
            </p:extLst>
          </p:nvPr>
        </p:nvGraphicFramePr>
        <p:xfrm>
          <a:off x="271401" y="213538"/>
          <a:ext cx="1736303" cy="1505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CorelDRAW" r:id="rId9" imgW="612720" imgH="535680" progId="">
                  <p:embed/>
                </p:oleObj>
              </mc:Choice>
              <mc:Fallback>
                <p:oleObj name="CorelDRAW" r:id="rId9" imgW="612720" imgH="535680" progId="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01" y="213538"/>
                        <a:ext cx="1736303" cy="15058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799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Адреса поликлиник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  <a:solidFill>
            <a:schemeClr val="tx1">
              <a:lumMod val="95000"/>
              <a:lumOff val="5000"/>
              <a:alpha val="0"/>
            </a:schemeClr>
          </a:solidFill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xmlns="" id="{7B70E659-732E-4B29-96AA-05D9349E8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94691" y="268277"/>
            <a:ext cx="1364438" cy="404418"/>
          </a:xfrm>
          <a:prstGeom prst="rect">
            <a:avLst/>
          </a:prstGeom>
        </p:spPr>
      </p:pic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046C9C4D-373B-452E-8543-D38BDA469A94}"/>
              </a:ext>
            </a:extLst>
          </p:cNvPr>
          <p:cNvSpPr/>
          <p:nvPr/>
        </p:nvSpPr>
        <p:spPr>
          <a:xfrm>
            <a:off x="702904" y="154488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5858AE4-408A-4B2B-8F85-64372B8EE7E7}"/>
              </a:ext>
            </a:extLst>
          </p:cNvPr>
          <p:cNvSpPr txBox="1"/>
          <p:nvPr/>
        </p:nvSpPr>
        <p:spPr>
          <a:xfrm>
            <a:off x="933863" y="2431806"/>
            <a:ext cx="191295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 smtClean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ДГП №</a:t>
            </a:r>
            <a:r>
              <a:rPr lang="ru-RU" sz="2200" b="1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 (головное здание) 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17F27EF-EE47-442E-9F8A-43272E94C525}"/>
              </a:ext>
            </a:extLst>
          </p:cNvPr>
          <p:cNvSpPr txBox="1"/>
          <p:nvPr/>
        </p:nvSpPr>
        <p:spPr>
          <a:xfrm>
            <a:off x="933863" y="3344883"/>
            <a:ext cx="313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адресу: Борисовские пруды, д.10, корп.3</a:t>
            </a:r>
          </a:p>
        </p:txBody>
      </p:sp>
      <p:sp>
        <p:nvSpPr>
          <p:cNvPr id="41" name="Шестиугольник 40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1045782" y="4522485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180985" y="4578059"/>
            <a:ext cx="235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9485 </a:t>
            </a:r>
            <a:r>
              <a:rPr lang="ru-RU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чел.</a:t>
            </a:r>
            <a:endParaRPr lang="ru-RU" sz="12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1442335" y="4935123"/>
            <a:ext cx="2440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i="0" u="none" strike="noStrike" dirty="0" smtClean="0">
                <a:solidFill>
                  <a:srgbClr val="1B2E5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Прикрепленного населения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xmlns="" id="{6C943A7B-63CC-4AEF-A746-A21F0D615B7A}"/>
              </a:ext>
            </a:extLst>
          </p:cNvPr>
          <p:cNvSpPr/>
          <p:nvPr/>
        </p:nvSpPr>
        <p:spPr>
          <a:xfrm>
            <a:off x="4352948" y="153097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2A687D8-8EF3-48D9-BE0E-702E31539728}"/>
              </a:ext>
            </a:extLst>
          </p:cNvPr>
          <p:cNvSpPr txBox="1"/>
          <p:nvPr/>
        </p:nvSpPr>
        <p:spPr>
          <a:xfrm>
            <a:off x="4414894" y="2431806"/>
            <a:ext cx="268524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№1 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2F3B523-3912-46C9-9127-9C2D3A41DBDA}"/>
              </a:ext>
            </a:extLst>
          </p:cNvPr>
          <p:cNvSpPr txBox="1"/>
          <p:nvPr/>
        </p:nvSpPr>
        <p:spPr>
          <a:xfrm>
            <a:off x="4477034" y="3344127"/>
            <a:ext cx="313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адресу: ул. Алма-Атинская, д.6, корп.1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xmlns="" id="{8CFAFA35-A9A4-4098-B3DD-6E429D83D9E3}"/>
              </a:ext>
            </a:extLst>
          </p:cNvPr>
          <p:cNvSpPr/>
          <p:nvPr/>
        </p:nvSpPr>
        <p:spPr>
          <a:xfrm>
            <a:off x="8003511" y="1517063"/>
            <a:ext cx="3460225" cy="4217206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C64A8718-71BE-4E35-859F-327F1B78A77E}"/>
              </a:ext>
            </a:extLst>
          </p:cNvPr>
          <p:cNvSpPr txBox="1"/>
          <p:nvPr/>
        </p:nvSpPr>
        <p:spPr>
          <a:xfrm>
            <a:off x="7997602" y="2421749"/>
            <a:ext cx="289066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Подразделение</a:t>
            </a:r>
            <a:endParaRPr lang="ru-RU" sz="22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9E914A0-F53D-4525-BA92-ABC40DCD80E0}"/>
              </a:ext>
            </a:extLst>
          </p:cNvPr>
          <p:cNvSpPr txBox="1"/>
          <p:nvPr/>
        </p:nvSpPr>
        <p:spPr>
          <a:xfrm>
            <a:off x="8166002" y="3338698"/>
            <a:ext cx="313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адресу: Ореховый бульвар, д.49, корп.1</a:t>
            </a:r>
          </a:p>
        </p:txBody>
      </p:sp>
      <p:sp>
        <p:nvSpPr>
          <p:cNvPr id="62" name="Шестиугольник 61">
            <a:extLst>
              <a:ext uri="{FF2B5EF4-FFF2-40B4-BE49-F238E27FC236}">
                <a16:creationId xmlns:a16="http://schemas.microsoft.com/office/drawing/2014/main" xmlns="" id="{40A34B9D-6428-4212-8DA8-6EA278925E9A}"/>
              </a:ext>
            </a:extLst>
          </p:cNvPr>
          <p:cNvSpPr/>
          <p:nvPr/>
        </p:nvSpPr>
        <p:spPr>
          <a:xfrm>
            <a:off x="5537851" y="4677116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73291DA-2E1E-4C71-A0CB-D230443399F3}"/>
              </a:ext>
            </a:extLst>
          </p:cNvPr>
          <p:cNvSpPr txBox="1"/>
          <p:nvPr/>
        </p:nvSpPr>
        <p:spPr>
          <a:xfrm>
            <a:off x="5347513" y="4645980"/>
            <a:ext cx="1955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dirty="0" smtClean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10314 </a:t>
            </a:r>
            <a:r>
              <a:rPr lang="ru-RU" b="1" i="0" u="none" strike="noStrike" dirty="0" smtClean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чел.</a:t>
            </a:r>
            <a:endParaRPr lang="ru-RU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D3F0E6A-80E7-409C-B078-B96AC9D9C573}"/>
              </a:ext>
            </a:extLst>
          </p:cNvPr>
          <p:cNvSpPr txBox="1"/>
          <p:nvPr/>
        </p:nvSpPr>
        <p:spPr>
          <a:xfrm>
            <a:off x="5537851" y="5105656"/>
            <a:ext cx="1765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Прикрепленного населения</a:t>
            </a:r>
          </a:p>
        </p:txBody>
      </p:sp>
      <p:sp>
        <p:nvSpPr>
          <p:cNvPr id="68" name="Шестиугольник 67">
            <a:extLst>
              <a:ext uri="{FF2B5EF4-FFF2-40B4-BE49-F238E27FC236}">
                <a16:creationId xmlns:a16="http://schemas.microsoft.com/office/drawing/2014/main" xmlns="" id="{8898EEC1-5CF0-4541-A7E5-C05E8E046128}"/>
              </a:ext>
            </a:extLst>
          </p:cNvPr>
          <p:cNvSpPr/>
          <p:nvPr/>
        </p:nvSpPr>
        <p:spPr>
          <a:xfrm>
            <a:off x="10009292" y="4602824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453FF387-188F-47ED-BA85-15575FFF8DD3}"/>
              </a:ext>
            </a:extLst>
          </p:cNvPr>
          <p:cNvSpPr txBox="1"/>
          <p:nvPr/>
        </p:nvSpPr>
        <p:spPr>
          <a:xfrm>
            <a:off x="9517626" y="4542193"/>
            <a:ext cx="1971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dirty="0" smtClean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13036 </a:t>
            </a:r>
            <a:r>
              <a:rPr lang="ru-RU" b="1" i="0" u="none" strike="noStrike" dirty="0" smtClean="0">
                <a:solidFill>
                  <a:srgbClr val="7E903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чел.</a:t>
            </a:r>
            <a:endParaRPr lang="ru-RU" sz="12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F8A48DE9-25B6-485A-853E-1622F8E4BBE4}"/>
              </a:ext>
            </a:extLst>
          </p:cNvPr>
          <p:cNvSpPr txBox="1"/>
          <p:nvPr/>
        </p:nvSpPr>
        <p:spPr>
          <a:xfrm>
            <a:off x="9022781" y="5004114"/>
            <a:ext cx="2440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Прикрепленного населения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7D47E9D-3C3C-4E20-B3ED-F3293EA73D22}"/>
              </a:ext>
            </a:extLst>
          </p:cNvPr>
          <p:cNvSpPr txBox="1"/>
          <p:nvPr/>
        </p:nvSpPr>
        <p:spPr>
          <a:xfrm>
            <a:off x="951492" y="5934156"/>
            <a:ext cx="990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Детская зона при ГП № 210 </a:t>
            </a:r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адресу: Каширское шоссе д,57 корп.1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7" t="168" r="9578" b="1131"/>
          <a:stretch/>
        </p:blipFill>
        <p:spPr>
          <a:xfrm>
            <a:off x="2391203" y="990371"/>
            <a:ext cx="1889204" cy="180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6" t="339" r="26093" b="1"/>
          <a:stretch/>
        </p:blipFill>
        <p:spPr>
          <a:xfrm>
            <a:off x="6092245" y="1003184"/>
            <a:ext cx="1879696" cy="180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" name="Picture 32" descr="D:\DOC\Downloads\121.jpg"/>
          <p:cNvPicPr>
            <a:picLocks noChangeAspect="1" noChangeArrowheads="1"/>
          </p:cNvPicPr>
          <p:nvPr/>
        </p:nvPicPr>
        <p:blipFill rotWithShape="1">
          <a:blip r:embed="rId10" cstate="print"/>
          <a:srcRect l="5179" t="4003" r="2739" b="3914"/>
          <a:stretch/>
        </p:blipFill>
        <p:spPr bwMode="auto">
          <a:xfrm>
            <a:off x="10009292" y="998395"/>
            <a:ext cx="1871007" cy="180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8405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3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Структурные подразделения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05CF3939-514E-4FC0-B2D2-C3B56DF55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7DB90D3-F25F-431C-B360-E761AF5BB948}"/>
              </a:ext>
            </a:extLst>
          </p:cNvPr>
          <p:cNvSpPr txBox="1"/>
          <p:nvPr/>
        </p:nvSpPr>
        <p:spPr>
          <a:xfrm>
            <a:off x="824383" y="1079272"/>
            <a:ext cx="8503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: скругленные углы 34">
            <a:extLst>
              <a:ext uri="{FF2B5EF4-FFF2-40B4-BE49-F238E27FC236}">
                <a16:creationId xmlns:a16="http://schemas.microsoft.com/office/drawing/2014/main" xmlns="" id="{046C9C4D-373B-452E-8543-D38BDA469A94}"/>
              </a:ext>
            </a:extLst>
          </p:cNvPr>
          <p:cNvSpPr/>
          <p:nvPr/>
        </p:nvSpPr>
        <p:spPr>
          <a:xfrm>
            <a:off x="702904" y="1544883"/>
            <a:ext cx="3460225" cy="4217206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217F27EF-EE47-442E-9F8A-43272E94C525}"/>
              </a:ext>
            </a:extLst>
          </p:cNvPr>
          <p:cNvSpPr txBox="1"/>
          <p:nvPr/>
        </p:nvSpPr>
        <p:spPr>
          <a:xfrm>
            <a:off x="746247" y="2920794"/>
            <a:ext cx="33040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головном здании ДГП №145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развернуто </a:t>
            </a:r>
          </a:p>
          <a:p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педиатрических участков.</a:t>
            </a:r>
          </a:p>
          <a:p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Филиале № 1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развернуто </a:t>
            </a:r>
          </a:p>
          <a:p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педиатрических участков. </a:t>
            </a:r>
          </a:p>
          <a:p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Подразделении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развернуто </a:t>
            </a:r>
          </a:p>
          <a:p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педиатрических участков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Шестиугольник 76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1379773" y="1685699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1650334" y="1697725"/>
            <a:ext cx="131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31</a:t>
            </a:r>
            <a:endParaRPr lang="ru-RU" sz="32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1191152" y="2164747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Педиатрический участок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: скругленные углы 49">
            <a:extLst>
              <a:ext uri="{FF2B5EF4-FFF2-40B4-BE49-F238E27FC236}">
                <a16:creationId xmlns:a16="http://schemas.microsoft.com/office/drawing/2014/main" xmlns="" id="{8CFAFA35-A9A4-4098-B3DD-6E429D83D9E3}"/>
              </a:ext>
            </a:extLst>
          </p:cNvPr>
          <p:cNvSpPr/>
          <p:nvPr/>
        </p:nvSpPr>
        <p:spPr>
          <a:xfrm>
            <a:off x="8003511" y="1517063"/>
            <a:ext cx="3460225" cy="4217206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19E914A0-F53D-4525-BA92-ABC40DCD80E0}"/>
              </a:ext>
            </a:extLst>
          </p:cNvPr>
          <p:cNvSpPr txBox="1"/>
          <p:nvPr/>
        </p:nvSpPr>
        <p:spPr>
          <a:xfrm>
            <a:off x="8196029" y="2920794"/>
            <a:ext cx="321246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куда входят </a:t>
            </a:r>
          </a:p>
          <a:p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38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детских </a:t>
            </a:r>
            <a:r>
              <a:rPr lang="ru-RU" sz="1400" b="1" i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дошкольных учреждений </a:t>
            </a:r>
          </a:p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</a:t>
            </a:r>
          </a:p>
          <a:p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29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общеобразовательных школ 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Южного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Административного Округа</a:t>
            </a:r>
          </a:p>
        </p:txBody>
      </p: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xmlns="" id="{48F893BD-DE03-4DF7-8831-1F5C8BCC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2682" y="1399732"/>
            <a:ext cx="3264542" cy="2776387"/>
          </a:xfrm>
          <a:custGeom>
            <a:avLst/>
            <a:gdLst>
              <a:gd name="connsiteX0" fmla="*/ 780856 w 3644432"/>
              <a:gd name="connsiteY0" fmla="*/ 0 h 3132586"/>
              <a:gd name="connsiteX1" fmla="*/ 2863576 w 3644432"/>
              <a:gd name="connsiteY1" fmla="*/ 0 h 3132586"/>
              <a:gd name="connsiteX2" fmla="*/ 3644432 w 3644432"/>
              <a:gd name="connsiteY2" fmla="*/ 1561711 h 3132586"/>
              <a:gd name="connsiteX3" fmla="*/ 2858994 w 3644432"/>
              <a:gd name="connsiteY3" fmla="*/ 3132586 h 3132586"/>
              <a:gd name="connsiteX4" fmla="*/ 785438 w 3644432"/>
              <a:gd name="connsiteY4" fmla="*/ 3132586 h 3132586"/>
              <a:gd name="connsiteX5" fmla="*/ 0 w 3644432"/>
              <a:gd name="connsiteY5" fmla="*/ 1561711 h 31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4432" h="3132586">
                <a:moveTo>
                  <a:pt x="780856" y="0"/>
                </a:moveTo>
                <a:lnTo>
                  <a:pt x="2863576" y="0"/>
                </a:lnTo>
                <a:lnTo>
                  <a:pt x="3644432" y="1561711"/>
                </a:lnTo>
                <a:lnTo>
                  <a:pt x="2858994" y="3132586"/>
                </a:lnTo>
                <a:lnTo>
                  <a:pt x="785438" y="3132586"/>
                </a:lnTo>
                <a:lnTo>
                  <a:pt x="0" y="15617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Шестиугольник 111">
            <a:extLst>
              <a:ext uri="{FF2B5EF4-FFF2-40B4-BE49-F238E27FC236}">
                <a16:creationId xmlns:a16="http://schemas.microsoft.com/office/drawing/2014/main" xmlns="" id="{1FCB9ECE-8C61-496A-9E1A-8553A2118E4B}"/>
              </a:ext>
            </a:extLst>
          </p:cNvPr>
          <p:cNvSpPr/>
          <p:nvPr/>
        </p:nvSpPr>
        <p:spPr>
          <a:xfrm>
            <a:off x="5796214" y="3625666"/>
            <a:ext cx="1212769" cy="104549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6B86AC17-2ACE-4B6D-9AB7-B6E2EC57C8A7}"/>
              </a:ext>
            </a:extLst>
          </p:cNvPr>
          <p:cNvSpPr/>
          <p:nvPr/>
        </p:nvSpPr>
        <p:spPr>
          <a:xfrm>
            <a:off x="9840489" y="1611677"/>
            <a:ext cx="1013608" cy="87380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ACB4726-952A-4149-BF68-2E9FAF6B7253}"/>
              </a:ext>
            </a:extLst>
          </p:cNvPr>
          <p:cNvSpPr txBox="1"/>
          <p:nvPr/>
        </p:nvSpPr>
        <p:spPr>
          <a:xfrm>
            <a:off x="9691027" y="1608351"/>
            <a:ext cx="131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</a:t>
            </a:r>
            <a:endParaRPr lang="ru-RU" sz="3200" b="1" dirty="0">
              <a:solidFill>
                <a:srgbClr val="7E903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5A325B8-54EE-4B81-B359-EEA1B363144D}"/>
              </a:ext>
            </a:extLst>
          </p:cNvPr>
          <p:cNvSpPr txBox="1"/>
          <p:nvPr/>
        </p:nvSpPr>
        <p:spPr>
          <a:xfrm>
            <a:off x="8475408" y="2082673"/>
            <a:ext cx="272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Образовательных холдингов</a:t>
            </a:r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AD6A4D14-7884-4755-A828-67922DA3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5992" y="3945901"/>
            <a:ext cx="2180706" cy="2012435"/>
          </a:xfrm>
          <a:custGeom>
            <a:avLst/>
            <a:gdLst>
              <a:gd name="connsiteX0" fmla="*/ 378302 w 1755322"/>
              <a:gd name="connsiteY0" fmla="*/ 0 h 1513209"/>
              <a:gd name="connsiteX1" fmla="*/ 1377020 w 1755322"/>
              <a:gd name="connsiteY1" fmla="*/ 0 h 1513209"/>
              <a:gd name="connsiteX2" fmla="*/ 1755322 w 1755322"/>
              <a:gd name="connsiteY2" fmla="*/ 756605 h 1513209"/>
              <a:gd name="connsiteX3" fmla="*/ 1377020 w 1755322"/>
              <a:gd name="connsiteY3" fmla="*/ 1513209 h 1513209"/>
              <a:gd name="connsiteX4" fmla="*/ 378302 w 1755322"/>
              <a:gd name="connsiteY4" fmla="*/ 1513209 h 1513209"/>
              <a:gd name="connsiteX5" fmla="*/ 0 w 1755322"/>
              <a:gd name="connsiteY5" fmla="*/ 756605 h 151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322" h="1513209">
                <a:moveTo>
                  <a:pt x="378302" y="0"/>
                </a:moveTo>
                <a:lnTo>
                  <a:pt x="1377020" y="0"/>
                </a:lnTo>
                <a:lnTo>
                  <a:pt x="1755322" y="756605"/>
                </a:lnTo>
                <a:lnTo>
                  <a:pt x="1377020" y="1513209"/>
                </a:lnTo>
                <a:lnTo>
                  <a:pt x="378302" y="1513209"/>
                </a:lnTo>
                <a:lnTo>
                  <a:pt x="0" y="7566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xmlns="" id="{1D06B1D5-C488-4ED6-94E7-B404CAE63FFD}"/>
              </a:ext>
            </a:extLst>
          </p:cNvPr>
          <p:cNvSpPr/>
          <p:nvPr/>
        </p:nvSpPr>
        <p:spPr>
          <a:xfrm>
            <a:off x="6089260" y="1079272"/>
            <a:ext cx="1070493" cy="922839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032" y="977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Структурные подразделения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1DE67D3D-5FCE-4E8D-922A-E9049419BC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109C64B-24F8-4F5A-B828-41AC29166D67}"/>
              </a:ext>
            </a:extLst>
          </p:cNvPr>
          <p:cNvSpPr/>
          <p:nvPr/>
        </p:nvSpPr>
        <p:spPr>
          <a:xfrm>
            <a:off x="707822" y="1471225"/>
            <a:ext cx="5713562" cy="766509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128B2D8-AC6F-44DB-B7C3-9452AACC916F}"/>
              </a:ext>
            </a:extLst>
          </p:cNvPr>
          <p:cNvSpPr txBox="1"/>
          <p:nvPr/>
        </p:nvSpPr>
        <p:spPr>
          <a:xfrm>
            <a:off x="1546057" y="1518929"/>
            <a:ext cx="446098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платных медицинских услуг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599542" y="1209205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00606" y="4121149"/>
            <a:ext cx="4984287" cy="2456631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59282B7-85DA-4A56-AF30-EC509AAFF98E}"/>
              </a:ext>
            </a:extLst>
          </p:cNvPr>
          <p:cNvSpPr txBox="1"/>
          <p:nvPr/>
        </p:nvSpPr>
        <p:spPr>
          <a:xfrm>
            <a:off x="6868580" y="4397551"/>
            <a:ext cx="4729885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Кабинеты врачей-специалистов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5737" y="2657502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8036" y="2782184"/>
            <a:ext cx="456042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функциональной диагностики </a:t>
            </a: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7457" y="2395481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xmlns="" id="{07792620-7FB8-4E89-9699-D90DFE30EE19}"/>
              </a:ext>
            </a:extLst>
          </p:cNvPr>
          <p:cNvSpPr/>
          <p:nvPr/>
        </p:nvSpPr>
        <p:spPr>
          <a:xfrm>
            <a:off x="707822" y="5046418"/>
            <a:ext cx="5704110" cy="871157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EA28B90-67D3-44F6-BEEA-0D83DFE085C8}"/>
              </a:ext>
            </a:extLst>
          </p:cNvPr>
          <p:cNvSpPr txBox="1"/>
          <p:nvPr/>
        </p:nvSpPr>
        <p:spPr>
          <a:xfrm>
            <a:off x="1588938" y="5131874"/>
            <a:ext cx="368407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ультразвуковой диагностики</a:t>
            </a: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596900" y="476400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BECEDDF8-6B01-477B-A3EB-8B087775B2DB}"/>
              </a:ext>
            </a:extLst>
          </p:cNvPr>
          <p:cNvSpPr txBox="1"/>
          <p:nvPr/>
        </p:nvSpPr>
        <p:spPr>
          <a:xfrm>
            <a:off x="7181484" y="4756782"/>
            <a:ext cx="40927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специальностям:</a:t>
            </a:r>
          </a:p>
          <a:p>
            <a:r>
              <a: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травматология и ортопедия, неврология, офтальмология, оториноларингология, детская хирургия, детская урология-андрология, детская кардиология, акушерство и гинекология, детская эндокринология, нефрология, инфекционные болезни, аллергология-иммунология, гастроэнтерология, физиотерапия.</a:t>
            </a:r>
          </a:p>
          <a:p>
            <a:endParaRPr lang="ru-RU" sz="12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35E009FB-D6FF-4ABE-93A9-C69E3F7E4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6921086" y="4783357"/>
            <a:ext cx="237788" cy="24824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48F893BD-DE03-4DF7-8831-1F5C8BCC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7557" y="1129499"/>
            <a:ext cx="3544455" cy="3132586"/>
          </a:xfrm>
          <a:custGeom>
            <a:avLst/>
            <a:gdLst>
              <a:gd name="connsiteX0" fmla="*/ 780856 w 3644432"/>
              <a:gd name="connsiteY0" fmla="*/ 0 h 3132586"/>
              <a:gd name="connsiteX1" fmla="*/ 2863576 w 3644432"/>
              <a:gd name="connsiteY1" fmla="*/ 0 h 3132586"/>
              <a:gd name="connsiteX2" fmla="*/ 3644432 w 3644432"/>
              <a:gd name="connsiteY2" fmla="*/ 1561711 h 3132586"/>
              <a:gd name="connsiteX3" fmla="*/ 2858994 w 3644432"/>
              <a:gd name="connsiteY3" fmla="*/ 3132586 h 3132586"/>
              <a:gd name="connsiteX4" fmla="*/ 785438 w 3644432"/>
              <a:gd name="connsiteY4" fmla="*/ 3132586 h 3132586"/>
              <a:gd name="connsiteX5" fmla="*/ 0 w 3644432"/>
              <a:gd name="connsiteY5" fmla="*/ 1561711 h 31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4432" h="3132586">
                <a:moveTo>
                  <a:pt x="780856" y="0"/>
                </a:moveTo>
                <a:lnTo>
                  <a:pt x="2863576" y="0"/>
                </a:lnTo>
                <a:lnTo>
                  <a:pt x="3644432" y="1561711"/>
                </a:lnTo>
                <a:lnTo>
                  <a:pt x="2858994" y="3132586"/>
                </a:lnTo>
                <a:lnTo>
                  <a:pt x="785438" y="3132586"/>
                </a:lnTo>
                <a:lnTo>
                  <a:pt x="0" y="15617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92A1C3EE-2AB0-46AF-A0BF-AE117B6DB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8631" y="1282400"/>
            <a:ext cx="2005191" cy="1868392"/>
          </a:xfrm>
          <a:custGeom>
            <a:avLst/>
            <a:gdLst>
              <a:gd name="connsiteX0" fmla="*/ 467098 w 2167335"/>
              <a:gd name="connsiteY0" fmla="*/ 0 h 1868392"/>
              <a:gd name="connsiteX1" fmla="*/ 1700237 w 2167335"/>
              <a:gd name="connsiteY1" fmla="*/ 0 h 1868392"/>
              <a:gd name="connsiteX2" fmla="*/ 2167335 w 2167335"/>
              <a:gd name="connsiteY2" fmla="*/ 934196 h 1868392"/>
              <a:gd name="connsiteX3" fmla="*/ 1700237 w 2167335"/>
              <a:gd name="connsiteY3" fmla="*/ 1868392 h 1868392"/>
              <a:gd name="connsiteX4" fmla="*/ 467098 w 2167335"/>
              <a:gd name="connsiteY4" fmla="*/ 1868392 h 1868392"/>
              <a:gd name="connsiteX5" fmla="*/ 0 w 2167335"/>
              <a:gd name="connsiteY5" fmla="*/ 934196 h 186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7335" h="1868392">
                <a:moveTo>
                  <a:pt x="467098" y="0"/>
                </a:moveTo>
                <a:lnTo>
                  <a:pt x="1700237" y="0"/>
                </a:lnTo>
                <a:lnTo>
                  <a:pt x="2167335" y="934196"/>
                </a:lnTo>
                <a:lnTo>
                  <a:pt x="1700237" y="1868392"/>
                </a:lnTo>
                <a:lnTo>
                  <a:pt x="467098" y="1868392"/>
                </a:lnTo>
                <a:lnTo>
                  <a:pt x="0" y="93419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Шестиугольник 77">
            <a:extLst>
              <a:ext uri="{FF2B5EF4-FFF2-40B4-BE49-F238E27FC236}">
                <a16:creationId xmlns:a16="http://schemas.microsoft.com/office/drawing/2014/main" xmlns="" id="{3FE4A1A8-11B3-4296-8645-5E0B0629D7D6}"/>
              </a:ext>
            </a:extLst>
          </p:cNvPr>
          <p:cNvSpPr/>
          <p:nvPr/>
        </p:nvSpPr>
        <p:spPr>
          <a:xfrm>
            <a:off x="11043530" y="2856182"/>
            <a:ext cx="743720" cy="641138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xmlns="" id="{8A284021-B100-473A-8656-03E632AD8980}"/>
              </a:ext>
            </a:extLst>
          </p:cNvPr>
          <p:cNvSpPr/>
          <p:nvPr/>
        </p:nvSpPr>
        <p:spPr>
          <a:xfrm>
            <a:off x="8985775" y="3073400"/>
            <a:ext cx="1090573" cy="94015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Google Shape;12449;p118"/>
          <p:cNvGrpSpPr/>
          <p:nvPr/>
        </p:nvGrpSpPr>
        <p:grpSpPr>
          <a:xfrm>
            <a:off x="798931" y="1470856"/>
            <a:ext cx="516079" cy="435080"/>
            <a:chOff x="6547976" y="2921818"/>
            <a:chExt cx="516079" cy="435080"/>
          </a:xfrm>
          <a:noFill/>
        </p:grpSpPr>
        <p:sp>
          <p:nvSpPr>
            <p:cNvPr id="34" name="Google Shape;12450;p118"/>
            <p:cNvSpPr/>
            <p:nvPr/>
          </p:nvSpPr>
          <p:spPr>
            <a:xfrm>
              <a:off x="6653354" y="2921818"/>
              <a:ext cx="303837" cy="267359"/>
            </a:xfrm>
            <a:custGeom>
              <a:avLst/>
              <a:gdLst/>
              <a:ahLst/>
              <a:cxnLst/>
              <a:rect l="l" t="t" r="r" b="b"/>
              <a:pathLst>
                <a:path w="16775" h="14761" extrusionOk="0">
                  <a:moveTo>
                    <a:pt x="5114" y="1"/>
                  </a:moveTo>
                  <a:cubicBezTo>
                    <a:pt x="4963" y="2"/>
                    <a:pt x="4812" y="10"/>
                    <a:pt x="4663" y="26"/>
                  </a:cubicBezTo>
                  <a:cubicBezTo>
                    <a:pt x="2999" y="203"/>
                    <a:pt x="1812" y="788"/>
                    <a:pt x="1032" y="1813"/>
                  </a:cubicBezTo>
                  <a:cubicBezTo>
                    <a:pt x="258" y="2827"/>
                    <a:pt x="1" y="4164"/>
                    <a:pt x="266" y="5786"/>
                  </a:cubicBezTo>
                  <a:cubicBezTo>
                    <a:pt x="642" y="8079"/>
                    <a:pt x="3380" y="10654"/>
                    <a:pt x="5585" y="12729"/>
                  </a:cubicBezTo>
                  <a:cubicBezTo>
                    <a:pt x="5585" y="12729"/>
                    <a:pt x="6686" y="13834"/>
                    <a:pt x="7016" y="14118"/>
                  </a:cubicBezTo>
                  <a:cubicBezTo>
                    <a:pt x="7265" y="14332"/>
                    <a:pt x="7804" y="14761"/>
                    <a:pt x="8389" y="14761"/>
                  </a:cubicBezTo>
                  <a:cubicBezTo>
                    <a:pt x="8973" y="14761"/>
                    <a:pt x="9511" y="14332"/>
                    <a:pt x="9760" y="14118"/>
                  </a:cubicBezTo>
                  <a:cubicBezTo>
                    <a:pt x="10089" y="13834"/>
                    <a:pt x="11191" y="12729"/>
                    <a:pt x="11191" y="12729"/>
                  </a:cubicBezTo>
                  <a:lnTo>
                    <a:pt x="11190" y="12729"/>
                  </a:lnTo>
                  <a:cubicBezTo>
                    <a:pt x="13395" y="10654"/>
                    <a:pt x="16133" y="8077"/>
                    <a:pt x="16509" y="5786"/>
                  </a:cubicBezTo>
                  <a:cubicBezTo>
                    <a:pt x="16774" y="4164"/>
                    <a:pt x="16517" y="2827"/>
                    <a:pt x="15742" y="1813"/>
                  </a:cubicBezTo>
                  <a:cubicBezTo>
                    <a:pt x="14962" y="788"/>
                    <a:pt x="13776" y="203"/>
                    <a:pt x="12112" y="26"/>
                  </a:cubicBezTo>
                  <a:cubicBezTo>
                    <a:pt x="11963" y="10"/>
                    <a:pt x="11812" y="2"/>
                    <a:pt x="11663" y="1"/>
                  </a:cubicBezTo>
                  <a:cubicBezTo>
                    <a:pt x="10485" y="1"/>
                    <a:pt x="9299" y="440"/>
                    <a:pt x="8387" y="1180"/>
                  </a:cubicBezTo>
                  <a:cubicBezTo>
                    <a:pt x="7477" y="440"/>
                    <a:pt x="6289" y="1"/>
                    <a:pt x="5114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451;p118"/>
            <p:cNvSpPr/>
            <p:nvPr/>
          </p:nvSpPr>
          <p:spPr>
            <a:xfrm>
              <a:off x="6547976" y="3048588"/>
              <a:ext cx="238850" cy="308257"/>
            </a:xfrm>
            <a:custGeom>
              <a:avLst/>
              <a:gdLst/>
              <a:ahLst/>
              <a:cxnLst/>
              <a:rect l="l" t="t" r="r" b="b"/>
              <a:pathLst>
                <a:path w="13187" h="17019" extrusionOk="0">
                  <a:moveTo>
                    <a:pt x="682" y="1"/>
                  </a:moveTo>
                  <a:cubicBezTo>
                    <a:pt x="602" y="1"/>
                    <a:pt x="533" y="34"/>
                    <a:pt x="461" y="110"/>
                  </a:cubicBezTo>
                  <a:cubicBezTo>
                    <a:pt x="331" y="247"/>
                    <a:pt x="254" y="974"/>
                    <a:pt x="216" y="1435"/>
                  </a:cubicBezTo>
                  <a:cubicBezTo>
                    <a:pt x="216" y="1435"/>
                    <a:pt x="0" y="4124"/>
                    <a:pt x="25" y="5056"/>
                  </a:cubicBezTo>
                  <a:cubicBezTo>
                    <a:pt x="50" y="5988"/>
                    <a:pt x="1664" y="9712"/>
                    <a:pt x="2528" y="10580"/>
                  </a:cubicBezTo>
                  <a:cubicBezTo>
                    <a:pt x="3393" y="11448"/>
                    <a:pt x="7392" y="13722"/>
                    <a:pt x="7392" y="13722"/>
                  </a:cubicBezTo>
                  <a:cubicBezTo>
                    <a:pt x="7535" y="13842"/>
                    <a:pt x="8336" y="14458"/>
                    <a:pt x="8336" y="15264"/>
                  </a:cubicBezTo>
                  <a:lnTo>
                    <a:pt x="8336" y="16173"/>
                  </a:lnTo>
                  <a:cubicBezTo>
                    <a:pt x="8336" y="16173"/>
                    <a:pt x="8222" y="17015"/>
                    <a:pt x="9144" y="17015"/>
                  </a:cubicBezTo>
                  <a:cubicBezTo>
                    <a:pt x="10066" y="17015"/>
                    <a:pt x="11345" y="17019"/>
                    <a:pt x="12255" y="17019"/>
                  </a:cubicBezTo>
                  <a:cubicBezTo>
                    <a:pt x="13165" y="17019"/>
                    <a:pt x="12986" y="16195"/>
                    <a:pt x="12988" y="15908"/>
                  </a:cubicBezTo>
                  <a:cubicBezTo>
                    <a:pt x="12988" y="15703"/>
                    <a:pt x="12988" y="15539"/>
                    <a:pt x="12989" y="15462"/>
                  </a:cubicBezTo>
                  <a:lnTo>
                    <a:pt x="12989" y="15412"/>
                  </a:lnTo>
                  <a:cubicBezTo>
                    <a:pt x="13000" y="15115"/>
                    <a:pt x="13049" y="14821"/>
                    <a:pt x="13086" y="14525"/>
                  </a:cubicBezTo>
                  <a:cubicBezTo>
                    <a:pt x="13187" y="14187"/>
                    <a:pt x="13106" y="13549"/>
                    <a:pt x="13058" y="13302"/>
                  </a:cubicBezTo>
                  <a:cubicBezTo>
                    <a:pt x="12518" y="10892"/>
                    <a:pt x="10529" y="9468"/>
                    <a:pt x="10313" y="9300"/>
                  </a:cubicBezTo>
                  <a:lnTo>
                    <a:pt x="10311" y="9301"/>
                  </a:lnTo>
                  <a:cubicBezTo>
                    <a:pt x="10191" y="9209"/>
                    <a:pt x="9240" y="8489"/>
                    <a:pt x="6600" y="8313"/>
                  </a:cubicBezTo>
                  <a:cubicBezTo>
                    <a:pt x="6455" y="8302"/>
                    <a:pt x="6308" y="8198"/>
                    <a:pt x="6179" y="8111"/>
                  </a:cubicBezTo>
                  <a:cubicBezTo>
                    <a:pt x="6148" y="8091"/>
                    <a:pt x="6116" y="8069"/>
                    <a:pt x="6085" y="8048"/>
                  </a:cubicBezTo>
                  <a:cubicBezTo>
                    <a:pt x="5952" y="7956"/>
                    <a:pt x="5820" y="7860"/>
                    <a:pt x="5719" y="7740"/>
                  </a:cubicBezTo>
                  <a:cubicBezTo>
                    <a:pt x="5519" y="7498"/>
                    <a:pt x="5291" y="7295"/>
                    <a:pt x="5097" y="7025"/>
                  </a:cubicBezTo>
                  <a:cubicBezTo>
                    <a:pt x="3815" y="5237"/>
                    <a:pt x="2557" y="4879"/>
                    <a:pt x="2368" y="4807"/>
                  </a:cubicBezTo>
                  <a:cubicBezTo>
                    <a:pt x="2119" y="4687"/>
                    <a:pt x="1948" y="4652"/>
                    <a:pt x="1893" y="4481"/>
                  </a:cubicBezTo>
                  <a:cubicBezTo>
                    <a:pt x="1871" y="4402"/>
                    <a:pt x="1653" y="2324"/>
                    <a:pt x="1613" y="1974"/>
                  </a:cubicBezTo>
                  <a:cubicBezTo>
                    <a:pt x="1506" y="973"/>
                    <a:pt x="1398" y="230"/>
                    <a:pt x="824" y="29"/>
                  </a:cubicBezTo>
                  <a:cubicBezTo>
                    <a:pt x="772" y="11"/>
                    <a:pt x="726" y="1"/>
                    <a:pt x="682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452;p118"/>
            <p:cNvSpPr/>
            <p:nvPr/>
          </p:nvSpPr>
          <p:spPr>
            <a:xfrm>
              <a:off x="6823738" y="3048624"/>
              <a:ext cx="240317" cy="308275"/>
            </a:xfrm>
            <a:custGeom>
              <a:avLst/>
              <a:gdLst/>
              <a:ahLst/>
              <a:cxnLst/>
              <a:rect l="l" t="t" r="r" b="b"/>
              <a:pathLst>
                <a:path w="13268" h="17020" extrusionOk="0">
                  <a:moveTo>
                    <a:pt x="12503" y="0"/>
                  </a:moveTo>
                  <a:cubicBezTo>
                    <a:pt x="12460" y="0"/>
                    <a:pt x="12413" y="10"/>
                    <a:pt x="12362" y="28"/>
                  </a:cubicBezTo>
                  <a:cubicBezTo>
                    <a:pt x="11788" y="229"/>
                    <a:pt x="11680" y="972"/>
                    <a:pt x="11571" y="1975"/>
                  </a:cubicBezTo>
                  <a:cubicBezTo>
                    <a:pt x="11533" y="2323"/>
                    <a:pt x="11315" y="4401"/>
                    <a:pt x="11293" y="4480"/>
                  </a:cubicBezTo>
                  <a:cubicBezTo>
                    <a:pt x="11238" y="4651"/>
                    <a:pt x="11067" y="4686"/>
                    <a:pt x="10818" y="4806"/>
                  </a:cubicBezTo>
                  <a:cubicBezTo>
                    <a:pt x="10629" y="4878"/>
                    <a:pt x="9371" y="5237"/>
                    <a:pt x="8089" y="7026"/>
                  </a:cubicBezTo>
                  <a:cubicBezTo>
                    <a:pt x="7895" y="7294"/>
                    <a:pt x="7667" y="7498"/>
                    <a:pt x="7467" y="7739"/>
                  </a:cubicBezTo>
                  <a:cubicBezTo>
                    <a:pt x="7366" y="7859"/>
                    <a:pt x="7234" y="7957"/>
                    <a:pt x="7101" y="8048"/>
                  </a:cubicBezTo>
                  <a:cubicBezTo>
                    <a:pt x="7070" y="8070"/>
                    <a:pt x="7038" y="8090"/>
                    <a:pt x="7007" y="8112"/>
                  </a:cubicBezTo>
                  <a:cubicBezTo>
                    <a:pt x="6878" y="8197"/>
                    <a:pt x="6731" y="8301"/>
                    <a:pt x="6586" y="8313"/>
                  </a:cubicBezTo>
                  <a:cubicBezTo>
                    <a:pt x="3946" y="8488"/>
                    <a:pt x="2995" y="9210"/>
                    <a:pt x="2875" y="9301"/>
                  </a:cubicBezTo>
                  <a:cubicBezTo>
                    <a:pt x="2658" y="9469"/>
                    <a:pt x="669" y="10893"/>
                    <a:pt x="128" y="13303"/>
                  </a:cubicBezTo>
                  <a:cubicBezTo>
                    <a:pt x="81" y="13552"/>
                    <a:pt x="0" y="14190"/>
                    <a:pt x="101" y="14528"/>
                  </a:cubicBezTo>
                  <a:cubicBezTo>
                    <a:pt x="137" y="14822"/>
                    <a:pt x="188" y="15117"/>
                    <a:pt x="198" y="15415"/>
                  </a:cubicBezTo>
                  <a:lnTo>
                    <a:pt x="198" y="15464"/>
                  </a:lnTo>
                  <a:cubicBezTo>
                    <a:pt x="198" y="15542"/>
                    <a:pt x="198" y="15704"/>
                    <a:pt x="199" y="15909"/>
                  </a:cubicBezTo>
                  <a:cubicBezTo>
                    <a:pt x="199" y="16197"/>
                    <a:pt x="22" y="17020"/>
                    <a:pt x="933" y="17020"/>
                  </a:cubicBezTo>
                  <a:cubicBezTo>
                    <a:pt x="1843" y="17020"/>
                    <a:pt x="3122" y="17017"/>
                    <a:pt x="4044" y="17017"/>
                  </a:cubicBezTo>
                  <a:cubicBezTo>
                    <a:pt x="4966" y="17017"/>
                    <a:pt x="4852" y="16176"/>
                    <a:pt x="4852" y="16176"/>
                  </a:cubicBezTo>
                  <a:lnTo>
                    <a:pt x="4852" y="15264"/>
                  </a:lnTo>
                  <a:cubicBezTo>
                    <a:pt x="4852" y="14458"/>
                    <a:pt x="5651" y="13841"/>
                    <a:pt x="5795" y="13723"/>
                  </a:cubicBezTo>
                  <a:cubicBezTo>
                    <a:pt x="5795" y="13723"/>
                    <a:pt x="10108" y="11235"/>
                    <a:pt x="10658" y="10580"/>
                  </a:cubicBezTo>
                  <a:cubicBezTo>
                    <a:pt x="11210" y="9924"/>
                    <a:pt x="13055" y="5964"/>
                    <a:pt x="13162" y="5055"/>
                  </a:cubicBezTo>
                  <a:cubicBezTo>
                    <a:pt x="13267" y="4146"/>
                    <a:pt x="12970" y="1435"/>
                    <a:pt x="12970" y="1435"/>
                  </a:cubicBezTo>
                  <a:lnTo>
                    <a:pt x="12969" y="1435"/>
                  </a:lnTo>
                  <a:cubicBezTo>
                    <a:pt x="12932" y="975"/>
                    <a:pt x="12855" y="247"/>
                    <a:pt x="12725" y="110"/>
                  </a:cubicBezTo>
                  <a:cubicBezTo>
                    <a:pt x="12653" y="34"/>
                    <a:pt x="12584" y="0"/>
                    <a:pt x="1250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2364;p118"/>
          <p:cNvGrpSpPr/>
          <p:nvPr/>
        </p:nvGrpSpPr>
        <p:grpSpPr>
          <a:xfrm>
            <a:off x="783028" y="2640287"/>
            <a:ext cx="531982" cy="457069"/>
            <a:chOff x="6193405" y="2272666"/>
            <a:chExt cx="531982" cy="457069"/>
          </a:xfrm>
          <a:noFill/>
        </p:grpSpPr>
        <p:sp>
          <p:nvSpPr>
            <p:cNvPr id="38" name="Google Shape;12365;p118"/>
            <p:cNvSpPr/>
            <p:nvPr/>
          </p:nvSpPr>
          <p:spPr>
            <a:xfrm>
              <a:off x="6205885" y="2272666"/>
              <a:ext cx="519503" cy="289329"/>
            </a:xfrm>
            <a:custGeom>
              <a:avLst/>
              <a:gdLst/>
              <a:ahLst/>
              <a:cxnLst/>
              <a:rect l="l" t="t" r="r" b="b"/>
              <a:pathLst>
                <a:path w="28682" h="15974" extrusionOk="0">
                  <a:moveTo>
                    <a:pt x="8745" y="1"/>
                  </a:moveTo>
                  <a:cubicBezTo>
                    <a:pt x="8486" y="2"/>
                    <a:pt x="8228" y="16"/>
                    <a:pt x="7972" y="42"/>
                  </a:cubicBezTo>
                  <a:cubicBezTo>
                    <a:pt x="5129" y="346"/>
                    <a:pt x="3097" y="1346"/>
                    <a:pt x="1764" y="3097"/>
                  </a:cubicBezTo>
                  <a:cubicBezTo>
                    <a:pt x="441" y="4833"/>
                    <a:pt x="1" y="7119"/>
                    <a:pt x="453" y="9889"/>
                  </a:cubicBezTo>
                  <a:cubicBezTo>
                    <a:pt x="661" y="11162"/>
                    <a:pt x="1296" y="12485"/>
                    <a:pt x="2184" y="13812"/>
                  </a:cubicBezTo>
                  <a:lnTo>
                    <a:pt x="7150" y="13812"/>
                  </a:lnTo>
                  <a:lnTo>
                    <a:pt x="10129" y="5508"/>
                  </a:lnTo>
                  <a:cubicBezTo>
                    <a:pt x="10209" y="5286"/>
                    <a:pt x="10418" y="5142"/>
                    <a:pt x="10650" y="5142"/>
                  </a:cubicBezTo>
                  <a:cubicBezTo>
                    <a:pt x="10673" y="5142"/>
                    <a:pt x="10698" y="5143"/>
                    <a:pt x="10722" y="5146"/>
                  </a:cubicBezTo>
                  <a:cubicBezTo>
                    <a:pt x="10979" y="5180"/>
                    <a:pt x="11178" y="5388"/>
                    <a:pt x="11200" y="5648"/>
                  </a:cubicBezTo>
                  <a:lnTo>
                    <a:pt x="12084" y="15974"/>
                  </a:lnTo>
                  <a:lnTo>
                    <a:pt x="13739" y="10008"/>
                  </a:lnTo>
                  <a:cubicBezTo>
                    <a:pt x="13807" y="9768"/>
                    <a:pt x="14026" y="9602"/>
                    <a:pt x="14275" y="9602"/>
                  </a:cubicBezTo>
                  <a:cubicBezTo>
                    <a:pt x="14279" y="9602"/>
                    <a:pt x="14282" y="9602"/>
                    <a:pt x="14285" y="9602"/>
                  </a:cubicBezTo>
                  <a:cubicBezTo>
                    <a:pt x="14538" y="9608"/>
                    <a:pt x="14755" y="9785"/>
                    <a:pt x="14812" y="10031"/>
                  </a:cubicBezTo>
                  <a:lnTo>
                    <a:pt x="15734" y="14030"/>
                  </a:lnTo>
                  <a:lnTo>
                    <a:pt x="17307" y="7419"/>
                  </a:lnTo>
                  <a:cubicBezTo>
                    <a:pt x="17366" y="7169"/>
                    <a:pt x="17589" y="6994"/>
                    <a:pt x="17843" y="6994"/>
                  </a:cubicBezTo>
                  <a:cubicBezTo>
                    <a:pt x="17852" y="6994"/>
                    <a:pt x="17861" y="6994"/>
                    <a:pt x="17870" y="6995"/>
                  </a:cubicBezTo>
                  <a:cubicBezTo>
                    <a:pt x="18137" y="7006"/>
                    <a:pt x="18355" y="7207"/>
                    <a:pt x="18393" y="7470"/>
                  </a:cubicBezTo>
                  <a:lnTo>
                    <a:pt x="19566" y="15842"/>
                  </a:lnTo>
                  <a:lnTo>
                    <a:pt x="20093" y="14142"/>
                  </a:lnTo>
                  <a:cubicBezTo>
                    <a:pt x="20165" y="13909"/>
                    <a:pt x="20379" y="13751"/>
                    <a:pt x="20622" y="13751"/>
                  </a:cubicBezTo>
                  <a:lnTo>
                    <a:pt x="26539" y="13751"/>
                  </a:lnTo>
                  <a:cubicBezTo>
                    <a:pt x="27407" y="12444"/>
                    <a:pt x="28025" y="11142"/>
                    <a:pt x="28231" y="9889"/>
                  </a:cubicBezTo>
                  <a:cubicBezTo>
                    <a:pt x="28682" y="7119"/>
                    <a:pt x="28241" y="4833"/>
                    <a:pt x="26918" y="3097"/>
                  </a:cubicBezTo>
                  <a:cubicBezTo>
                    <a:pt x="25584" y="1346"/>
                    <a:pt x="23554" y="346"/>
                    <a:pt x="20711" y="42"/>
                  </a:cubicBezTo>
                  <a:cubicBezTo>
                    <a:pt x="20456" y="16"/>
                    <a:pt x="20199" y="2"/>
                    <a:pt x="19941" y="1"/>
                  </a:cubicBezTo>
                  <a:cubicBezTo>
                    <a:pt x="17929" y="1"/>
                    <a:pt x="15901" y="750"/>
                    <a:pt x="14341" y="2016"/>
                  </a:cubicBezTo>
                  <a:cubicBezTo>
                    <a:pt x="12784" y="750"/>
                    <a:pt x="10752" y="1"/>
                    <a:pt x="8745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366;p118"/>
            <p:cNvSpPr/>
            <p:nvPr/>
          </p:nvSpPr>
          <p:spPr>
            <a:xfrm>
              <a:off x="6259878" y="2422384"/>
              <a:ext cx="412404" cy="307351"/>
            </a:xfrm>
            <a:custGeom>
              <a:avLst/>
              <a:gdLst/>
              <a:ahLst/>
              <a:cxnLst/>
              <a:rect l="l" t="t" r="r" b="b"/>
              <a:pathLst>
                <a:path w="22769" h="16969" extrusionOk="0">
                  <a:moveTo>
                    <a:pt x="7334" y="0"/>
                  </a:moveTo>
                  <a:lnTo>
                    <a:pt x="5079" y="6285"/>
                  </a:lnTo>
                  <a:cubicBezTo>
                    <a:pt x="5000" y="6505"/>
                    <a:pt x="4791" y="6651"/>
                    <a:pt x="4558" y="6651"/>
                  </a:cubicBezTo>
                  <a:lnTo>
                    <a:pt x="1" y="6651"/>
                  </a:lnTo>
                  <a:cubicBezTo>
                    <a:pt x="1839" y="9047"/>
                    <a:pt x="4360" y="11419"/>
                    <a:pt x="6569" y="13496"/>
                  </a:cubicBezTo>
                  <a:cubicBezTo>
                    <a:pt x="6569" y="13496"/>
                    <a:pt x="8450" y="15386"/>
                    <a:pt x="9015" y="15871"/>
                  </a:cubicBezTo>
                  <a:cubicBezTo>
                    <a:pt x="9441" y="16235"/>
                    <a:pt x="10363" y="16968"/>
                    <a:pt x="11361" y="16968"/>
                  </a:cubicBezTo>
                  <a:cubicBezTo>
                    <a:pt x="12361" y="16968"/>
                    <a:pt x="13283" y="16234"/>
                    <a:pt x="13707" y="15871"/>
                  </a:cubicBezTo>
                  <a:cubicBezTo>
                    <a:pt x="14272" y="15386"/>
                    <a:pt x="16154" y="13496"/>
                    <a:pt x="16154" y="13496"/>
                  </a:cubicBezTo>
                  <a:cubicBezTo>
                    <a:pt x="18380" y="11401"/>
                    <a:pt x="20924" y="9007"/>
                    <a:pt x="22768" y="6590"/>
                  </a:cubicBezTo>
                  <a:lnTo>
                    <a:pt x="18049" y="6590"/>
                  </a:lnTo>
                  <a:lnTo>
                    <a:pt x="16910" y="10269"/>
                  </a:lnTo>
                  <a:cubicBezTo>
                    <a:pt x="16839" y="10502"/>
                    <a:pt x="16622" y="10658"/>
                    <a:pt x="16382" y="10658"/>
                  </a:cubicBezTo>
                  <a:cubicBezTo>
                    <a:pt x="16368" y="10658"/>
                    <a:pt x="16353" y="10658"/>
                    <a:pt x="16338" y="10657"/>
                  </a:cubicBezTo>
                  <a:cubicBezTo>
                    <a:pt x="16079" y="10636"/>
                    <a:pt x="15871" y="10439"/>
                    <a:pt x="15835" y="10182"/>
                  </a:cubicBezTo>
                  <a:lnTo>
                    <a:pt x="14724" y="2261"/>
                  </a:lnTo>
                  <a:lnTo>
                    <a:pt x="13283" y="8318"/>
                  </a:lnTo>
                  <a:cubicBezTo>
                    <a:pt x="13223" y="8567"/>
                    <a:pt x="13000" y="8742"/>
                    <a:pt x="12744" y="8742"/>
                  </a:cubicBezTo>
                  <a:lnTo>
                    <a:pt x="12743" y="8742"/>
                  </a:lnTo>
                  <a:cubicBezTo>
                    <a:pt x="12485" y="8741"/>
                    <a:pt x="12263" y="8564"/>
                    <a:pt x="12205" y="8314"/>
                  </a:cubicBezTo>
                  <a:lnTo>
                    <a:pt x="11243" y="4137"/>
                  </a:lnTo>
                  <a:lnTo>
                    <a:pt x="9348" y="10965"/>
                  </a:lnTo>
                  <a:cubicBezTo>
                    <a:pt x="9282" y="11205"/>
                    <a:pt x="9064" y="11371"/>
                    <a:pt x="8815" y="11371"/>
                  </a:cubicBezTo>
                  <a:cubicBezTo>
                    <a:pt x="8797" y="11371"/>
                    <a:pt x="8781" y="11371"/>
                    <a:pt x="8764" y="11369"/>
                  </a:cubicBezTo>
                  <a:cubicBezTo>
                    <a:pt x="8497" y="11344"/>
                    <a:pt x="8287" y="11132"/>
                    <a:pt x="8263" y="10866"/>
                  </a:cubicBezTo>
                  <a:lnTo>
                    <a:pt x="733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367;p118"/>
            <p:cNvSpPr/>
            <p:nvPr/>
          </p:nvSpPr>
          <p:spPr>
            <a:xfrm>
              <a:off x="6193405" y="2365801"/>
              <a:ext cx="525172" cy="262595"/>
            </a:xfrm>
            <a:custGeom>
              <a:avLst/>
              <a:gdLst/>
              <a:ahLst/>
              <a:cxnLst/>
              <a:rect l="l" t="t" r="r" b="b"/>
              <a:pathLst>
                <a:path w="28995" h="14498" extrusionOk="0">
                  <a:moveTo>
                    <a:pt x="11338" y="1"/>
                  </a:moveTo>
                  <a:cubicBezTo>
                    <a:pt x="11108" y="1"/>
                    <a:pt x="10898" y="144"/>
                    <a:pt x="10818" y="367"/>
                  </a:cubicBezTo>
                  <a:lnTo>
                    <a:pt x="7839" y="8672"/>
                  </a:lnTo>
                  <a:lnTo>
                    <a:pt x="554" y="8672"/>
                  </a:lnTo>
                  <a:cubicBezTo>
                    <a:pt x="249" y="8672"/>
                    <a:pt x="1" y="8919"/>
                    <a:pt x="1" y="9224"/>
                  </a:cubicBezTo>
                  <a:cubicBezTo>
                    <a:pt x="1" y="9529"/>
                    <a:pt x="249" y="9777"/>
                    <a:pt x="554" y="9777"/>
                  </a:cubicBezTo>
                  <a:lnTo>
                    <a:pt x="8228" y="9777"/>
                  </a:lnTo>
                  <a:cubicBezTo>
                    <a:pt x="8461" y="9777"/>
                    <a:pt x="8670" y="9630"/>
                    <a:pt x="8749" y="9411"/>
                  </a:cubicBezTo>
                  <a:lnTo>
                    <a:pt x="11004" y="3126"/>
                  </a:lnTo>
                  <a:lnTo>
                    <a:pt x="11933" y="13991"/>
                  </a:lnTo>
                  <a:cubicBezTo>
                    <a:pt x="11957" y="14258"/>
                    <a:pt x="12167" y="14470"/>
                    <a:pt x="12434" y="14495"/>
                  </a:cubicBezTo>
                  <a:cubicBezTo>
                    <a:pt x="12451" y="14496"/>
                    <a:pt x="12469" y="14498"/>
                    <a:pt x="12485" y="14498"/>
                  </a:cubicBezTo>
                  <a:cubicBezTo>
                    <a:pt x="12734" y="14498"/>
                    <a:pt x="12952" y="14331"/>
                    <a:pt x="13018" y="14092"/>
                  </a:cubicBezTo>
                  <a:lnTo>
                    <a:pt x="14913" y="7261"/>
                  </a:lnTo>
                  <a:lnTo>
                    <a:pt x="15874" y="11438"/>
                  </a:lnTo>
                  <a:cubicBezTo>
                    <a:pt x="15933" y="11688"/>
                    <a:pt x="16155" y="11865"/>
                    <a:pt x="16411" y="11866"/>
                  </a:cubicBezTo>
                  <a:lnTo>
                    <a:pt x="16414" y="11866"/>
                  </a:lnTo>
                  <a:cubicBezTo>
                    <a:pt x="16670" y="11866"/>
                    <a:pt x="16893" y="11691"/>
                    <a:pt x="16951" y="11441"/>
                  </a:cubicBezTo>
                  <a:lnTo>
                    <a:pt x="18393" y="5384"/>
                  </a:lnTo>
                  <a:lnTo>
                    <a:pt x="19505" y="13306"/>
                  </a:lnTo>
                  <a:cubicBezTo>
                    <a:pt x="19540" y="13563"/>
                    <a:pt x="19749" y="13760"/>
                    <a:pt x="20008" y="13781"/>
                  </a:cubicBezTo>
                  <a:cubicBezTo>
                    <a:pt x="20023" y="13782"/>
                    <a:pt x="20038" y="13782"/>
                    <a:pt x="20052" y="13782"/>
                  </a:cubicBezTo>
                  <a:cubicBezTo>
                    <a:pt x="20292" y="13782"/>
                    <a:pt x="20509" y="13626"/>
                    <a:pt x="20580" y="13393"/>
                  </a:cubicBezTo>
                  <a:lnTo>
                    <a:pt x="21719" y="9715"/>
                  </a:lnTo>
                  <a:lnTo>
                    <a:pt x="28431" y="9715"/>
                  </a:lnTo>
                  <a:cubicBezTo>
                    <a:pt x="28435" y="9715"/>
                    <a:pt x="28438" y="9715"/>
                    <a:pt x="28442" y="9715"/>
                  </a:cubicBezTo>
                  <a:cubicBezTo>
                    <a:pt x="28747" y="9715"/>
                    <a:pt x="28995" y="9469"/>
                    <a:pt x="28995" y="9162"/>
                  </a:cubicBezTo>
                  <a:cubicBezTo>
                    <a:pt x="28995" y="8856"/>
                    <a:pt x="28746" y="8609"/>
                    <a:pt x="28439" y="8609"/>
                  </a:cubicBezTo>
                  <a:cubicBezTo>
                    <a:pt x="28437" y="8609"/>
                    <a:pt x="28434" y="8609"/>
                    <a:pt x="28431" y="8609"/>
                  </a:cubicBezTo>
                  <a:lnTo>
                    <a:pt x="21312" y="8609"/>
                  </a:lnTo>
                  <a:cubicBezTo>
                    <a:pt x="21069" y="8609"/>
                    <a:pt x="20854" y="8767"/>
                    <a:pt x="20782" y="8998"/>
                  </a:cubicBezTo>
                  <a:lnTo>
                    <a:pt x="20255" y="10700"/>
                  </a:lnTo>
                  <a:lnTo>
                    <a:pt x="19083" y="2328"/>
                  </a:lnTo>
                  <a:cubicBezTo>
                    <a:pt x="19045" y="2065"/>
                    <a:pt x="18826" y="1864"/>
                    <a:pt x="18561" y="1853"/>
                  </a:cubicBezTo>
                  <a:cubicBezTo>
                    <a:pt x="18552" y="1852"/>
                    <a:pt x="18542" y="1852"/>
                    <a:pt x="18533" y="1852"/>
                  </a:cubicBezTo>
                  <a:cubicBezTo>
                    <a:pt x="18280" y="1852"/>
                    <a:pt x="18057" y="2027"/>
                    <a:pt x="17997" y="2277"/>
                  </a:cubicBezTo>
                  <a:lnTo>
                    <a:pt x="16424" y="8888"/>
                  </a:lnTo>
                  <a:lnTo>
                    <a:pt x="15501" y="4890"/>
                  </a:lnTo>
                  <a:cubicBezTo>
                    <a:pt x="15444" y="4645"/>
                    <a:pt x="15227" y="4468"/>
                    <a:pt x="14974" y="4462"/>
                  </a:cubicBezTo>
                  <a:cubicBezTo>
                    <a:pt x="14970" y="4462"/>
                    <a:pt x="14965" y="4462"/>
                    <a:pt x="14961" y="4462"/>
                  </a:cubicBezTo>
                  <a:cubicBezTo>
                    <a:pt x="14713" y="4462"/>
                    <a:pt x="14496" y="4627"/>
                    <a:pt x="14428" y="4867"/>
                  </a:cubicBezTo>
                  <a:lnTo>
                    <a:pt x="12773" y="10833"/>
                  </a:lnTo>
                  <a:lnTo>
                    <a:pt x="11889" y="506"/>
                  </a:lnTo>
                  <a:cubicBezTo>
                    <a:pt x="11867" y="247"/>
                    <a:pt x="11668" y="39"/>
                    <a:pt x="11411" y="6"/>
                  </a:cubicBezTo>
                  <a:cubicBezTo>
                    <a:pt x="11386" y="3"/>
                    <a:pt x="11362" y="1"/>
                    <a:pt x="11338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3486" y="3825411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5785" y="3950093"/>
            <a:ext cx="4560427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рентгенодиагностики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5206" y="356339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grpSp>
        <p:nvGrpSpPr>
          <p:cNvPr id="64" name="Google Shape;12753;p118"/>
          <p:cNvGrpSpPr/>
          <p:nvPr/>
        </p:nvGrpSpPr>
        <p:grpSpPr>
          <a:xfrm>
            <a:off x="809265" y="3798883"/>
            <a:ext cx="488512" cy="484745"/>
            <a:chOff x="6185544" y="1626865"/>
            <a:chExt cx="488512" cy="484745"/>
          </a:xfrm>
          <a:noFill/>
        </p:grpSpPr>
        <p:sp>
          <p:nvSpPr>
            <p:cNvPr id="65" name="Google Shape;12754;p118"/>
            <p:cNvSpPr/>
            <p:nvPr/>
          </p:nvSpPr>
          <p:spPr>
            <a:xfrm>
              <a:off x="6347905" y="1764484"/>
              <a:ext cx="72142" cy="37221"/>
            </a:xfrm>
            <a:custGeom>
              <a:avLst/>
              <a:gdLst/>
              <a:ahLst/>
              <a:cxnLst/>
              <a:rect l="l" t="t" r="r" b="b"/>
              <a:pathLst>
                <a:path w="3983" h="2055" extrusionOk="0">
                  <a:moveTo>
                    <a:pt x="3343" y="0"/>
                  </a:moveTo>
                  <a:cubicBezTo>
                    <a:pt x="3099" y="170"/>
                    <a:pt x="2834" y="306"/>
                    <a:pt x="2554" y="404"/>
                  </a:cubicBezTo>
                  <a:cubicBezTo>
                    <a:pt x="2197" y="533"/>
                    <a:pt x="1831" y="600"/>
                    <a:pt x="1499" y="600"/>
                  </a:cubicBezTo>
                  <a:cubicBezTo>
                    <a:pt x="1469" y="600"/>
                    <a:pt x="1438" y="599"/>
                    <a:pt x="1407" y="597"/>
                  </a:cubicBezTo>
                  <a:cubicBezTo>
                    <a:pt x="1387" y="637"/>
                    <a:pt x="1366" y="671"/>
                    <a:pt x="1351" y="697"/>
                  </a:cubicBezTo>
                  <a:cubicBezTo>
                    <a:pt x="1309" y="770"/>
                    <a:pt x="1233" y="816"/>
                    <a:pt x="1148" y="817"/>
                  </a:cubicBezTo>
                  <a:lnTo>
                    <a:pt x="1142" y="817"/>
                  </a:lnTo>
                  <a:cubicBezTo>
                    <a:pt x="1141" y="817"/>
                    <a:pt x="1139" y="817"/>
                    <a:pt x="1138" y="817"/>
                  </a:cubicBezTo>
                  <a:cubicBezTo>
                    <a:pt x="1058" y="817"/>
                    <a:pt x="982" y="775"/>
                    <a:pt x="939" y="706"/>
                  </a:cubicBezTo>
                  <a:lnTo>
                    <a:pt x="870" y="600"/>
                  </a:lnTo>
                  <a:cubicBezTo>
                    <a:pt x="250" y="1003"/>
                    <a:pt x="1" y="1454"/>
                    <a:pt x="86" y="1691"/>
                  </a:cubicBezTo>
                  <a:cubicBezTo>
                    <a:pt x="147" y="1863"/>
                    <a:pt x="394" y="1994"/>
                    <a:pt x="746" y="2037"/>
                  </a:cubicBezTo>
                  <a:cubicBezTo>
                    <a:pt x="837" y="2049"/>
                    <a:pt x="933" y="2054"/>
                    <a:pt x="1033" y="2054"/>
                  </a:cubicBezTo>
                  <a:cubicBezTo>
                    <a:pt x="1408" y="2054"/>
                    <a:pt x="1839" y="1975"/>
                    <a:pt x="2256" y="1825"/>
                  </a:cubicBezTo>
                  <a:cubicBezTo>
                    <a:pt x="3333" y="1439"/>
                    <a:pt x="3983" y="723"/>
                    <a:pt x="3847" y="343"/>
                  </a:cubicBezTo>
                  <a:cubicBezTo>
                    <a:pt x="3794" y="197"/>
                    <a:pt x="3593" y="62"/>
                    <a:pt x="3343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755;p118"/>
            <p:cNvSpPr/>
            <p:nvPr/>
          </p:nvSpPr>
          <p:spPr>
            <a:xfrm>
              <a:off x="6377935" y="1739253"/>
              <a:ext cx="35356" cy="27477"/>
            </a:xfrm>
            <a:custGeom>
              <a:avLst/>
              <a:gdLst/>
              <a:ahLst/>
              <a:cxnLst/>
              <a:rect l="l" t="t" r="r" b="b"/>
              <a:pathLst>
                <a:path w="1952" h="1517" extrusionOk="0">
                  <a:moveTo>
                    <a:pt x="1210" y="0"/>
                  </a:moveTo>
                  <a:cubicBezTo>
                    <a:pt x="987" y="3"/>
                    <a:pt x="766" y="34"/>
                    <a:pt x="554" y="94"/>
                  </a:cubicBezTo>
                  <a:cubicBezTo>
                    <a:pt x="435" y="583"/>
                    <a:pt x="201" y="1115"/>
                    <a:pt x="1" y="1516"/>
                  </a:cubicBezTo>
                  <a:cubicBezTo>
                    <a:pt x="254" y="1496"/>
                    <a:pt x="501" y="1442"/>
                    <a:pt x="740" y="1355"/>
                  </a:cubicBezTo>
                  <a:cubicBezTo>
                    <a:pt x="1126" y="1216"/>
                    <a:pt x="1474" y="1003"/>
                    <a:pt x="1694" y="770"/>
                  </a:cubicBezTo>
                  <a:cubicBezTo>
                    <a:pt x="1872" y="581"/>
                    <a:pt x="1951" y="392"/>
                    <a:pt x="1908" y="267"/>
                  </a:cubicBezTo>
                  <a:cubicBezTo>
                    <a:pt x="1849" y="104"/>
                    <a:pt x="1575" y="0"/>
                    <a:pt x="1210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756;p118"/>
            <p:cNvSpPr/>
            <p:nvPr/>
          </p:nvSpPr>
          <p:spPr>
            <a:xfrm>
              <a:off x="6347488" y="1798988"/>
              <a:ext cx="72052" cy="35953"/>
            </a:xfrm>
            <a:custGeom>
              <a:avLst/>
              <a:gdLst/>
              <a:ahLst/>
              <a:cxnLst/>
              <a:rect l="l" t="t" r="r" b="b"/>
              <a:pathLst>
                <a:path w="3978" h="1985" extrusionOk="0">
                  <a:moveTo>
                    <a:pt x="3531" y="1"/>
                  </a:moveTo>
                  <a:cubicBezTo>
                    <a:pt x="3210" y="219"/>
                    <a:pt x="2861" y="393"/>
                    <a:pt x="2495" y="522"/>
                  </a:cubicBezTo>
                  <a:cubicBezTo>
                    <a:pt x="2005" y="697"/>
                    <a:pt x="1508" y="790"/>
                    <a:pt x="1060" y="790"/>
                  </a:cubicBezTo>
                  <a:cubicBezTo>
                    <a:pt x="934" y="790"/>
                    <a:pt x="810" y="782"/>
                    <a:pt x="685" y="766"/>
                  </a:cubicBezTo>
                  <a:cubicBezTo>
                    <a:pt x="647" y="760"/>
                    <a:pt x="609" y="753"/>
                    <a:pt x="570" y="747"/>
                  </a:cubicBezTo>
                  <a:cubicBezTo>
                    <a:pt x="196" y="1060"/>
                    <a:pt x="0" y="1401"/>
                    <a:pt x="79" y="1621"/>
                  </a:cubicBezTo>
                  <a:cubicBezTo>
                    <a:pt x="141" y="1792"/>
                    <a:pt x="388" y="1922"/>
                    <a:pt x="738" y="1968"/>
                  </a:cubicBezTo>
                  <a:cubicBezTo>
                    <a:pt x="829" y="1979"/>
                    <a:pt x="926" y="1985"/>
                    <a:pt x="1026" y="1985"/>
                  </a:cubicBezTo>
                  <a:cubicBezTo>
                    <a:pt x="1402" y="1985"/>
                    <a:pt x="1833" y="1906"/>
                    <a:pt x="2251" y="1755"/>
                  </a:cubicBezTo>
                  <a:cubicBezTo>
                    <a:pt x="3325" y="1369"/>
                    <a:pt x="3978" y="653"/>
                    <a:pt x="3840" y="271"/>
                  </a:cubicBezTo>
                  <a:cubicBezTo>
                    <a:pt x="3793" y="138"/>
                    <a:pt x="3669" y="53"/>
                    <a:pt x="3531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757;p118"/>
            <p:cNvSpPr/>
            <p:nvPr/>
          </p:nvSpPr>
          <p:spPr>
            <a:xfrm>
              <a:off x="6395034" y="2028981"/>
              <a:ext cx="17569" cy="12534"/>
            </a:xfrm>
            <a:custGeom>
              <a:avLst/>
              <a:gdLst/>
              <a:ahLst/>
              <a:cxnLst/>
              <a:rect l="l" t="t" r="r" b="b"/>
              <a:pathLst>
                <a:path w="970" h="692" extrusionOk="0">
                  <a:moveTo>
                    <a:pt x="264" y="1"/>
                  </a:moveTo>
                  <a:cubicBezTo>
                    <a:pt x="264" y="1"/>
                    <a:pt x="263" y="1"/>
                    <a:pt x="263" y="1"/>
                  </a:cubicBezTo>
                  <a:cubicBezTo>
                    <a:pt x="75" y="2"/>
                    <a:pt x="1" y="213"/>
                    <a:pt x="1" y="298"/>
                  </a:cubicBezTo>
                  <a:cubicBezTo>
                    <a:pt x="1" y="381"/>
                    <a:pt x="381" y="584"/>
                    <a:pt x="592" y="690"/>
                  </a:cubicBezTo>
                  <a:cubicBezTo>
                    <a:pt x="595" y="691"/>
                    <a:pt x="598" y="692"/>
                    <a:pt x="603" y="692"/>
                  </a:cubicBezTo>
                  <a:cubicBezTo>
                    <a:pt x="676" y="692"/>
                    <a:pt x="969" y="538"/>
                    <a:pt x="969" y="407"/>
                  </a:cubicBezTo>
                  <a:cubicBezTo>
                    <a:pt x="969" y="270"/>
                    <a:pt x="454" y="1"/>
                    <a:pt x="264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758;p118"/>
            <p:cNvSpPr/>
            <p:nvPr/>
          </p:nvSpPr>
          <p:spPr>
            <a:xfrm>
              <a:off x="6393186" y="1990619"/>
              <a:ext cx="71454" cy="36823"/>
            </a:xfrm>
            <a:custGeom>
              <a:avLst/>
              <a:gdLst/>
              <a:ahLst/>
              <a:cxnLst/>
              <a:rect l="l" t="t" r="r" b="b"/>
              <a:pathLst>
                <a:path w="3945" h="2033" extrusionOk="0">
                  <a:moveTo>
                    <a:pt x="765" y="0"/>
                  </a:moveTo>
                  <a:cubicBezTo>
                    <a:pt x="652" y="0"/>
                    <a:pt x="533" y="60"/>
                    <a:pt x="407" y="153"/>
                  </a:cubicBezTo>
                  <a:cubicBezTo>
                    <a:pt x="35" y="430"/>
                    <a:pt x="0" y="929"/>
                    <a:pt x="341" y="1347"/>
                  </a:cubicBezTo>
                  <a:cubicBezTo>
                    <a:pt x="601" y="1718"/>
                    <a:pt x="1405" y="2032"/>
                    <a:pt x="2193" y="2032"/>
                  </a:cubicBezTo>
                  <a:cubicBezTo>
                    <a:pt x="2754" y="2032"/>
                    <a:pt x="3307" y="1873"/>
                    <a:pt x="3648" y="1462"/>
                  </a:cubicBezTo>
                  <a:cubicBezTo>
                    <a:pt x="3862" y="1286"/>
                    <a:pt x="3944" y="848"/>
                    <a:pt x="3941" y="531"/>
                  </a:cubicBezTo>
                  <a:cubicBezTo>
                    <a:pt x="3938" y="358"/>
                    <a:pt x="3666" y="43"/>
                    <a:pt x="3445" y="43"/>
                  </a:cubicBezTo>
                  <a:cubicBezTo>
                    <a:pt x="3224" y="43"/>
                    <a:pt x="3113" y="200"/>
                    <a:pt x="2980" y="332"/>
                  </a:cubicBezTo>
                  <a:cubicBezTo>
                    <a:pt x="2735" y="573"/>
                    <a:pt x="2678" y="857"/>
                    <a:pt x="2421" y="1080"/>
                  </a:cubicBezTo>
                  <a:cubicBezTo>
                    <a:pt x="2379" y="1117"/>
                    <a:pt x="2293" y="1132"/>
                    <a:pt x="2191" y="1132"/>
                  </a:cubicBezTo>
                  <a:cubicBezTo>
                    <a:pt x="2079" y="1132"/>
                    <a:pt x="1949" y="1114"/>
                    <a:pt x="1838" y="1085"/>
                  </a:cubicBezTo>
                  <a:cubicBezTo>
                    <a:pt x="1625" y="1031"/>
                    <a:pt x="1322" y="570"/>
                    <a:pt x="1131" y="266"/>
                  </a:cubicBezTo>
                  <a:cubicBezTo>
                    <a:pt x="1013" y="76"/>
                    <a:pt x="892" y="0"/>
                    <a:pt x="765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759;p118"/>
            <p:cNvSpPr/>
            <p:nvPr/>
          </p:nvSpPr>
          <p:spPr>
            <a:xfrm>
              <a:off x="6450965" y="2028890"/>
              <a:ext cx="18439" cy="12588"/>
            </a:xfrm>
            <a:custGeom>
              <a:avLst/>
              <a:gdLst/>
              <a:ahLst/>
              <a:cxnLst/>
              <a:rect l="l" t="t" r="r" b="b"/>
              <a:pathLst>
                <a:path w="1018" h="695" extrusionOk="0">
                  <a:moveTo>
                    <a:pt x="578" y="1"/>
                  </a:moveTo>
                  <a:cubicBezTo>
                    <a:pt x="561" y="1"/>
                    <a:pt x="544" y="2"/>
                    <a:pt x="527" y="4"/>
                  </a:cubicBezTo>
                  <a:cubicBezTo>
                    <a:pt x="295" y="38"/>
                    <a:pt x="0" y="325"/>
                    <a:pt x="0" y="462"/>
                  </a:cubicBezTo>
                  <a:cubicBezTo>
                    <a:pt x="0" y="586"/>
                    <a:pt x="198" y="695"/>
                    <a:pt x="282" y="695"/>
                  </a:cubicBezTo>
                  <a:cubicBezTo>
                    <a:pt x="289" y="695"/>
                    <a:pt x="296" y="694"/>
                    <a:pt x="302" y="692"/>
                  </a:cubicBezTo>
                  <a:cubicBezTo>
                    <a:pt x="513" y="617"/>
                    <a:pt x="1017" y="376"/>
                    <a:pt x="1017" y="273"/>
                  </a:cubicBezTo>
                  <a:cubicBezTo>
                    <a:pt x="1017" y="180"/>
                    <a:pt x="795" y="1"/>
                    <a:pt x="578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760;p118"/>
            <p:cNvSpPr/>
            <p:nvPr/>
          </p:nvSpPr>
          <p:spPr>
            <a:xfrm>
              <a:off x="6347452" y="1832496"/>
              <a:ext cx="72088" cy="36098"/>
            </a:xfrm>
            <a:custGeom>
              <a:avLst/>
              <a:gdLst/>
              <a:ahLst/>
              <a:cxnLst/>
              <a:rect l="l" t="t" r="r" b="b"/>
              <a:pathLst>
                <a:path w="3980" h="1993" extrusionOk="0">
                  <a:moveTo>
                    <a:pt x="3484" y="0"/>
                  </a:moveTo>
                  <a:cubicBezTo>
                    <a:pt x="3168" y="211"/>
                    <a:pt x="2827" y="381"/>
                    <a:pt x="2468" y="507"/>
                  </a:cubicBezTo>
                  <a:cubicBezTo>
                    <a:pt x="1978" y="682"/>
                    <a:pt x="1482" y="775"/>
                    <a:pt x="1031" y="775"/>
                  </a:cubicBezTo>
                  <a:cubicBezTo>
                    <a:pt x="908" y="775"/>
                    <a:pt x="784" y="767"/>
                    <a:pt x="661" y="753"/>
                  </a:cubicBezTo>
                  <a:cubicBezTo>
                    <a:pt x="636" y="748"/>
                    <a:pt x="614" y="742"/>
                    <a:pt x="591" y="739"/>
                  </a:cubicBezTo>
                  <a:cubicBezTo>
                    <a:pt x="207" y="1056"/>
                    <a:pt x="1" y="1404"/>
                    <a:pt x="81" y="1629"/>
                  </a:cubicBezTo>
                  <a:cubicBezTo>
                    <a:pt x="143" y="1802"/>
                    <a:pt x="390" y="1931"/>
                    <a:pt x="740" y="1975"/>
                  </a:cubicBezTo>
                  <a:cubicBezTo>
                    <a:pt x="832" y="1986"/>
                    <a:pt x="929" y="1992"/>
                    <a:pt x="1030" y="1992"/>
                  </a:cubicBezTo>
                  <a:cubicBezTo>
                    <a:pt x="1406" y="1992"/>
                    <a:pt x="1837" y="1912"/>
                    <a:pt x="2253" y="1762"/>
                  </a:cubicBezTo>
                  <a:cubicBezTo>
                    <a:pt x="3329" y="1376"/>
                    <a:pt x="3980" y="662"/>
                    <a:pt x="3842" y="280"/>
                  </a:cubicBezTo>
                  <a:cubicBezTo>
                    <a:pt x="3800" y="163"/>
                    <a:pt x="3673" y="65"/>
                    <a:pt x="3484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761;p118"/>
            <p:cNvSpPr/>
            <p:nvPr/>
          </p:nvSpPr>
          <p:spPr>
            <a:xfrm>
              <a:off x="6440206" y="1764502"/>
              <a:ext cx="72287" cy="37221"/>
            </a:xfrm>
            <a:custGeom>
              <a:avLst/>
              <a:gdLst/>
              <a:ahLst/>
              <a:cxnLst/>
              <a:rect l="l" t="t" r="r" b="b"/>
              <a:pathLst>
                <a:path w="3991" h="2055" extrusionOk="0">
                  <a:moveTo>
                    <a:pt x="643" y="1"/>
                  </a:moveTo>
                  <a:cubicBezTo>
                    <a:pt x="392" y="62"/>
                    <a:pt x="191" y="197"/>
                    <a:pt x="138" y="342"/>
                  </a:cubicBezTo>
                  <a:cubicBezTo>
                    <a:pt x="0" y="722"/>
                    <a:pt x="653" y="1439"/>
                    <a:pt x="1730" y="1824"/>
                  </a:cubicBezTo>
                  <a:cubicBezTo>
                    <a:pt x="2146" y="1974"/>
                    <a:pt x="2576" y="2054"/>
                    <a:pt x="2951" y="2054"/>
                  </a:cubicBezTo>
                  <a:cubicBezTo>
                    <a:pt x="3052" y="2054"/>
                    <a:pt x="3149" y="2048"/>
                    <a:pt x="3240" y="2036"/>
                  </a:cubicBezTo>
                  <a:cubicBezTo>
                    <a:pt x="3593" y="1993"/>
                    <a:pt x="3839" y="1864"/>
                    <a:pt x="3900" y="1691"/>
                  </a:cubicBezTo>
                  <a:cubicBezTo>
                    <a:pt x="3991" y="1439"/>
                    <a:pt x="3707" y="948"/>
                    <a:pt x="3003" y="531"/>
                  </a:cubicBezTo>
                  <a:cubicBezTo>
                    <a:pt x="2936" y="550"/>
                    <a:pt x="2867" y="564"/>
                    <a:pt x="2798" y="575"/>
                  </a:cubicBezTo>
                  <a:lnTo>
                    <a:pt x="2713" y="705"/>
                  </a:lnTo>
                  <a:cubicBezTo>
                    <a:pt x="2669" y="775"/>
                    <a:pt x="2592" y="817"/>
                    <a:pt x="2510" y="817"/>
                  </a:cubicBezTo>
                  <a:lnTo>
                    <a:pt x="2503" y="817"/>
                  </a:lnTo>
                  <a:cubicBezTo>
                    <a:pt x="2419" y="815"/>
                    <a:pt x="2342" y="769"/>
                    <a:pt x="2299" y="696"/>
                  </a:cubicBezTo>
                  <a:cubicBezTo>
                    <a:pt x="2283" y="668"/>
                    <a:pt x="2263" y="632"/>
                    <a:pt x="2239" y="588"/>
                  </a:cubicBezTo>
                  <a:cubicBezTo>
                    <a:pt x="1666" y="529"/>
                    <a:pt x="1117" y="327"/>
                    <a:pt x="643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762;p118"/>
            <p:cNvSpPr/>
            <p:nvPr/>
          </p:nvSpPr>
          <p:spPr>
            <a:xfrm>
              <a:off x="6185544" y="1626865"/>
              <a:ext cx="488512" cy="484745"/>
            </a:xfrm>
            <a:custGeom>
              <a:avLst/>
              <a:gdLst/>
              <a:ahLst/>
              <a:cxnLst/>
              <a:rect l="l" t="t" r="r" b="b"/>
              <a:pathLst>
                <a:path w="26971" h="26763" extrusionOk="0">
                  <a:moveTo>
                    <a:pt x="13961" y="3224"/>
                  </a:moveTo>
                  <a:cubicBezTo>
                    <a:pt x="14518" y="3267"/>
                    <a:pt x="14480" y="3823"/>
                    <a:pt x="14480" y="3924"/>
                  </a:cubicBezTo>
                  <a:lnTo>
                    <a:pt x="14480" y="4016"/>
                  </a:lnTo>
                  <a:cubicBezTo>
                    <a:pt x="14480" y="4217"/>
                    <a:pt x="14384" y="4404"/>
                    <a:pt x="14221" y="4519"/>
                  </a:cubicBezTo>
                  <a:cubicBezTo>
                    <a:pt x="14240" y="4557"/>
                    <a:pt x="14251" y="4600"/>
                    <a:pt x="14251" y="4642"/>
                  </a:cubicBezTo>
                  <a:lnTo>
                    <a:pt x="14251" y="4910"/>
                  </a:lnTo>
                  <a:cubicBezTo>
                    <a:pt x="14251" y="4989"/>
                    <a:pt x="14231" y="5065"/>
                    <a:pt x="14196" y="5134"/>
                  </a:cubicBezTo>
                  <a:cubicBezTo>
                    <a:pt x="14353" y="5260"/>
                    <a:pt x="14445" y="5450"/>
                    <a:pt x="14445" y="5652"/>
                  </a:cubicBezTo>
                  <a:lnTo>
                    <a:pt x="14445" y="5883"/>
                  </a:lnTo>
                  <a:cubicBezTo>
                    <a:pt x="14638" y="5787"/>
                    <a:pt x="14887" y="5736"/>
                    <a:pt x="15178" y="5736"/>
                  </a:cubicBezTo>
                  <a:cubicBezTo>
                    <a:pt x="15260" y="5736"/>
                    <a:pt x="15342" y="5740"/>
                    <a:pt x="15427" y="5747"/>
                  </a:cubicBezTo>
                  <a:cubicBezTo>
                    <a:pt x="15427" y="5595"/>
                    <a:pt x="15449" y="5457"/>
                    <a:pt x="15503" y="5343"/>
                  </a:cubicBezTo>
                  <a:cubicBezTo>
                    <a:pt x="15866" y="4559"/>
                    <a:pt x="17392" y="4187"/>
                    <a:pt x="17564" y="4146"/>
                  </a:cubicBezTo>
                  <a:cubicBezTo>
                    <a:pt x="17574" y="4143"/>
                    <a:pt x="17584" y="4142"/>
                    <a:pt x="17596" y="4140"/>
                  </a:cubicBezTo>
                  <a:cubicBezTo>
                    <a:pt x="17596" y="4140"/>
                    <a:pt x="17648" y="4136"/>
                    <a:pt x="17733" y="4136"/>
                  </a:cubicBezTo>
                  <a:cubicBezTo>
                    <a:pt x="17997" y="4136"/>
                    <a:pt x="18477" y="4189"/>
                    <a:pt x="18726" y="4546"/>
                  </a:cubicBezTo>
                  <a:cubicBezTo>
                    <a:pt x="18903" y="4802"/>
                    <a:pt x="18914" y="5143"/>
                    <a:pt x="18764" y="5560"/>
                  </a:cubicBezTo>
                  <a:cubicBezTo>
                    <a:pt x="18778" y="5557"/>
                    <a:pt x="18793" y="5555"/>
                    <a:pt x="18809" y="5555"/>
                  </a:cubicBezTo>
                  <a:cubicBezTo>
                    <a:pt x="18915" y="5555"/>
                    <a:pt x="19044" y="5626"/>
                    <a:pt x="19162" y="5656"/>
                  </a:cubicBezTo>
                  <a:cubicBezTo>
                    <a:pt x="19313" y="5695"/>
                    <a:pt x="19465" y="5773"/>
                    <a:pt x="19614" y="5773"/>
                  </a:cubicBezTo>
                  <a:cubicBezTo>
                    <a:pt x="19622" y="5773"/>
                    <a:pt x="19629" y="5773"/>
                    <a:pt x="19637" y="5772"/>
                  </a:cubicBezTo>
                  <a:cubicBezTo>
                    <a:pt x="19663" y="5771"/>
                    <a:pt x="19688" y="5770"/>
                    <a:pt x="19712" y="5770"/>
                  </a:cubicBezTo>
                  <a:cubicBezTo>
                    <a:pt x="20082" y="5770"/>
                    <a:pt x="20164" y="5934"/>
                    <a:pt x="20051" y="6333"/>
                  </a:cubicBezTo>
                  <a:cubicBezTo>
                    <a:pt x="19950" y="6688"/>
                    <a:pt x="19876" y="7070"/>
                    <a:pt x="19889" y="7437"/>
                  </a:cubicBezTo>
                  <a:cubicBezTo>
                    <a:pt x="19921" y="8365"/>
                    <a:pt x="19971" y="9294"/>
                    <a:pt x="20088" y="10213"/>
                  </a:cubicBezTo>
                  <a:cubicBezTo>
                    <a:pt x="20201" y="11127"/>
                    <a:pt x="20149" y="12012"/>
                    <a:pt x="20878" y="12852"/>
                  </a:cubicBezTo>
                  <a:cubicBezTo>
                    <a:pt x="20988" y="12947"/>
                    <a:pt x="20871" y="13153"/>
                    <a:pt x="20801" y="13275"/>
                  </a:cubicBezTo>
                  <a:lnTo>
                    <a:pt x="20801" y="13276"/>
                  </a:lnTo>
                  <a:cubicBezTo>
                    <a:pt x="20770" y="13330"/>
                    <a:pt x="20639" y="13378"/>
                    <a:pt x="20552" y="13378"/>
                  </a:cubicBezTo>
                  <a:cubicBezTo>
                    <a:pt x="20526" y="13378"/>
                    <a:pt x="20505" y="13373"/>
                    <a:pt x="20490" y="13364"/>
                  </a:cubicBezTo>
                  <a:cubicBezTo>
                    <a:pt x="20330" y="13258"/>
                    <a:pt x="20175" y="13176"/>
                    <a:pt x="20012" y="13176"/>
                  </a:cubicBezTo>
                  <a:cubicBezTo>
                    <a:pt x="19909" y="13176"/>
                    <a:pt x="19804" y="13208"/>
                    <a:pt x="19691" y="13288"/>
                  </a:cubicBezTo>
                  <a:cubicBezTo>
                    <a:pt x="19682" y="13295"/>
                    <a:pt x="19668" y="13297"/>
                    <a:pt x="19652" y="13297"/>
                  </a:cubicBezTo>
                  <a:cubicBezTo>
                    <a:pt x="19633" y="13297"/>
                    <a:pt x="19609" y="13294"/>
                    <a:pt x="19585" y="13294"/>
                  </a:cubicBezTo>
                  <a:cubicBezTo>
                    <a:pt x="19582" y="13294"/>
                    <a:pt x="19579" y="13294"/>
                    <a:pt x="19576" y="13294"/>
                  </a:cubicBezTo>
                  <a:cubicBezTo>
                    <a:pt x="19285" y="13253"/>
                    <a:pt x="19327" y="13047"/>
                    <a:pt x="19358" y="12830"/>
                  </a:cubicBezTo>
                  <a:cubicBezTo>
                    <a:pt x="19419" y="12401"/>
                    <a:pt x="19527" y="11968"/>
                    <a:pt x="19504" y="11542"/>
                  </a:cubicBezTo>
                  <a:cubicBezTo>
                    <a:pt x="19428" y="10057"/>
                    <a:pt x="19301" y="8572"/>
                    <a:pt x="19200" y="7086"/>
                  </a:cubicBezTo>
                  <a:cubicBezTo>
                    <a:pt x="19172" y="6698"/>
                    <a:pt x="19102" y="6368"/>
                    <a:pt x="18655" y="6235"/>
                  </a:cubicBezTo>
                  <a:cubicBezTo>
                    <a:pt x="18569" y="6210"/>
                    <a:pt x="18461" y="6078"/>
                    <a:pt x="18421" y="5974"/>
                  </a:cubicBezTo>
                  <a:lnTo>
                    <a:pt x="17865" y="6599"/>
                  </a:lnTo>
                  <a:lnTo>
                    <a:pt x="17621" y="6981"/>
                  </a:lnTo>
                  <a:cubicBezTo>
                    <a:pt x="17730" y="7197"/>
                    <a:pt x="17757" y="7417"/>
                    <a:pt x="17684" y="7620"/>
                  </a:cubicBezTo>
                  <a:cubicBezTo>
                    <a:pt x="17669" y="7660"/>
                    <a:pt x="17651" y="7699"/>
                    <a:pt x="17631" y="7736"/>
                  </a:cubicBezTo>
                  <a:cubicBezTo>
                    <a:pt x="18399" y="8269"/>
                    <a:pt x="18762" y="8945"/>
                    <a:pt x="18562" y="9505"/>
                  </a:cubicBezTo>
                  <a:cubicBezTo>
                    <a:pt x="18490" y="9706"/>
                    <a:pt x="18354" y="9871"/>
                    <a:pt x="18165" y="9998"/>
                  </a:cubicBezTo>
                  <a:cubicBezTo>
                    <a:pt x="18582" y="10442"/>
                    <a:pt x="18740" y="10922"/>
                    <a:pt x="18591" y="11339"/>
                  </a:cubicBezTo>
                  <a:cubicBezTo>
                    <a:pt x="18515" y="11550"/>
                    <a:pt x="18367" y="11724"/>
                    <a:pt x="18162" y="11855"/>
                  </a:cubicBezTo>
                  <a:cubicBezTo>
                    <a:pt x="18578" y="12297"/>
                    <a:pt x="18740" y="12780"/>
                    <a:pt x="18591" y="13197"/>
                  </a:cubicBezTo>
                  <a:cubicBezTo>
                    <a:pt x="18443" y="13613"/>
                    <a:pt x="18022" y="13884"/>
                    <a:pt x="17410" y="13961"/>
                  </a:cubicBezTo>
                  <a:lnTo>
                    <a:pt x="17401" y="13961"/>
                  </a:lnTo>
                  <a:cubicBezTo>
                    <a:pt x="17650" y="14431"/>
                    <a:pt x="17681" y="14879"/>
                    <a:pt x="17471" y="15221"/>
                  </a:cubicBezTo>
                  <a:cubicBezTo>
                    <a:pt x="17267" y="15559"/>
                    <a:pt x="16870" y="15741"/>
                    <a:pt x="16348" y="15741"/>
                  </a:cubicBezTo>
                  <a:cubicBezTo>
                    <a:pt x="16288" y="15741"/>
                    <a:pt x="16225" y="15739"/>
                    <a:pt x="16162" y="15735"/>
                  </a:cubicBezTo>
                  <a:cubicBezTo>
                    <a:pt x="15731" y="15701"/>
                    <a:pt x="15253" y="15556"/>
                    <a:pt x="14789" y="15324"/>
                  </a:cubicBezTo>
                  <a:cubicBezTo>
                    <a:pt x="14757" y="15483"/>
                    <a:pt x="14675" y="15628"/>
                    <a:pt x="14555" y="15739"/>
                  </a:cubicBezTo>
                  <a:cubicBezTo>
                    <a:pt x="14640" y="15858"/>
                    <a:pt x="14687" y="16001"/>
                    <a:pt x="14687" y="16149"/>
                  </a:cubicBezTo>
                  <a:lnTo>
                    <a:pt x="14687" y="16266"/>
                  </a:lnTo>
                  <a:cubicBezTo>
                    <a:pt x="14685" y="16477"/>
                    <a:pt x="14593" y="16676"/>
                    <a:pt x="14431" y="16810"/>
                  </a:cubicBezTo>
                  <a:cubicBezTo>
                    <a:pt x="14474" y="16895"/>
                    <a:pt x="14498" y="16990"/>
                    <a:pt x="14498" y="17086"/>
                  </a:cubicBezTo>
                  <a:lnTo>
                    <a:pt x="14498" y="17179"/>
                  </a:lnTo>
                  <a:cubicBezTo>
                    <a:pt x="14498" y="17378"/>
                    <a:pt x="14401" y="17566"/>
                    <a:pt x="14239" y="17683"/>
                  </a:cubicBezTo>
                  <a:cubicBezTo>
                    <a:pt x="14258" y="17721"/>
                    <a:pt x="14268" y="17762"/>
                    <a:pt x="14268" y="17806"/>
                  </a:cubicBezTo>
                  <a:lnTo>
                    <a:pt x="14268" y="18073"/>
                  </a:lnTo>
                  <a:cubicBezTo>
                    <a:pt x="14268" y="18356"/>
                    <a:pt x="14038" y="18586"/>
                    <a:pt x="13756" y="18586"/>
                  </a:cubicBezTo>
                  <a:lnTo>
                    <a:pt x="13257" y="18586"/>
                  </a:lnTo>
                  <a:cubicBezTo>
                    <a:pt x="13094" y="18586"/>
                    <a:pt x="12964" y="18454"/>
                    <a:pt x="12964" y="18291"/>
                  </a:cubicBezTo>
                  <a:cubicBezTo>
                    <a:pt x="12964" y="18130"/>
                    <a:pt x="13094" y="17999"/>
                    <a:pt x="13257" y="17999"/>
                  </a:cubicBezTo>
                  <a:lnTo>
                    <a:pt x="13681" y="17999"/>
                  </a:lnTo>
                  <a:lnTo>
                    <a:pt x="13681" y="17806"/>
                  </a:lnTo>
                  <a:lnTo>
                    <a:pt x="13681" y="17800"/>
                  </a:lnTo>
                  <a:lnTo>
                    <a:pt x="13132" y="17800"/>
                  </a:lnTo>
                  <a:cubicBezTo>
                    <a:pt x="12970" y="17800"/>
                    <a:pt x="12840" y="17668"/>
                    <a:pt x="12840" y="17506"/>
                  </a:cubicBezTo>
                  <a:cubicBezTo>
                    <a:pt x="12840" y="17343"/>
                    <a:pt x="12970" y="17213"/>
                    <a:pt x="13132" y="17213"/>
                  </a:cubicBezTo>
                  <a:lnTo>
                    <a:pt x="13877" y="17213"/>
                  </a:lnTo>
                  <a:cubicBezTo>
                    <a:pt x="13896" y="17213"/>
                    <a:pt x="13911" y="17197"/>
                    <a:pt x="13911" y="17179"/>
                  </a:cubicBezTo>
                  <a:lnTo>
                    <a:pt x="13911" y="17086"/>
                  </a:lnTo>
                  <a:cubicBezTo>
                    <a:pt x="13911" y="17067"/>
                    <a:pt x="13896" y="17052"/>
                    <a:pt x="13877" y="17052"/>
                  </a:cubicBezTo>
                  <a:lnTo>
                    <a:pt x="13125" y="17052"/>
                  </a:lnTo>
                  <a:cubicBezTo>
                    <a:pt x="13116" y="17052"/>
                    <a:pt x="13109" y="17053"/>
                    <a:pt x="13100" y="17053"/>
                  </a:cubicBezTo>
                  <a:cubicBezTo>
                    <a:pt x="12916" y="17053"/>
                    <a:pt x="12767" y="16904"/>
                    <a:pt x="12767" y="16720"/>
                  </a:cubicBezTo>
                  <a:cubicBezTo>
                    <a:pt x="12767" y="16535"/>
                    <a:pt x="12916" y="16386"/>
                    <a:pt x="13100" y="16386"/>
                  </a:cubicBezTo>
                  <a:cubicBezTo>
                    <a:pt x="13108" y="16386"/>
                    <a:pt x="13115" y="16388"/>
                    <a:pt x="13122" y="16388"/>
                  </a:cubicBezTo>
                  <a:lnTo>
                    <a:pt x="13977" y="16388"/>
                  </a:lnTo>
                  <a:cubicBezTo>
                    <a:pt x="14044" y="16388"/>
                    <a:pt x="14098" y="16333"/>
                    <a:pt x="14098" y="16266"/>
                  </a:cubicBezTo>
                  <a:lnTo>
                    <a:pt x="14098" y="16149"/>
                  </a:lnTo>
                  <a:cubicBezTo>
                    <a:pt x="14098" y="16082"/>
                    <a:pt x="14044" y="16028"/>
                    <a:pt x="13977" y="16028"/>
                  </a:cubicBezTo>
                  <a:lnTo>
                    <a:pt x="13032" y="16028"/>
                  </a:lnTo>
                  <a:cubicBezTo>
                    <a:pt x="13024" y="16028"/>
                    <a:pt x="13018" y="16026"/>
                    <a:pt x="13011" y="16026"/>
                  </a:cubicBezTo>
                  <a:lnTo>
                    <a:pt x="13005" y="16026"/>
                  </a:lnTo>
                  <a:cubicBezTo>
                    <a:pt x="13004" y="16026"/>
                    <a:pt x="13002" y="16026"/>
                    <a:pt x="13001" y="16026"/>
                  </a:cubicBezTo>
                  <a:cubicBezTo>
                    <a:pt x="12775" y="16026"/>
                    <a:pt x="12613" y="15805"/>
                    <a:pt x="12683" y="15590"/>
                  </a:cubicBezTo>
                  <a:cubicBezTo>
                    <a:pt x="12685" y="15586"/>
                    <a:pt x="12686" y="15583"/>
                    <a:pt x="12688" y="15578"/>
                  </a:cubicBezTo>
                  <a:cubicBezTo>
                    <a:pt x="12691" y="15568"/>
                    <a:pt x="12695" y="15558"/>
                    <a:pt x="12699" y="15549"/>
                  </a:cubicBezTo>
                  <a:cubicBezTo>
                    <a:pt x="12705" y="15534"/>
                    <a:pt x="12712" y="15520"/>
                    <a:pt x="12721" y="15507"/>
                  </a:cubicBezTo>
                  <a:cubicBezTo>
                    <a:pt x="12724" y="15502"/>
                    <a:pt x="12726" y="15499"/>
                    <a:pt x="12729" y="15496"/>
                  </a:cubicBezTo>
                  <a:cubicBezTo>
                    <a:pt x="12736" y="15485"/>
                    <a:pt x="12745" y="15474"/>
                    <a:pt x="12755" y="15464"/>
                  </a:cubicBezTo>
                  <a:cubicBezTo>
                    <a:pt x="12762" y="15457"/>
                    <a:pt x="12768" y="15449"/>
                    <a:pt x="12775" y="15442"/>
                  </a:cubicBezTo>
                  <a:lnTo>
                    <a:pt x="12789" y="15432"/>
                  </a:lnTo>
                  <a:cubicBezTo>
                    <a:pt x="12832" y="15394"/>
                    <a:pt x="12887" y="15369"/>
                    <a:pt x="12944" y="15359"/>
                  </a:cubicBezTo>
                  <a:cubicBezTo>
                    <a:pt x="12964" y="15354"/>
                    <a:pt x="12985" y="15351"/>
                    <a:pt x="13005" y="15351"/>
                  </a:cubicBezTo>
                  <a:lnTo>
                    <a:pt x="14040" y="15353"/>
                  </a:lnTo>
                  <a:cubicBezTo>
                    <a:pt x="14136" y="15353"/>
                    <a:pt x="14215" y="15274"/>
                    <a:pt x="14215" y="15177"/>
                  </a:cubicBezTo>
                  <a:lnTo>
                    <a:pt x="14215" y="15035"/>
                  </a:lnTo>
                  <a:cubicBezTo>
                    <a:pt x="14215" y="14978"/>
                    <a:pt x="14180" y="14870"/>
                    <a:pt x="14054" y="14870"/>
                  </a:cubicBezTo>
                  <a:lnTo>
                    <a:pt x="12972" y="14869"/>
                  </a:lnTo>
                  <a:cubicBezTo>
                    <a:pt x="12967" y="14869"/>
                    <a:pt x="12963" y="14867"/>
                    <a:pt x="12960" y="14867"/>
                  </a:cubicBezTo>
                  <a:cubicBezTo>
                    <a:pt x="12835" y="14962"/>
                    <a:pt x="12705" y="15051"/>
                    <a:pt x="12572" y="15133"/>
                  </a:cubicBezTo>
                  <a:cubicBezTo>
                    <a:pt x="11998" y="15480"/>
                    <a:pt x="11388" y="15694"/>
                    <a:pt x="10850" y="15735"/>
                  </a:cubicBezTo>
                  <a:cubicBezTo>
                    <a:pt x="10785" y="15741"/>
                    <a:pt x="10725" y="15742"/>
                    <a:pt x="10664" y="15742"/>
                  </a:cubicBezTo>
                  <a:cubicBezTo>
                    <a:pt x="10140" y="15742"/>
                    <a:pt x="9743" y="15561"/>
                    <a:pt x="9538" y="15223"/>
                  </a:cubicBezTo>
                  <a:cubicBezTo>
                    <a:pt x="9331" y="14880"/>
                    <a:pt x="9360" y="14432"/>
                    <a:pt x="9609" y="13963"/>
                  </a:cubicBezTo>
                  <a:lnTo>
                    <a:pt x="9601" y="13963"/>
                  </a:lnTo>
                  <a:cubicBezTo>
                    <a:pt x="8988" y="13885"/>
                    <a:pt x="8568" y="13613"/>
                    <a:pt x="8419" y="13197"/>
                  </a:cubicBezTo>
                  <a:cubicBezTo>
                    <a:pt x="8270" y="12782"/>
                    <a:pt x="8432" y="12297"/>
                    <a:pt x="8849" y="11857"/>
                  </a:cubicBezTo>
                  <a:cubicBezTo>
                    <a:pt x="8643" y="11725"/>
                    <a:pt x="8495" y="11552"/>
                    <a:pt x="8419" y="11340"/>
                  </a:cubicBezTo>
                  <a:cubicBezTo>
                    <a:pt x="8271" y="10923"/>
                    <a:pt x="8429" y="10443"/>
                    <a:pt x="8846" y="10000"/>
                  </a:cubicBezTo>
                  <a:cubicBezTo>
                    <a:pt x="8657" y="9871"/>
                    <a:pt x="8521" y="9707"/>
                    <a:pt x="8450" y="9505"/>
                  </a:cubicBezTo>
                  <a:cubicBezTo>
                    <a:pt x="8249" y="8945"/>
                    <a:pt x="8612" y="8270"/>
                    <a:pt x="9380" y="7737"/>
                  </a:cubicBezTo>
                  <a:cubicBezTo>
                    <a:pt x="9360" y="7699"/>
                    <a:pt x="9341" y="7661"/>
                    <a:pt x="9326" y="7622"/>
                  </a:cubicBezTo>
                  <a:cubicBezTo>
                    <a:pt x="9295" y="7533"/>
                    <a:pt x="9282" y="7437"/>
                    <a:pt x="9290" y="7344"/>
                  </a:cubicBezTo>
                  <a:lnTo>
                    <a:pt x="8813" y="6600"/>
                  </a:lnTo>
                  <a:lnTo>
                    <a:pt x="8166" y="5873"/>
                  </a:lnTo>
                  <a:lnTo>
                    <a:pt x="8166" y="5873"/>
                  </a:lnTo>
                  <a:cubicBezTo>
                    <a:pt x="8167" y="5876"/>
                    <a:pt x="8169" y="5879"/>
                    <a:pt x="8169" y="5883"/>
                  </a:cubicBezTo>
                  <a:cubicBezTo>
                    <a:pt x="8191" y="5981"/>
                    <a:pt x="8037" y="6202"/>
                    <a:pt x="7923" y="6236"/>
                  </a:cubicBezTo>
                  <a:cubicBezTo>
                    <a:pt x="7475" y="6371"/>
                    <a:pt x="7406" y="6700"/>
                    <a:pt x="7378" y="7088"/>
                  </a:cubicBezTo>
                  <a:cubicBezTo>
                    <a:pt x="7277" y="8573"/>
                    <a:pt x="7150" y="10058"/>
                    <a:pt x="7073" y="11544"/>
                  </a:cubicBezTo>
                  <a:cubicBezTo>
                    <a:pt x="7051" y="11971"/>
                    <a:pt x="7159" y="12404"/>
                    <a:pt x="7220" y="12831"/>
                  </a:cubicBezTo>
                  <a:cubicBezTo>
                    <a:pt x="7251" y="13048"/>
                    <a:pt x="7295" y="13254"/>
                    <a:pt x="7002" y="13295"/>
                  </a:cubicBezTo>
                  <a:cubicBezTo>
                    <a:pt x="7000" y="13295"/>
                    <a:pt x="6997" y="13295"/>
                    <a:pt x="6995" y="13295"/>
                  </a:cubicBezTo>
                  <a:cubicBezTo>
                    <a:pt x="6969" y="13295"/>
                    <a:pt x="6945" y="13299"/>
                    <a:pt x="6925" y="13299"/>
                  </a:cubicBezTo>
                  <a:cubicBezTo>
                    <a:pt x="6910" y="13299"/>
                    <a:pt x="6897" y="13297"/>
                    <a:pt x="6887" y="13290"/>
                  </a:cubicBezTo>
                  <a:cubicBezTo>
                    <a:pt x="6774" y="13210"/>
                    <a:pt x="6669" y="13177"/>
                    <a:pt x="6566" y="13177"/>
                  </a:cubicBezTo>
                  <a:cubicBezTo>
                    <a:pt x="6403" y="13177"/>
                    <a:pt x="6249" y="13260"/>
                    <a:pt x="6088" y="13366"/>
                  </a:cubicBezTo>
                  <a:cubicBezTo>
                    <a:pt x="6074" y="13375"/>
                    <a:pt x="6052" y="13379"/>
                    <a:pt x="6026" y="13379"/>
                  </a:cubicBezTo>
                  <a:cubicBezTo>
                    <a:pt x="5939" y="13379"/>
                    <a:pt x="5808" y="13332"/>
                    <a:pt x="5778" y="13278"/>
                  </a:cubicBezTo>
                  <a:cubicBezTo>
                    <a:pt x="5706" y="13156"/>
                    <a:pt x="5590" y="12950"/>
                    <a:pt x="5701" y="12855"/>
                  </a:cubicBezTo>
                  <a:cubicBezTo>
                    <a:pt x="6427" y="12013"/>
                    <a:pt x="6377" y="11130"/>
                    <a:pt x="6492" y="10215"/>
                  </a:cubicBezTo>
                  <a:cubicBezTo>
                    <a:pt x="6609" y="9296"/>
                    <a:pt x="6658" y="8367"/>
                    <a:pt x="6691" y="7439"/>
                  </a:cubicBezTo>
                  <a:cubicBezTo>
                    <a:pt x="6704" y="7073"/>
                    <a:pt x="6629" y="6691"/>
                    <a:pt x="6528" y="6334"/>
                  </a:cubicBezTo>
                  <a:cubicBezTo>
                    <a:pt x="6415" y="5935"/>
                    <a:pt x="6498" y="5772"/>
                    <a:pt x="6869" y="5772"/>
                  </a:cubicBezTo>
                  <a:cubicBezTo>
                    <a:pt x="6893" y="5772"/>
                    <a:pt x="6918" y="5772"/>
                    <a:pt x="6944" y="5774"/>
                  </a:cubicBezTo>
                  <a:cubicBezTo>
                    <a:pt x="6951" y="5774"/>
                    <a:pt x="6959" y="5774"/>
                    <a:pt x="6967" y="5774"/>
                  </a:cubicBezTo>
                  <a:cubicBezTo>
                    <a:pt x="7115" y="5774"/>
                    <a:pt x="7268" y="5697"/>
                    <a:pt x="7419" y="5658"/>
                  </a:cubicBezTo>
                  <a:cubicBezTo>
                    <a:pt x="7536" y="5627"/>
                    <a:pt x="7666" y="5555"/>
                    <a:pt x="7772" y="5555"/>
                  </a:cubicBezTo>
                  <a:cubicBezTo>
                    <a:pt x="7793" y="5555"/>
                    <a:pt x="7812" y="5558"/>
                    <a:pt x="7831" y="5564"/>
                  </a:cubicBezTo>
                  <a:cubicBezTo>
                    <a:pt x="7870" y="5577"/>
                    <a:pt x="7908" y="5596"/>
                    <a:pt x="7943" y="5618"/>
                  </a:cubicBezTo>
                  <a:cubicBezTo>
                    <a:pt x="7935" y="5604"/>
                    <a:pt x="7926" y="5588"/>
                    <a:pt x="7918" y="5570"/>
                  </a:cubicBezTo>
                  <a:cubicBezTo>
                    <a:pt x="7763" y="5149"/>
                    <a:pt x="7775" y="4805"/>
                    <a:pt x="7954" y="4547"/>
                  </a:cubicBezTo>
                  <a:cubicBezTo>
                    <a:pt x="8202" y="4190"/>
                    <a:pt x="8682" y="4137"/>
                    <a:pt x="8947" y="4137"/>
                  </a:cubicBezTo>
                  <a:cubicBezTo>
                    <a:pt x="9031" y="4137"/>
                    <a:pt x="9083" y="4142"/>
                    <a:pt x="9083" y="4142"/>
                  </a:cubicBezTo>
                  <a:cubicBezTo>
                    <a:pt x="9094" y="4143"/>
                    <a:pt x="9104" y="4145"/>
                    <a:pt x="9115" y="4148"/>
                  </a:cubicBezTo>
                  <a:cubicBezTo>
                    <a:pt x="9288" y="4187"/>
                    <a:pt x="10813" y="4560"/>
                    <a:pt x="11176" y="5345"/>
                  </a:cubicBezTo>
                  <a:cubicBezTo>
                    <a:pt x="11236" y="5472"/>
                    <a:pt x="11256" y="5629"/>
                    <a:pt x="11249" y="5801"/>
                  </a:cubicBezTo>
                  <a:cubicBezTo>
                    <a:pt x="11441" y="5760"/>
                    <a:pt x="11637" y="5738"/>
                    <a:pt x="11832" y="5737"/>
                  </a:cubicBezTo>
                  <a:cubicBezTo>
                    <a:pt x="12108" y="5737"/>
                    <a:pt x="12342" y="5784"/>
                    <a:pt x="12532" y="5870"/>
                  </a:cubicBezTo>
                  <a:lnTo>
                    <a:pt x="12532" y="5651"/>
                  </a:lnTo>
                  <a:cubicBezTo>
                    <a:pt x="12532" y="5374"/>
                    <a:pt x="12704" y="5127"/>
                    <a:pt x="12963" y="5032"/>
                  </a:cubicBezTo>
                  <a:cubicBezTo>
                    <a:pt x="13004" y="4915"/>
                    <a:pt x="13115" y="4836"/>
                    <a:pt x="13238" y="4836"/>
                  </a:cubicBezTo>
                  <a:lnTo>
                    <a:pt x="13664" y="4836"/>
                  </a:lnTo>
                  <a:lnTo>
                    <a:pt x="13664" y="4641"/>
                  </a:lnTo>
                  <a:lnTo>
                    <a:pt x="13664" y="4635"/>
                  </a:lnTo>
                  <a:lnTo>
                    <a:pt x="13115" y="4635"/>
                  </a:lnTo>
                  <a:cubicBezTo>
                    <a:pt x="12952" y="4635"/>
                    <a:pt x="12821" y="4503"/>
                    <a:pt x="12821" y="4342"/>
                  </a:cubicBezTo>
                  <a:cubicBezTo>
                    <a:pt x="12821" y="4180"/>
                    <a:pt x="12952" y="4048"/>
                    <a:pt x="13115" y="4048"/>
                  </a:cubicBezTo>
                  <a:lnTo>
                    <a:pt x="13860" y="4048"/>
                  </a:lnTo>
                  <a:cubicBezTo>
                    <a:pt x="13879" y="4048"/>
                    <a:pt x="13893" y="4034"/>
                    <a:pt x="13893" y="4016"/>
                  </a:cubicBezTo>
                  <a:lnTo>
                    <a:pt x="13893" y="3835"/>
                  </a:lnTo>
                  <a:cubicBezTo>
                    <a:pt x="13893" y="3816"/>
                    <a:pt x="13879" y="3801"/>
                    <a:pt x="13860" y="3801"/>
                  </a:cubicBezTo>
                  <a:cubicBezTo>
                    <a:pt x="13860" y="3801"/>
                    <a:pt x="13544" y="3817"/>
                    <a:pt x="13273" y="3817"/>
                  </a:cubicBezTo>
                  <a:cubicBezTo>
                    <a:pt x="13082" y="3817"/>
                    <a:pt x="12913" y="3809"/>
                    <a:pt x="12891" y="3782"/>
                  </a:cubicBezTo>
                  <a:cubicBezTo>
                    <a:pt x="12765" y="3725"/>
                    <a:pt x="12698" y="3587"/>
                    <a:pt x="12729" y="3453"/>
                  </a:cubicBezTo>
                  <a:cubicBezTo>
                    <a:pt x="12758" y="3319"/>
                    <a:pt x="12878" y="3224"/>
                    <a:pt x="13015" y="3224"/>
                  </a:cubicBezTo>
                  <a:close/>
                  <a:moveTo>
                    <a:pt x="7066" y="13322"/>
                  </a:moveTo>
                  <a:cubicBezTo>
                    <a:pt x="7073" y="13322"/>
                    <a:pt x="7079" y="13322"/>
                    <a:pt x="7086" y="13323"/>
                  </a:cubicBezTo>
                  <a:cubicBezTo>
                    <a:pt x="7232" y="13342"/>
                    <a:pt x="7427" y="13449"/>
                    <a:pt x="7481" y="13572"/>
                  </a:cubicBezTo>
                  <a:cubicBezTo>
                    <a:pt x="7522" y="13664"/>
                    <a:pt x="7414" y="13910"/>
                    <a:pt x="7308" y="13966"/>
                  </a:cubicBezTo>
                  <a:cubicBezTo>
                    <a:pt x="6896" y="14184"/>
                    <a:pt x="6890" y="14520"/>
                    <a:pt x="6941" y="14907"/>
                  </a:cubicBezTo>
                  <a:cubicBezTo>
                    <a:pt x="7130" y="16383"/>
                    <a:pt x="7294" y="17864"/>
                    <a:pt x="7506" y="19338"/>
                  </a:cubicBezTo>
                  <a:cubicBezTo>
                    <a:pt x="7569" y="19759"/>
                    <a:pt x="7765" y="21568"/>
                    <a:pt x="7907" y="21976"/>
                  </a:cubicBezTo>
                  <a:cubicBezTo>
                    <a:pt x="7980" y="22183"/>
                    <a:pt x="8060" y="22377"/>
                    <a:pt x="7784" y="22474"/>
                  </a:cubicBezTo>
                  <a:cubicBezTo>
                    <a:pt x="7746" y="22479"/>
                    <a:pt x="7713" y="22494"/>
                    <a:pt x="7688" y="22494"/>
                  </a:cubicBezTo>
                  <a:cubicBezTo>
                    <a:pt x="7681" y="22494"/>
                    <a:pt x="7674" y="22493"/>
                    <a:pt x="7668" y="22490"/>
                  </a:cubicBezTo>
                  <a:cubicBezTo>
                    <a:pt x="7580" y="22450"/>
                    <a:pt x="7500" y="22433"/>
                    <a:pt x="7425" y="22433"/>
                  </a:cubicBezTo>
                  <a:cubicBezTo>
                    <a:pt x="7224" y="22433"/>
                    <a:pt x="7062" y="22559"/>
                    <a:pt x="6900" y="22720"/>
                  </a:cubicBezTo>
                  <a:cubicBezTo>
                    <a:pt x="6878" y="22742"/>
                    <a:pt x="6830" y="22752"/>
                    <a:pt x="6776" y="22752"/>
                  </a:cubicBezTo>
                  <a:cubicBezTo>
                    <a:pt x="6698" y="22752"/>
                    <a:pt x="6609" y="22731"/>
                    <a:pt x="6578" y="22693"/>
                  </a:cubicBezTo>
                  <a:cubicBezTo>
                    <a:pt x="6484" y="22588"/>
                    <a:pt x="6332" y="22408"/>
                    <a:pt x="6421" y="22294"/>
                  </a:cubicBezTo>
                  <a:cubicBezTo>
                    <a:pt x="6972" y="21328"/>
                    <a:pt x="6745" y="19066"/>
                    <a:pt x="6679" y="18147"/>
                  </a:cubicBezTo>
                  <a:cubicBezTo>
                    <a:pt x="6616" y="17222"/>
                    <a:pt x="6483" y="16301"/>
                    <a:pt x="6335" y="15385"/>
                  </a:cubicBezTo>
                  <a:cubicBezTo>
                    <a:pt x="6277" y="15022"/>
                    <a:pt x="6129" y="14664"/>
                    <a:pt x="5960" y="14333"/>
                  </a:cubicBezTo>
                  <a:cubicBezTo>
                    <a:pt x="5760" y="13939"/>
                    <a:pt x="5829" y="13767"/>
                    <a:pt x="6259" y="13702"/>
                  </a:cubicBezTo>
                  <a:cubicBezTo>
                    <a:pt x="6413" y="13680"/>
                    <a:pt x="6553" y="13568"/>
                    <a:pt x="6702" y="13496"/>
                  </a:cubicBezTo>
                  <a:cubicBezTo>
                    <a:pt x="6823" y="13438"/>
                    <a:pt x="6952" y="13322"/>
                    <a:pt x="7066" y="13322"/>
                  </a:cubicBezTo>
                  <a:close/>
                  <a:moveTo>
                    <a:pt x="19511" y="13323"/>
                  </a:moveTo>
                  <a:cubicBezTo>
                    <a:pt x="19624" y="13323"/>
                    <a:pt x="19754" y="13438"/>
                    <a:pt x="19876" y="13496"/>
                  </a:cubicBezTo>
                  <a:cubicBezTo>
                    <a:pt x="20024" y="13568"/>
                    <a:pt x="20164" y="13679"/>
                    <a:pt x="20319" y="13702"/>
                  </a:cubicBezTo>
                  <a:cubicBezTo>
                    <a:pt x="20748" y="13767"/>
                    <a:pt x="20817" y="13941"/>
                    <a:pt x="20616" y="14333"/>
                  </a:cubicBezTo>
                  <a:cubicBezTo>
                    <a:pt x="20448" y="14662"/>
                    <a:pt x="20300" y="15022"/>
                    <a:pt x="20243" y="15385"/>
                  </a:cubicBezTo>
                  <a:cubicBezTo>
                    <a:pt x="20094" y="16301"/>
                    <a:pt x="19964" y="17222"/>
                    <a:pt x="19898" y="18147"/>
                  </a:cubicBezTo>
                  <a:cubicBezTo>
                    <a:pt x="19832" y="19066"/>
                    <a:pt x="19615" y="21328"/>
                    <a:pt x="20166" y="22294"/>
                  </a:cubicBezTo>
                  <a:cubicBezTo>
                    <a:pt x="20253" y="22409"/>
                    <a:pt x="20101" y="22589"/>
                    <a:pt x="20009" y="22693"/>
                  </a:cubicBezTo>
                  <a:cubicBezTo>
                    <a:pt x="19976" y="22731"/>
                    <a:pt x="19886" y="22752"/>
                    <a:pt x="19808" y="22752"/>
                  </a:cubicBezTo>
                  <a:cubicBezTo>
                    <a:pt x="19755" y="22752"/>
                    <a:pt x="19707" y="22742"/>
                    <a:pt x="19686" y="22721"/>
                  </a:cubicBezTo>
                  <a:cubicBezTo>
                    <a:pt x="19523" y="22561"/>
                    <a:pt x="19362" y="22433"/>
                    <a:pt x="19160" y="22433"/>
                  </a:cubicBezTo>
                  <a:cubicBezTo>
                    <a:pt x="19085" y="22433"/>
                    <a:pt x="19005" y="22450"/>
                    <a:pt x="18917" y="22490"/>
                  </a:cubicBezTo>
                  <a:cubicBezTo>
                    <a:pt x="18911" y="22493"/>
                    <a:pt x="18905" y="22494"/>
                    <a:pt x="18898" y="22494"/>
                  </a:cubicBezTo>
                  <a:cubicBezTo>
                    <a:pt x="18872" y="22494"/>
                    <a:pt x="18839" y="22479"/>
                    <a:pt x="18802" y="22474"/>
                  </a:cubicBezTo>
                  <a:cubicBezTo>
                    <a:pt x="18525" y="22377"/>
                    <a:pt x="18606" y="22183"/>
                    <a:pt x="18679" y="21976"/>
                  </a:cubicBezTo>
                  <a:cubicBezTo>
                    <a:pt x="18821" y="21568"/>
                    <a:pt x="19012" y="21164"/>
                    <a:pt x="19074" y="20743"/>
                  </a:cubicBezTo>
                  <a:cubicBezTo>
                    <a:pt x="19287" y="19269"/>
                    <a:pt x="19447" y="16383"/>
                    <a:pt x="19637" y="14907"/>
                  </a:cubicBezTo>
                  <a:cubicBezTo>
                    <a:pt x="19686" y="14520"/>
                    <a:pt x="19681" y="14185"/>
                    <a:pt x="19268" y="13966"/>
                  </a:cubicBezTo>
                  <a:cubicBezTo>
                    <a:pt x="19162" y="13910"/>
                    <a:pt x="19055" y="13664"/>
                    <a:pt x="19096" y="13572"/>
                  </a:cubicBezTo>
                  <a:cubicBezTo>
                    <a:pt x="19150" y="13450"/>
                    <a:pt x="19345" y="13342"/>
                    <a:pt x="19491" y="13325"/>
                  </a:cubicBezTo>
                  <a:cubicBezTo>
                    <a:pt x="19497" y="13324"/>
                    <a:pt x="19504" y="13323"/>
                    <a:pt x="19511" y="13323"/>
                  </a:cubicBezTo>
                  <a:close/>
                  <a:moveTo>
                    <a:pt x="16237" y="17228"/>
                  </a:moveTo>
                  <a:cubicBezTo>
                    <a:pt x="16772" y="17228"/>
                    <a:pt x="17287" y="17515"/>
                    <a:pt x="17651" y="18076"/>
                  </a:cubicBezTo>
                  <a:cubicBezTo>
                    <a:pt x="17868" y="18407"/>
                    <a:pt x="17963" y="18818"/>
                    <a:pt x="18064" y="19071"/>
                  </a:cubicBezTo>
                  <a:cubicBezTo>
                    <a:pt x="18285" y="19885"/>
                    <a:pt x="17013" y="21056"/>
                    <a:pt x="16620" y="21277"/>
                  </a:cubicBezTo>
                  <a:lnTo>
                    <a:pt x="16623" y="21277"/>
                  </a:lnTo>
                  <a:cubicBezTo>
                    <a:pt x="16229" y="21496"/>
                    <a:pt x="16141" y="22206"/>
                    <a:pt x="16052" y="22491"/>
                  </a:cubicBezTo>
                  <a:cubicBezTo>
                    <a:pt x="16001" y="22663"/>
                    <a:pt x="15914" y="23312"/>
                    <a:pt x="15424" y="23312"/>
                  </a:cubicBezTo>
                  <a:lnTo>
                    <a:pt x="11804" y="23312"/>
                  </a:lnTo>
                  <a:cubicBezTo>
                    <a:pt x="11126" y="23312"/>
                    <a:pt x="11043" y="22652"/>
                    <a:pt x="10996" y="22475"/>
                  </a:cubicBezTo>
                  <a:cubicBezTo>
                    <a:pt x="10889" y="22063"/>
                    <a:pt x="10466" y="21365"/>
                    <a:pt x="10052" y="21103"/>
                  </a:cubicBezTo>
                  <a:cubicBezTo>
                    <a:pt x="9882" y="20993"/>
                    <a:pt x="9767" y="20544"/>
                    <a:pt x="9565" y="20320"/>
                  </a:cubicBezTo>
                  <a:cubicBezTo>
                    <a:pt x="8911" y="19601"/>
                    <a:pt x="8827" y="18970"/>
                    <a:pt x="9326" y="18155"/>
                  </a:cubicBezTo>
                  <a:cubicBezTo>
                    <a:pt x="9697" y="17555"/>
                    <a:pt x="10244" y="17239"/>
                    <a:pt x="10813" y="17239"/>
                  </a:cubicBezTo>
                  <a:cubicBezTo>
                    <a:pt x="11207" y="17239"/>
                    <a:pt x="11612" y="17391"/>
                    <a:pt x="11976" y="17705"/>
                  </a:cubicBezTo>
                  <a:cubicBezTo>
                    <a:pt x="12285" y="17975"/>
                    <a:pt x="12579" y="18265"/>
                    <a:pt x="12854" y="18572"/>
                  </a:cubicBezTo>
                  <a:cubicBezTo>
                    <a:pt x="13098" y="18842"/>
                    <a:pt x="13310" y="18976"/>
                    <a:pt x="13524" y="18976"/>
                  </a:cubicBezTo>
                  <a:cubicBezTo>
                    <a:pt x="13739" y="18976"/>
                    <a:pt x="13954" y="18839"/>
                    <a:pt x="14202" y="18565"/>
                  </a:cubicBezTo>
                  <a:cubicBezTo>
                    <a:pt x="14476" y="18258"/>
                    <a:pt x="14770" y="17967"/>
                    <a:pt x="15080" y="17696"/>
                  </a:cubicBezTo>
                  <a:cubicBezTo>
                    <a:pt x="15442" y="17382"/>
                    <a:pt x="15845" y="17228"/>
                    <a:pt x="16237" y="17228"/>
                  </a:cubicBezTo>
                  <a:close/>
                  <a:moveTo>
                    <a:pt x="3331" y="0"/>
                  </a:moveTo>
                  <a:cubicBezTo>
                    <a:pt x="1493" y="0"/>
                    <a:pt x="2" y="1492"/>
                    <a:pt x="2" y="3331"/>
                  </a:cubicBezTo>
                  <a:lnTo>
                    <a:pt x="2" y="23432"/>
                  </a:lnTo>
                  <a:cubicBezTo>
                    <a:pt x="0" y="25272"/>
                    <a:pt x="1491" y="26763"/>
                    <a:pt x="3331" y="26763"/>
                  </a:cubicBezTo>
                  <a:lnTo>
                    <a:pt x="20166" y="26763"/>
                  </a:lnTo>
                  <a:lnTo>
                    <a:pt x="20166" y="23289"/>
                  </a:lnTo>
                  <a:cubicBezTo>
                    <a:pt x="20166" y="21449"/>
                    <a:pt x="21657" y="19960"/>
                    <a:pt x="23496" y="19960"/>
                  </a:cubicBezTo>
                  <a:lnTo>
                    <a:pt x="26970" y="19960"/>
                  </a:lnTo>
                  <a:lnTo>
                    <a:pt x="26970" y="3331"/>
                  </a:lnTo>
                  <a:cubicBezTo>
                    <a:pt x="26970" y="1492"/>
                    <a:pt x="25479" y="0"/>
                    <a:pt x="23640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763;p118"/>
            <p:cNvSpPr/>
            <p:nvPr/>
          </p:nvSpPr>
          <p:spPr>
            <a:xfrm>
              <a:off x="6440768" y="1832496"/>
              <a:ext cx="72070" cy="36080"/>
            </a:xfrm>
            <a:custGeom>
              <a:avLst/>
              <a:gdLst/>
              <a:ahLst/>
              <a:cxnLst/>
              <a:rect l="l" t="t" r="r" b="b"/>
              <a:pathLst>
                <a:path w="3979" h="1992" extrusionOk="0">
                  <a:moveTo>
                    <a:pt x="498" y="0"/>
                  </a:moveTo>
                  <a:cubicBezTo>
                    <a:pt x="307" y="65"/>
                    <a:pt x="180" y="163"/>
                    <a:pt x="138" y="280"/>
                  </a:cubicBezTo>
                  <a:cubicBezTo>
                    <a:pt x="0" y="662"/>
                    <a:pt x="651" y="1376"/>
                    <a:pt x="1728" y="1762"/>
                  </a:cubicBezTo>
                  <a:cubicBezTo>
                    <a:pt x="2146" y="1913"/>
                    <a:pt x="2577" y="1992"/>
                    <a:pt x="2953" y="1992"/>
                  </a:cubicBezTo>
                  <a:cubicBezTo>
                    <a:pt x="3053" y="1992"/>
                    <a:pt x="3149" y="1986"/>
                    <a:pt x="3240" y="1975"/>
                  </a:cubicBezTo>
                  <a:cubicBezTo>
                    <a:pt x="3591" y="1931"/>
                    <a:pt x="3837" y="1802"/>
                    <a:pt x="3898" y="1629"/>
                  </a:cubicBezTo>
                  <a:cubicBezTo>
                    <a:pt x="3979" y="1404"/>
                    <a:pt x="3774" y="1056"/>
                    <a:pt x="3389" y="739"/>
                  </a:cubicBezTo>
                  <a:cubicBezTo>
                    <a:pt x="3366" y="742"/>
                    <a:pt x="3344" y="748"/>
                    <a:pt x="3320" y="751"/>
                  </a:cubicBezTo>
                  <a:cubicBezTo>
                    <a:pt x="3206" y="766"/>
                    <a:pt x="3094" y="773"/>
                    <a:pt x="2980" y="773"/>
                  </a:cubicBezTo>
                  <a:cubicBezTo>
                    <a:pt x="2969" y="773"/>
                    <a:pt x="2959" y="773"/>
                    <a:pt x="2949" y="773"/>
                  </a:cubicBezTo>
                  <a:cubicBezTo>
                    <a:pt x="2499" y="773"/>
                    <a:pt x="2002" y="682"/>
                    <a:pt x="1512" y="507"/>
                  </a:cubicBezTo>
                  <a:cubicBezTo>
                    <a:pt x="1155" y="381"/>
                    <a:pt x="814" y="211"/>
                    <a:pt x="498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764;p118"/>
            <p:cNvSpPr/>
            <p:nvPr/>
          </p:nvSpPr>
          <p:spPr>
            <a:xfrm>
              <a:off x="6440768" y="1799025"/>
              <a:ext cx="72033" cy="35917"/>
            </a:xfrm>
            <a:custGeom>
              <a:avLst/>
              <a:gdLst/>
              <a:ahLst/>
              <a:cxnLst/>
              <a:rect l="l" t="t" r="r" b="b"/>
              <a:pathLst>
                <a:path w="3977" h="1983" extrusionOk="0">
                  <a:moveTo>
                    <a:pt x="446" y="0"/>
                  </a:moveTo>
                  <a:cubicBezTo>
                    <a:pt x="307" y="53"/>
                    <a:pt x="184" y="136"/>
                    <a:pt x="135" y="269"/>
                  </a:cubicBezTo>
                  <a:cubicBezTo>
                    <a:pt x="0" y="651"/>
                    <a:pt x="650" y="1367"/>
                    <a:pt x="1727" y="1753"/>
                  </a:cubicBezTo>
                  <a:cubicBezTo>
                    <a:pt x="2145" y="1903"/>
                    <a:pt x="2576" y="1982"/>
                    <a:pt x="2953" y="1982"/>
                  </a:cubicBezTo>
                  <a:cubicBezTo>
                    <a:pt x="3052" y="1982"/>
                    <a:pt x="3148" y="1977"/>
                    <a:pt x="3238" y="1966"/>
                  </a:cubicBezTo>
                  <a:cubicBezTo>
                    <a:pt x="3588" y="1920"/>
                    <a:pt x="3836" y="1790"/>
                    <a:pt x="3897" y="1619"/>
                  </a:cubicBezTo>
                  <a:cubicBezTo>
                    <a:pt x="3976" y="1399"/>
                    <a:pt x="3783" y="1058"/>
                    <a:pt x="3408" y="745"/>
                  </a:cubicBezTo>
                  <a:cubicBezTo>
                    <a:pt x="3369" y="751"/>
                    <a:pt x="3331" y="760"/>
                    <a:pt x="3291" y="766"/>
                  </a:cubicBezTo>
                  <a:cubicBezTo>
                    <a:pt x="3167" y="780"/>
                    <a:pt x="3042" y="788"/>
                    <a:pt x="2918" y="788"/>
                  </a:cubicBezTo>
                  <a:cubicBezTo>
                    <a:pt x="2469" y="788"/>
                    <a:pt x="1973" y="695"/>
                    <a:pt x="1482" y="520"/>
                  </a:cubicBezTo>
                  <a:cubicBezTo>
                    <a:pt x="1115" y="391"/>
                    <a:pt x="767" y="217"/>
                    <a:pt x="446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765;p118"/>
            <p:cNvSpPr/>
            <p:nvPr/>
          </p:nvSpPr>
          <p:spPr>
            <a:xfrm>
              <a:off x="6437344" y="1860190"/>
              <a:ext cx="56946" cy="40246"/>
            </a:xfrm>
            <a:custGeom>
              <a:avLst/>
              <a:gdLst/>
              <a:ahLst/>
              <a:cxnLst/>
              <a:rect l="l" t="t" r="r" b="b"/>
              <a:pathLst>
                <a:path w="3144" h="2222" extrusionOk="0">
                  <a:moveTo>
                    <a:pt x="274" y="1"/>
                  </a:moveTo>
                  <a:lnTo>
                    <a:pt x="274" y="1"/>
                  </a:lnTo>
                  <a:cubicBezTo>
                    <a:pt x="306" y="299"/>
                    <a:pt x="217" y="637"/>
                    <a:pt x="0" y="988"/>
                  </a:cubicBezTo>
                  <a:cubicBezTo>
                    <a:pt x="230" y="1249"/>
                    <a:pt x="531" y="1499"/>
                    <a:pt x="871" y="1706"/>
                  </a:cubicBezTo>
                  <a:cubicBezTo>
                    <a:pt x="1352" y="1997"/>
                    <a:pt x="1875" y="2184"/>
                    <a:pt x="2309" y="2216"/>
                  </a:cubicBezTo>
                  <a:cubicBezTo>
                    <a:pt x="2355" y="2220"/>
                    <a:pt x="2400" y="2221"/>
                    <a:pt x="2443" y="2221"/>
                  </a:cubicBezTo>
                  <a:cubicBezTo>
                    <a:pt x="2729" y="2221"/>
                    <a:pt x="2941" y="2146"/>
                    <a:pt x="3025" y="2010"/>
                  </a:cubicBezTo>
                  <a:cubicBezTo>
                    <a:pt x="3144" y="1814"/>
                    <a:pt x="3029" y="1455"/>
                    <a:pt x="2737" y="1079"/>
                  </a:cubicBezTo>
                  <a:cubicBezTo>
                    <a:pt x="2384" y="1038"/>
                    <a:pt x="2036" y="958"/>
                    <a:pt x="1702" y="836"/>
                  </a:cubicBezTo>
                  <a:lnTo>
                    <a:pt x="1702" y="835"/>
                  </a:lnTo>
                  <a:cubicBezTo>
                    <a:pt x="1112" y="626"/>
                    <a:pt x="625" y="330"/>
                    <a:pt x="274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766;p118"/>
            <p:cNvSpPr/>
            <p:nvPr/>
          </p:nvSpPr>
          <p:spPr>
            <a:xfrm>
              <a:off x="6447017" y="1739253"/>
              <a:ext cx="28835" cy="26517"/>
            </a:xfrm>
            <a:custGeom>
              <a:avLst/>
              <a:gdLst/>
              <a:ahLst/>
              <a:cxnLst/>
              <a:rect l="l" t="t" r="r" b="b"/>
              <a:pathLst>
                <a:path w="1592" h="1464" extrusionOk="0">
                  <a:moveTo>
                    <a:pt x="742" y="0"/>
                  </a:moveTo>
                  <a:cubicBezTo>
                    <a:pt x="376" y="0"/>
                    <a:pt x="104" y="106"/>
                    <a:pt x="46" y="267"/>
                  </a:cubicBezTo>
                  <a:cubicBezTo>
                    <a:pt x="0" y="392"/>
                    <a:pt x="79" y="583"/>
                    <a:pt x="258" y="770"/>
                  </a:cubicBezTo>
                  <a:cubicBezTo>
                    <a:pt x="477" y="1003"/>
                    <a:pt x="826" y="1216"/>
                    <a:pt x="1212" y="1355"/>
                  </a:cubicBezTo>
                  <a:cubicBezTo>
                    <a:pt x="1336" y="1399"/>
                    <a:pt x="1464" y="1436"/>
                    <a:pt x="1591" y="1464"/>
                  </a:cubicBezTo>
                  <a:cubicBezTo>
                    <a:pt x="1388" y="1050"/>
                    <a:pt x="1156" y="510"/>
                    <a:pt x="1051" y="24"/>
                  </a:cubicBezTo>
                  <a:cubicBezTo>
                    <a:pt x="949" y="9"/>
                    <a:pt x="846" y="2"/>
                    <a:pt x="742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767;p118"/>
            <p:cNvSpPr/>
            <p:nvPr/>
          </p:nvSpPr>
          <p:spPr>
            <a:xfrm>
              <a:off x="6366017" y="1860190"/>
              <a:ext cx="56928" cy="40228"/>
            </a:xfrm>
            <a:custGeom>
              <a:avLst/>
              <a:gdLst/>
              <a:ahLst/>
              <a:cxnLst/>
              <a:rect l="l" t="t" r="r" b="b"/>
              <a:pathLst>
                <a:path w="3143" h="2221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519" y="330"/>
                    <a:pt x="2030" y="626"/>
                    <a:pt x="1443" y="835"/>
                  </a:cubicBezTo>
                  <a:cubicBezTo>
                    <a:pt x="1108" y="956"/>
                    <a:pt x="761" y="1038"/>
                    <a:pt x="407" y="1079"/>
                  </a:cubicBezTo>
                  <a:cubicBezTo>
                    <a:pt x="114" y="1455"/>
                    <a:pt x="0" y="1812"/>
                    <a:pt x="119" y="2008"/>
                  </a:cubicBezTo>
                  <a:cubicBezTo>
                    <a:pt x="202" y="2144"/>
                    <a:pt x="413" y="2220"/>
                    <a:pt x="698" y="2220"/>
                  </a:cubicBezTo>
                  <a:cubicBezTo>
                    <a:pt x="742" y="2220"/>
                    <a:pt x="788" y="2219"/>
                    <a:pt x="836" y="2215"/>
                  </a:cubicBezTo>
                  <a:cubicBezTo>
                    <a:pt x="1270" y="2183"/>
                    <a:pt x="1793" y="1997"/>
                    <a:pt x="2273" y="1706"/>
                  </a:cubicBezTo>
                  <a:cubicBezTo>
                    <a:pt x="2612" y="1499"/>
                    <a:pt x="2914" y="1248"/>
                    <a:pt x="3142" y="988"/>
                  </a:cubicBezTo>
                  <a:cubicBezTo>
                    <a:pt x="2928" y="637"/>
                    <a:pt x="2838" y="299"/>
                    <a:pt x="2870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768;p118"/>
            <p:cNvSpPr/>
            <p:nvPr/>
          </p:nvSpPr>
          <p:spPr>
            <a:xfrm>
              <a:off x="6550783" y="1988355"/>
              <a:ext cx="123274" cy="123256"/>
            </a:xfrm>
            <a:custGeom>
              <a:avLst/>
              <a:gdLst/>
              <a:ahLst/>
              <a:cxnLst/>
              <a:rect l="l" t="t" r="r" b="b"/>
              <a:pathLst>
                <a:path w="6806" h="6805" extrusionOk="0">
                  <a:moveTo>
                    <a:pt x="3328" y="0"/>
                  </a:moveTo>
                  <a:cubicBezTo>
                    <a:pt x="1492" y="0"/>
                    <a:pt x="2" y="1491"/>
                    <a:pt x="2" y="3329"/>
                  </a:cubicBezTo>
                  <a:lnTo>
                    <a:pt x="1" y="3331"/>
                  </a:lnTo>
                  <a:lnTo>
                    <a:pt x="1" y="6805"/>
                  </a:lnTo>
                  <a:lnTo>
                    <a:pt x="6805" y="0"/>
                  </a:lnTo>
                  <a:lnTo>
                    <a:pt x="3331" y="0"/>
                  </a:lnTo>
                  <a:cubicBezTo>
                    <a:pt x="3330" y="0"/>
                    <a:pt x="3329" y="0"/>
                    <a:pt x="3328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769;p118"/>
            <p:cNvSpPr/>
            <p:nvPr/>
          </p:nvSpPr>
          <p:spPr>
            <a:xfrm>
              <a:off x="6345424" y="1938907"/>
              <a:ext cx="171362" cy="110215"/>
            </a:xfrm>
            <a:custGeom>
              <a:avLst/>
              <a:gdLst/>
              <a:ahLst/>
              <a:cxnLst/>
              <a:rect l="l" t="t" r="r" b="b"/>
              <a:pathLst>
                <a:path w="9461" h="6085" extrusionOk="0">
                  <a:moveTo>
                    <a:pt x="3402" y="2855"/>
                  </a:moveTo>
                  <a:cubicBezTo>
                    <a:pt x="3529" y="2855"/>
                    <a:pt x="3650" y="2931"/>
                    <a:pt x="3768" y="3121"/>
                  </a:cubicBezTo>
                  <a:cubicBezTo>
                    <a:pt x="3959" y="3425"/>
                    <a:pt x="4263" y="3886"/>
                    <a:pt x="4475" y="3940"/>
                  </a:cubicBezTo>
                  <a:cubicBezTo>
                    <a:pt x="4585" y="3969"/>
                    <a:pt x="4715" y="3987"/>
                    <a:pt x="4827" y="3987"/>
                  </a:cubicBezTo>
                  <a:cubicBezTo>
                    <a:pt x="4929" y="3987"/>
                    <a:pt x="5016" y="3972"/>
                    <a:pt x="5058" y="3935"/>
                  </a:cubicBezTo>
                  <a:cubicBezTo>
                    <a:pt x="5315" y="3712"/>
                    <a:pt x="5372" y="3428"/>
                    <a:pt x="5617" y="3187"/>
                  </a:cubicBezTo>
                  <a:cubicBezTo>
                    <a:pt x="5750" y="3055"/>
                    <a:pt x="5861" y="2898"/>
                    <a:pt x="6082" y="2898"/>
                  </a:cubicBezTo>
                  <a:cubicBezTo>
                    <a:pt x="6302" y="2898"/>
                    <a:pt x="6575" y="3213"/>
                    <a:pt x="6577" y="3386"/>
                  </a:cubicBezTo>
                  <a:cubicBezTo>
                    <a:pt x="6581" y="3702"/>
                    <a:pt x="6499" y="4141"/>
                    <a:pt x="6284" y="4317"/>
                  </a:cubicBezTo>
                  <a:cubicBezTo>
                    <a:pt x="5942" y="4728"/>
                    <a:pt x="5390" y="4887"/>
                    <a:pt x="4829" y="4887"/>
                  </a:cubicBezTo>
                  <a:cubicBezTo>
                    <a:pt x="4041" y="4887"/>
                    <a:pt x="3237" y="4573"/>
                    <a:pt x="2978" y="4202"/>
                  </a:cubicBezTo>
                  <a:cubicBezTo>
                    <a:pt x="2637" y="3784"/>
                    <a:pt x="2672" y="3283"/>
                    <a:pt x="3044" y="3008"/>
                  </a:cubicBezTo>
                  <a:cubicBezTo>
                    <a:pt x="3170" y="2915"/>
                    <a:pt x="3289" y="2855"/>
                    <a:pt x="3402" y="2855"/>
                  </a:cubicBezTo>
                  <a:close/>
                  <a:moveTo>
                    <a:pt x="6407" y="4967"/>
                  </a:moveTo>
                  <a:cubicBezTo>
                    <a:pt x="6624" y="4967"/>
                    <a:pt x="6844" y="5147"/>
                    <a:pt x="6844" y="5240"/>
                  </a:cubicBezTo>
                  <a:cubicBezTo>
                    <a:pt x="6844" y="5342"/>
                    <a:pt x="6340" y="5584"/>
                    <a:pt x="6130" y="5658"/>
                  </a:cubicBezTo>
                  <a:lnTo>
                    <a:pt x="6130" y="5660"/>
                  </a:lnTo>
                  <a:cubicBezTo>
                    <a:pt x="6125" y="5662"/>
                    <a:pt x="6119" y="5663"/>
                    <a:pt x="6111" y="5663"/>
                  </a:cubicBezTo>
                  <a:cubicBezTo>
                    <a:pt x="6028" y="5663"/>
                    <a:pt x="5827" y="5554"/>
                    <a:pt x="5827" y="5429"/>
                  </a:cubicBezTo>
                  <a:cubicBezTo>
                    <a:pt x="5827" y="5293"/>
                    <a:pt x="6123" y="5006"/>
                    <a:pt x="6354" y="4971"/>
                  </a:cubicBezTo>
                  <a:cubicBezTo>
                    <a:pt x="6372" y="4968"/>
                    <a:pt x="6389" y="4967"/>
                    <a:pt x="6407" y="4967"/>
                  </a:cubicBezTo>
                  <a:close/>
                  <a:moveTo>
                    <a:pt x="3003" y="4974"/>
                  </a:moveTo>
                  <a:cubicBezTo>
                    <a:pt x="3193" y="4974"/>
                    <a:pt x="3708" y="5243"/>
                    <a:pt x="3708" y="5380"/>
                  </a:cubicBezTo>
                  <a:cubicBezTo>
                    <a:pt x="3708" y="5511"/>
                    <a:pt x="3415" y="5665"/>
                    <a:pt x="3342" y="5665"/>
                  </a:cubicBezTo>
                  <a:cubicBezTo>
                    <a:pt x="3337" y="5665"/>
                    <a:pt x="3334" y="5664"/>
                    <a:pt x="3331" y="5663"/>
                  </a:cubicBezTo>
                  <a:cubicBezTo>
                    <a:pt x="3120" y="5557"/>
                    <a:pt x="2740" y="5356"/>
                    <a:pt x="2740" y="5271"/>
                  </a:cubicBezTo>
                  <a:cubicBezTo>
                    <a:pt x="2740" y="5186"/>
                    <a:pt x="2814" y="4975"/>
                    <a:pt x="3002" y="4974"/>
                  </a:cubicBezTo>
                  <a:cubicBezTo>
                    <a:pt x="3002" y="4974"/>
                    <a:pt x="3003" y="4974"/>
                    <a:pt x="3003" y="4974"/>
                  </a:cubicBezTo>
                  <a:close/>
                  <a:moveTo>
                    <a:pt x="7411" y="0"/>
                  </a:moveTo>
                  <a:cubicBezTo>
                    <a:pt x="7019" y="0"/>
                    <a:pt x="6616" y="154"/>
                    <a:pt x="6255" y="468"/>
                  </a:cubicBezTo>
                  <a:cubicBezTo>
                    <a:pt x="5944" y="739"/>
                    <a:pt x="5652" y="1030"/>
                    <a:pt x="5377" y="1337"/>
                  </a:cubicBezTo>
                  <a:cubicBezTo>
                    <a:pt x="5129" y="1611"/>
                    <a:pt x="4914" y="1748"/>
                    <a:pt x="4699" y="1748"/>
                  </a:cubicBezTo>
                  <a:cubicBezTo>
                    <a:pt x="4486" y="1748"/>
                    <a:pt x="4273" y="1614"/>
                    <a:pt x="4029" y="1344"/>
                  </a:cubicBezTo>
                  <a:cubicBezTo>
                    <a:pt x="3754" y="1037"/>
                    <a:pt x="3461" y="747"/>
                    <a:pt x="3151" y="477"/>
                  </a:cubicBezTo>
                  <a:cubicBezTo>
                    <a:pt x="2787" y="163"/>
                    <a:pt x="2382" y="11"/>
                    <a:pt x="1987" y="11"/>
                  </a:cubicBezTo>
                  <a:cubicBezTo>
                    <a:pt x="1419" y="11"/>
                    <a:pt x="872" y="327"/>
                    <a:pt x="502" y="927"/>
                  </a:cubicBezTo>
                  <a:cubicBezTo>
                    <a:pt x="0" y="1742"/>
                    <a:pt x="85" y="2373"/>
                    <a:pt x="739" y="3092"/>
                  </a:cubicBezTo>
                  <a:cubicBezTo>
                    <a:pt x="941" y="3316"/>
                    <a:pt x="1057" y="3765"/>
                    <a:pt x="1227" y="3873"/>
                  </a:cubicBezTo>
                  <a:cubicBezTo>
                    <a:pt x="1639" y="4137"/>
                    <a:pt x="2064" y="4835"/>
                    <a:pt x="2170" y="5247"/>
                  </a:cubicBezTo>
                  <a:cubicBezTo>
                    <a:pt x="2217" y="5424"/>
                    <a:pt x="2299" y="6084"/>
                    <a:pt x="2978" y="6084"/>
                  </a:cubicBezTo>
                  <a:lnTo>
                    <a:pt x="6599" y="6084"/>
                  </a:lnTo>
                  <a:cubicBezTo>
                    <a:pt x="7089" y="6084"/>
                    <a:pt x="7175" y="5435"/>
                    <a:pt x="7226" y="5263"/>
                  </a:cubicBezTo>
                  <a:cubicBezTo>
                    <a:pt x="7314" y="4978"/>
                    <a:pt x="7403" y="4267"/>
                    <a:pt x="7796" y="4047"/>
                  </a:cubicBezTo>
                  <a:cubicBezTo>
                    <a:pt x="8189" y="3828"/>
                    <a:pt x="9461" y="2657"/>
                    <a:pt x="9240" y="1843"/>
                  </a:cubicBezTo>
                  <a:cubicBezTo>
                    <a:pt x="9138" y="1590"/>
                    <a:pt x="9044" y="1179"/>
                    <a:pt x="8829" y="848"/>
                  </a:cubicBezTo>
                  <a:lnTo>
                    <a:pt x="8827" y="848"/>
                  </a:lnTo>
                  <a:cubicBezTo>
                    <a:pt x="8462" y="287"/>
                    <a:pt x="7946" y="0"/>
                    <a:pt x="7411" y="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770;p118"/>
            <p:cNvSpPr/>
            <p:nvPr/>
          </p:nvSpPr>
          <p:spPr>
            <a:xfrm>
              <a:off x="6289854" y="1868142"/>
              <a:ext cx="41713" cy="170819"/>
            </a:xfrm>
            <a:custGeom>
              <a:avLst/>
              <a:gdLst/>
              <a:ahLst/>
              <a:cxnLst/>
              <a:rect l="l" t="t" r="r" b="b"/>
              <a:pathLst>
                <a:path w="2303" h="9431" extrusionOk="0">
                  <a:moveTo>
                    <a:pt x="1308" y="1"/>
                  </a:moveTo>
                  <a:cubicBezTo>
                    <a:pt x="1193" y="1"/>
                    <a:pt x="1065" y="115"/>
                    <a:pt x="943" y="175"/>
                  </a:cubicBezTo>
                  <a:cubicBezTo>
                    <a:pt x="796" y="247"/>
                    <a:pt x="654" y="358"/>
                    <a:pt x="500" y="381"/>
                  </a:cubicBezTo>
                  <a:cubicBezTo>
                    <a:pt x="70" y="444"/>
                    <a:pt x="1" y="618"/>
                    <a:pt x="201" y="1012"/>
                  </a:cubicBezTo>
                  <a:cubicBezTo>
                    <a:pt x="370" y="1341"/>
                    <a:pt x="518" y="1701"/>
                    <a:pt x="576" y="2063"/>
                  </a:cubicBezTo>
                  <a:cubicBezTo>
                    <a:pt x="724" y="2980"/>
                    <a:pt x="857" y="3901"/>
                    <a:pt x="921" y="4826"/>
                  </a:cubicBezTo>
                  <a:cubicBezTo>
                    <a:pt x="986" y="5745"/>
                    <a:pt x="1213" y="8007"/>
                    <a:pt x="662" y="8973"/>
                  </a:cubicBezTo>
                  <a:cubicBezTo>
                    <a:pt x="573" y="9087"/>
                    <a:pt x="727" y="9267"/>
                    <a:pt x="819" y="9372"/>
                  </a:cubicBezTo>
                  <a:cubicBezTo>
                    <a:pt x="851" y="9410"/>
                    <a:pt x="939" y="9431"/>
                    <a:pt x="1017" y="9431"/>
                  </a:cubicBezTo>
                  <a:cubicBezTo>
                    <a:pt x="1071" y="9431"/>
                    <a:pt x="1119" y="9421"/>
                    <a:pt x="1141" y="9399"/>
                  </a:cubicBezTo>
                  <a:cubicBezTo>
                    <a:pt x="1304" y="9238"/>
                    <a:pt x="1465" y="9112"/>
                    <a:pt x="1666" y="9112"/>
                  </a:cubicBezTo>
                  <a:cubicBezTo>
                    <a:pt x="1741" y="9112"/>
                    <a:pt x="1821" y="9129"/>
                    <a:pt x="1909" y="9169"/>
                  </a:cubicBezTo>
                  <a:cubicBezTo>
                    <a:pt x="1915" y="9172"/>
                    <a:pt x="1922" y="9173"/>
                    <a:pt x="1929" y="9173"/>
                  </a:cubicBezTo>
                  <a:cubicBezTo>
                    <a:pt x="1955" y="9173"/>
                    <a:pt x="1988" y="9158"/>
                    <a:pt x="2025" y="9153"/>
                  </a:cubicBezTo>
                  <a:cubicBezTo>
                    <a:pt x="2303" y="9056"/>
                    <a:pt x="2221" y="8862"/>
                    <a:pt x="2148" y="8655"/>
                  </a:cubicBezTo>
                  <a:cubicBezTo>
                    <a:pt x="2006" y="8247"/>
                    <a:pt x="1811" y="6438"/>
                    <a:pt x="1748" y="6017"/>
                  </a:cubicBezTo>
                  <a:cubicBezTo>
                    <a:pt x="1535" y="4543"/>
                    <a:pt x="1371" y="3062"/>
                    <a:pt x="1182" y="1586"/>
                  </a:cubicBezTo>
                  <a:cubicBezTo>
                    <a:pt x="1131" y="1199"/>
                    <a:pt x="1137" y="863"/>
                    <a:pt x="1549" y="645"/>
                  </a:cubicBezTo>
                  <a:cubicBezTo>
                    <a:pt x="1656" y="589"/>
                    <a:pt x="1764" y="343"/>
                    <a:pt x="1722" y="251"/>
                  </a:cubicBezTo>
                  <a:cubicBezTo>
                    <a:pt x="1668" y="128"/>
                    <a:pt x="1473" y="21"/>
                    <a:pt x="1328" y="2"/>
                  </a:cubicBezTo>
                  <a:cubicBezTo>
                    <a:pt x="1322" y="1"/>
                    <a:pt x="1315" y="1"/>
                    <a:pt x="1308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771;p118"/>
            <p:cNvSpPr/>
            <p:nvPr/>
          </p:nvSpPr>
          <p:spPr>
            <a:xfrm>
              <a:off x="6521079" y="1868142"/>
              <a:ext cx="41550" cy="170819"/>
            </a:xfrm>
            <a:custGeom>
              <a:avLst/>
              <a:gdLst/>
              <a:ahLst/>
              <a:cxnLst/>
              <a:rect l="l" t="t" r="r" b="b"/>
              <a:pathLst>
                <a:path w="2294" h="9431" extrusionOk="0">
                  <a:moveTo>
                    <a:pt x="986" y="1"/>
                  </a:moveTo>
                  <a:cubicBezTo>
                    <a:pt x="979" y="1"/>
                    <a:pt x="972" y="1"/>
                    <a:pt x="966" y="2"/>
                  </a:cubicBezTo>
                  <a:cubicBezTo>
                    <a:pt x="820" y="21"/>
                    <a:pt x="625" y="128"/>
                    <a:pt x="571" y="251"/>
                  </a:cubicBezTo>
                  <a:cubicBezTo>
                    <a:pt x="531" y="342"/>
                    <a:pt x="638" y="589"/>
                    <a:pt x="745" y="645"/>
                  </a:cubicBezTo>
                  <a:cubicBezTo>
                    <a:pt x="1156" y="864"/>
                    <a:pt x="1162" y="1199"/>
                    <a:pt x="1112" y="1586"/>
                  </a:cubicBezTo>
                  <a:cubicBezTo>
                    <a:pt x="922" y="3062"/>
                    <a:pt x="764" y="5948"/>
                    <a:pt x="549" y="7420"/>
                  </a:cubicBezTo>
                  <a:cubicBezTo>
                    <a:pt x="489" y="7843"/>
                    <a:pt x="297" y="8247"/>
                    <a:pt x="154" y="8655"/>
                  </a:cubicBezTo>
                  <a:cubicBezTo>
                    <a:pt x="81" y="8862"/>
                    <a:pt x="0" y="9056"/>
                    <a:pt x="278" y="9151"/>
                  </a:cubicBezTo>
                  <a:cubicBezTo>
                    <a:pt x="316" y="9158"/>
                    <a:pt x="350" y="9172"/>
                    <a:pt x="375" y="9172"/>
                  </a:cubicBezTo>
                  <a:cubicBezTo>
                    <a:pt x="382" y="9172"/>
                    <a:pt x="388" y="9171"/>
                    <a:pt x="394" y="9169"/>
                  </a:cubicBezTo>
                  <a:cubicBezTo>
                    <a:pt x="482" y="9129"/>
                    <a:pt x="562" y="9112"/>
                    <a:pt x="636" y="9112"/>
                  </a:cubicBezTo>
                  <a:cubicBezTo>
                    <a:pt x="838" y="9112"/>
                    <a:pt x="999" y="9238"/>
                    <a:pt x="1162" y="9399"/>
                  </a:cubicBezTo>
                  <a:cubicBezTo>
                    <a:pt x="1183" y="9420"/>
                    <a:pt x="1230" y="9430"/>
                    <a:pt x="1283" y="9430"/>
                  </a:cubicBezTo>
                  <a:cubicBezTo>
                    <a:pt x="1361" y="9430"/>
                    <a:pt x="1452" y="9408"/>
                    <a:pt x="1484" y="9371"/>
                  </a:cubicBezTo>
                  <a:cubicBezTo>
                    <a:pt x="1576" y="9267"/>
                    <a:pt x="1730" y="9087"/>
                    <a:pt x="1641" y="8973"/>
                  </a:cubicBezTo>
                  <a:cubicBezTo>
                    <a:pt x="1090" y="8007"/>
                    <a:pt x="1308" y="5743"/>
                    <a:pt x="1374" y="4826"/>
                  </a:cubicBezTo>
                  <a:cubicBezTo>
                    <a:pt x="1439" y="3901"/>
                    <a:pt x="1570" y="2980"/>
                    <a:pt x="1718" y="2063"/>
                  </a:cubicBezTo>
                  <a:cubicBezTo>
                    <a:pt x="1777" y="1701"/>
                    <a:pt x="1924" y="1341"/>
                    <a:pt x="2093" y="1012"/>
                  </a:cubicBezTo>
                  <a:cubicBezTo>
                    <a:pt x="2293" y="618"/>
                    <a:pt x="2224" y="444"/>
                    <a:pt x="1796" y="381"/>
                  </a:cubicBezTo>
                  <a:lnTo>
                    <a:pt x="1794" y="381"/>
                  </a:lnTo>
                  <a:cubicBezTo>
                    <a:pt x="1639" y="358"/>
                    <a:pt x="1499" y="247"/>
                    <a:pt x="1351" y="175"/>
                  </a:cubicBezTo>
                  <a:cubicBezTo>
                    <a:pt x="1229" y="115"/>
                    <a:pt x="1099" y="1"/>
                    <a:pt x="986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772;p118"/>
            <p:cNvSpPr/>
            <p:nvPr/>
          </p:nvSpPr>
          <p:spPr>
            <a:xfrm>
              <a:off x="6286811" y="1685224"/>
              <a:ext cx="278878" cy="278280"/>
            </a:xfrm>
            <a:custGeom>
              <a:avLst/>
              <a:gdLst/>
              <a:ahLst/>
              <a:cxnLst/>
              <a:rect l="l" t="t" r="r" b="b"/>
              <a:pathLst>
                <a:path w="15397" h="15364" extrusionOk="0">
                  <a:moveTo>
                    <a:pt x="9587" y="2983"/>
                  </a:moveTo>
                  <a:cubicBezTo>
                    <a:pt x="9690" y="2985"/>
                    <a:pt x="9794" y="2992"/>
                    <a:pt x="9895" y="3007"/>
                  </a:cubicBezTo>
                  <a:cubicBezTo>
                    <a:pt x="10001" y="3493"/>
                    <a:pt x="10233" y="4031"/>
                    <a:pt x="10436" y="4447"/>
                  </a:cubicBezTo>
                  <a:cubicBezTo>
                    <a:pt x="10307" y="4419"/>
                    <a:pt x="10181" y="4382"/>
                    <a:pt x="10057" y="4338"/>
                  </a:cubicBezTo>
                  <a:cubicBezTo>
                    <a:pt x="9671" y="4199"/>
                    <a:pt x="9322" y="3987"/>
                    <a:pt x="9103" y="3753"/>
                  </a:cubicBezTo>
                  <a:cubicBezTo>
                    <a:pt x="8924" y="3564"/>
                    <a:pt x="8845" y="3375"/>
                    <a:pt x="8889" y="3250"/>
                  </a:cubicBezTo>
                  <a:lnTo>
                    <a:pt x="8889" y="3250"/>
                  </a:lnTo>
                  <a:lnTo>
                    <a:pt x="8889" y="3251"/>
                  </a:lnTo>
                  <a:cubicBezTo>
                    <a:pt x="8948" y="3089"/>
                    <a:pt x="9221" y="2983"/>
                    <a:pt x="9587" y="2983"/>
                  </a:cubicBezTo>
                  <a:close/>
                  <a:moveTo>
                    <a:pt x="6239" y="2983"/>
                  </a:moveTo>
                  <a:cubicBezTo>
                    <a:pt x="6605" y="2983"/>
                    <a:pt x="6880" y="3087"/>
                    <a:pt x="6937" y="3250"/>
                  </a:cubicBezTo>
                  <a:cubicBezTo>
                    <a:pt x="6982" y="3375"/>
                    <a:pt x="6903" y="3564"/>
                    <a:pt x="6725" y="3753"/>
                  </a:cubicBezTo>
                  <a:cubicBezTo>
                    <a:pt x="6505" y="3986"/>
                    <a:pt x="6159" y="4199"/>
                    <a:pt x="5771" y="4338"/>
                  </a:cubicBezTo>
                  <a:cubicBezTo>
                    <a:pt x="5532" y="4426"/>
                    <a:pt x="5283" y="4479"/>
                    <a:pt x="5032" y="4499"/>
                  </a:cubicBezTo>
                  <a:cubicBezTo>
                    <a:pt x="5232" y="4098"/>
                    <a:pt x="5465" y="3566"/>
                    <a:pt x="5583" y="3077"/>
                  </a:cubicBezTo>
                  <a:lnTo>
                    <a:pt x="5585" y="3077"/>
                  </a:lnTo>
                  <a:cubicBezTo>
                    <a:pt x="5797" y="3017"/>
                    <a:pt x="6018" y="2986"/>
                    <a:pt x="6239" y="2983"/>
                  </a:cubicBezTo>
                  <a:close/>
                  <a:moveTo>
                    <a:pt x="6715" y="4376"/>
                  </a:moveTo>
                  <a:cubicBezTo>
                    <a:pt x="6966" y="4438"/>
                    <a:pt x="7167" y="4573"/>
                    <a:pt x="7220" y="4719"/>
                  </a:cubicBezTo>
                  <a:cubicBezTo>
                    <a:pt x="7356" y="5099"/>
                    <a:pt x="6704" y="5815"/>
                    <a:pt x="5629" y="6201"/>
                  </a:cubicBezTo>
                  <a:cubicBezTo>
                    <a:pt x="5212" y="6351"/>
                    <a:pt x="4781" y="6430"/>
                    <a:pt x="4406" y="6430"/>
                  </a:cubicBezTo>
                  <a:cubicBezTo>
                    <a:pt x="4306" y="6430"/>
                    <a:pt x="4210" y="6425"/>
                    <a:pt x="4119" y="6413"/>
                  </a:cubicBezTo>
                  <a:cubicBezTo>
                    <a:pt x="3766" y="6370"/>
                    <a:pt x="3520" y="6239"/>
                    <a:pt x="3459" y="6067"/>
                  </a:cubicBezTo>
                  <a:cubicBezTo>
                    <a:pt x="3374" y="5830"/>
                    <a:pt x="3623" y="5379"/>
                    <a:pt x="4243" y="4976"/>
                  </a:cubicBezTo>
                  <a:lnTo>
                    <a:pt x="4312" y="5082"/>
                  </a:lnTo>
                  <a:cubicBezTo>
                    <a:pt x="4355" y="5151"/>
                    <a:pt x="4431" y="5193"/>
                    <a:pt x="4511" y="5193"/>
                  </a:cubicBezTo>
                  <a:cubicBezTo>
                    <a:pt x="4512" y="5193"/>
                    <a:pt x="4514" y="5193"/>
                    <a:pt x="4515" y="5193"/>
                  </a:cubicBezTo>
                  <a:lnTo>
                    <a:pt x="4521" y="5193"/>
                  </a:lnTo>
                  <a:cubicBezTo>
                    <a:pt x="4604" y="5192"/>
                    <a:pt x="4682" y="5146"/>
                    <a:pt x="4724" y="5073"/>
                  </a:cubicBezTo>
                  <a:cubicBezTo>
                    <a:pt x="4739" y="5047"/>
                    <a:pt x="4758" y="5013"/>
                    <a:pt x="4780" y="4973"/>
                  </a:cubicBezTo>
                  <a:cubicBezTo>
                    <a:pt x="4811" y="4975"/>
                    <a:pt x="4840" y="4976"/>
                    <a:pt x="4872" y="4976"/>
                  </a:cubicBezTo>
                  <a:cubicBezTo>
                    <a:pt x="5204" y="4976"/>
                    <a:pt x="5569" y="4909"/>
                    <a:pt x="5927" y="4780"/>
                  </a:cubicBezTo>
                  <a:cubicBezTo>
                    <a:pt x="6207" y="4682"/>
                    <a:pt x="6472" y="4546"/>
                    <a:pt x="6715" y="4376"/>
                  </a:cubicBezTo>
                  <a:close/>
                  <a:moveTo>
                    <a:pt x="9112" y="4376"/>
                  </a:moveTo>
                  <a:cubicBezTo>
                    <a:pt x="9586" y="4704"/>
                    <a:pt x="10135" y="4906"/>
                    <a:pt x="10708" y="4965"/>
                  </a:cubicBezTo>
                  <a:cubicBezTo>
                    <a:pt x="10732" y="5009"/>
                    <a:pt x="10752" y="5045"/>
                    <a:pt x="10768" y="5073"/>
                  </a:cubicBezTo>
                  <a:cubicBezTo>
                    <a:pt x="10811" y="5146"/>
                    <a:pt x="10888" y="5192"/>
                    <a:pt x="10972" y="5193"/>
                  </a:cubicBezTo>
                  <a:lnTo>
                    <a:pt x="10979" y="5193"/>
                  </a:lnTo>
                  <a:cubicBezTo>
                    <a:pt x="10980" y="5193"/>
                    <a:pt x="10982" y="5193"/>
                    <a:pt x="10983" y="5193"/>
                  </a:cubicBezTo>
                  <a:cubicBezTo>
                    <a:pt x="11064" y="5193"/>
                    <a:pt x="11139" y="5151"/>
                    <a:pt x="11182" y="5082"/>
                  </a:cubicBezTo>
                  <a:lnTo>
                    <a:pt x="11267" y="4952"/>
                  </a:lnTo>
                  <a:cubicBezTo>
                    <a:pt x="11336" y="4941"/>
                    <a:pt x="11405" y="4927"/>
                    <a:pt x="11472" y="4908"/>
                  </a:cubicBezTo>
                  <a:cubicBezTo>
                    <a:pt x="12175" y="5325"/>
                    <a:pt x="12460" y="5815"/>
                    <a:pt x="12368" y="6068"/>
                  </a:cubicBezTo>
                  <a:cubicBezTo>
                    <a:pt x="12306" y="6239"/>
                    <a:pt x="12060" y="6370"/>
                    <a:pt x="11708" y="6413"/>
                  </a:cubicBezTo>
                  <a:cubicBezTo>
                    <a:pt x="11616" y="6425"/>
                    <a:pt x="11519" y="6431"/>
                    <a:pt x="11418" y="6431"/>
                  </a:cubicBezTo>
                  <a:cubicBezTo>
                    <a:pt x="11043" y="6431"/>
                    <a:pt x="10614" y="6351"/>
                    <a:pt x="10198" y="6201"/>
                  </a:cubicBezTo>
                  <a:cubicBezTo>
                    <a:pt x="9122" y="5815"/>
                    <a:pt x="8469" y="5099"/>
                    <a:pt x="8607" y="4719"/>
                  </a:cubicBezTo>
                  <a:cubicBezTo>
                    <a:pt x="8660" y="4574"/>
                    <a:pt x="8860" y="4439"/>
                    <a:pt x="9112" y="4376"/>
                  </a:cubicBezTo>
                  <a:close/>
                  <a:moveTo>
                    <a:pt x="8946" y="6282"/>
                  </a:moveTo>
                  <a:cubicBezTo>
                    <a:pt x="9268" y="6500"/>
                    <a:pt x="9617" y="6674"/>
                    <a:pt x="9982" y="6803"/>
                  </a:cubicBezTo>
                  <a:cubicBezTo>
                    <a:pt x="10474" y="6978"/>
                    <a:pt x="10970" y="7071"/>
                    <a:pt x="11419" y="7071"/>
                  </a:cubicBezTo>
                  <a:cubicBezTo>
                    <a:pt x="11544" y="7071"/>
                    <a:pt x="11668" y="7063"/>
                    <a:pt x="11791" y="7047"/>
                  </a:cubicBezTo>
                  <a:cubicBezTo>
                    <a:pt x="11832" y="7041"/>
                    <a:pt x="11870" y="7034"/>
                    <a:pt x="11910" y="7028"/>
                  </a:cubicBezTo>
                  <a:cubicBezTo>
                    <a:pt x="12284" y="7341"/>
                    <a:pt x="12477" y="7682"/>
                    <a:pt x="12398" y="7902"/>
                  </a:cubicBezTo>
                  <a:cubicBezTo>
                    <a:pt x="12337" y="8073"/>
                    <a:pt x="12090" y="8203"/>
                    <a:pt x="11738" y="8249"/>
                  </a:cubicBezTo>
                  <a:cubicBezTo>
                    <a:pt x="11648" y="8260"/>
                    <a:pt x="11553" y="8265"/>
                    <a:pt x="11453" y="8265"/>
                  </a:cubicBezTo>
                  <a:cubicBezTo>
                    <a:pt x="11077" y="8265"/>
                    <a:pt x="10645" y="8186"/>
                    <a:pt x="10227" y="8036"/>
                  </a:cubicBezTo>
                  <a:cubicBezTo>
                    <a:pt x="9150" y="7650"/>
                    <a:pt x="8500" y="6934"/>
                    <a:pt x="8636" y="6552"/>
                  </a:cubicBezTo>
                  <a:cubicBezTo>
                    <a:pt x="8684" y="6419"/>
                    <a:pt x="8807" y="6336"/>
                    <a:pt x="8946" y="6282"/>
                  </a:cubicBezTo>
                  <a:close/>
                  <a:moveTo>
                    <a:pt x="6880" y="6283"/>
                  </a:moveTo>
                  <a:cubicBezTo>
                    <a:pt x="7019" y="6336"/>
                    <a:pt x="7142" y="6419"/>
                    <a:pt x="7190" y="6552"/>
                  </a:cubicBezTo>
                  <a:cubicBezTo>
                    <a:pt x="7326" y="6934"/>
                    <a:pt x="6675" y="7650"/>
                    <a:pt x="5600" y="8036"/>
                  </a:cubicBezTo>
                  <a:cubicBezTo>
                    <a:pt x="5183" y="8187"/>
                    <a:pt x="4752" y="8266"/>
                    <a:pt x="4376" y="8266"/>
                  </a:cubicBezTo>
                  <a:cubicBezTo>
                    <a:pt x="4276" y="8266"/>
                    <a:pt x="4179" y="8260"/>
                    <a:pt x="4088" y="8249"/>
                  </a:cubicBezTo>
                  <a:cubicBezTo>
                    <a:pt x="3737" y="8203"/>
                    <a:pt x="3491" y="8073"/>
                    <a:pt x="3428" y="7902"/>
                  </a:cubicBezTo>
                  <a:cubicBezTo>
                    <a:pt x="3350" y="7682"/>
                    <a:pt x="3545" y="7341"/>
                    <a:pt x="3918" y="7028"/>
                  </a:cubicBezTo>
                  <a:cubicBezTo>
                    <a:pt x="3959" y="7034"/>
                    <a:pt x="3996" y="7043"/>
                    <a:pt x="4035" y="7049"/>
                  </a:cubicBezTo>
                  <a:cubicBezTo>
                    <a:pt x="4160" y="7063"/>
                    <a:pt x="4284" y="7071"/>
                    <a:pt x="4408" y="7071"/>
                  </a:cubicBezTo>
                  <a:cubicBezTo>
                    <a:pt x="4858" y="7071"/>
                    <a:pt x="5354" y="6978"/>
                    <a:pt x="5844" y="6803"/>
                  </a:cubicBezTo>
                  <a:cubicBezTo>
                    <a:pt x="6211" y="6674"/>
                    <a:pt x="6560" y="6500"/>
                    <a:pt x="6880" y="6283"/>
                  </a:cubicBezTo>
                  <a:close/>
                  <a:moveTo>
                    <a:pt x="8998" y="8131"/>
                  </a:moveTo>
                  <a:cubicBezTo>
                    <a:pt x="9314" y="8342"/>
                    <a:pt x="9653" y="8512"/>
                    <a:pt x="10012" y="8638"/>
                  </a:cubicBezTo>
                  <a:cubicBezTo>
                    <a:pt x="10500" y="8813"/>
                    <a:pt x="10999" y="8904"/>
                    <a:pt x="11447" y="8904"/>
                  </a:cubicBezTo>
                  <a:cubicBezTo>
                    <a:pt x="11458" y="8904"/>
                    <a:pt x="11468" y="8904"/>
                    <a:pt x="11478" y="8904"/>
                  </a:cubicBezTo>
                  <a:cubicBezTo>
                    <a:pt x="11592" y="8904"/>
                    <a:pt x="11706" y="8897"/>
                    <a:pt x="11819" y="8882"/>
                  </a:cubicBezTo>
                  <a:cubicBezTo>
                    <a:pt x="11844" y="8879"/>
                    <a:pt x="11866" y="8873"/>
                    <a:pt x="11889" y="8870"/>
                  </a:cubicBezTo>
                  <a:cubicBezTo>
                    <a:pt x="12273" y="9187"/>
                    <a:pt x="12479" y="9535"/>
                    <a:pt x="12398" y="9759"/>
                  </a:cubicBezTo>
                  <a:lnTo>
                    <a:pt x="12398" y="9760"/>
                  </a:lnTo>
                  <a:cubicBezTo>
                    <a:pt x="12337" y="9933"/>
                    <a:pt x="12090" y="10062"/>
                    <a:pt x="11740" y="10106"/>
                  </a:cubicBezTo>
                  <a:cubicBezTo>
                    <a:pt x="11649" y="10117"/>
                    <a:pt x="11552" y="10123"/>
                    <a:pt x="11452" y="10123"/>
                  </a:cubicBezTo>
                  <a:cubicBezTo>
                    <a:pt x="11076" y="10123"/>
                    <a:pt x="10645" y="10044"/>
                    <a:pt x="10228" y="9893"/>
                  </a:cubicBezTo>
                  <a:cubicBezTo>
                    <a:pt x="9151" y="9507"/>
                    <a:pt x="8500" y="8791"/>
                    <a:pt x="8636" y="8411"/>
                  </a:cubicBezTo>
                  <a:cubicBezTo>
                    <a:pt x="8679" y="8294"/>
                    <a:pt x="8807" y="8196"/>
                    <a:pt x="8998" y="8131"/>
                  </a:cubicBezTo>
                  <a:close/>
                  <a:moveTo>
                    <a:pt x="6832" y="8131"/>
                  </a:moveTo>
                  <a:cubicBezTo>
                    <a:pt x="7021" y="8196"/>
                    <a:pt x="7148" y="8294"/>
                    <a:pt x="7190" y="8411"/>
                  </a:cubicBezTo>
                  <a:cubicBezTo>
                    <a:pt x="7328" y="8793"/>
                    <a:pt x="6677" y="9507"/>
                    <a:pt x="5601" y="9895"/>
                  </a:cubicBezTo>
                  <a:cubicBezTo>
                    <a:pt x="5185" y="10044"/>
                    <a:pt x="4754" y="10123"/>
                    <a:pt x="4379" y="10123"/>
                  </a:cubicBezTo>
                  <a:cubicBezTo>
                    <a:pt x="4277" y="10123"/>
                    <a:pt x="4180" y="10117"/>
                    <a:pt x="4088" y="10106"/>
                  </a:cubicBezTo>
                  <a:cubicBezTo>
                    <a:pt x="3737" y="10062"/>
                    <a:pt x="3491" y="9933"/>
                    <a:pt x="3429" y="9760"/>
                  </a:cubicBezTo>
                  <a:cubicBezTo>
                    <a:pt x="3349" y="9535"/>
                    <a:pt x="3554" y="9187"/>
                    <a:pt x="3939" y="8870"/>
                  </a:cubicBezTo>
                  <a:cubicBezTo>
                    <a:pt x="3962" y="8873"/>
                    <a:pt x="3984" y="8879"/>
                    <a:pt x="4009" y="8884"/>
                  </a:cubicBezTo>
                  <a:cubicBezTo>
                    <a:pt x="4132" y="8898"/>
                    <a:pt x="4255" y="8906"/>
                    <a:pt x="4379" y="8906"/>
                  </a:cubicBezTo>
                  <a:cubicBezTo>
                    <a:pt x="4830" y="8906"/>
                    <a:pt x="5326" y="8813"/>
                    <a:pt x="5816" y="8638"/>
                  </a:cubicBezTo>
                  <a:cubicBezTo>
                    <a:pt x="6175" y="8512"/>
                    <a:pt x="6516" y="8342"/>
                    <a:pt x="6832" y="8131"/>
                  </a:cubicBezTo>
                  <a:close/>
                  <a:moveTo>
                    <a:pt x="7243" y="9661"/>
                  </a:moveTo>
                  <a:lnTo>
                    <a:pt x="7243" y="9661"/>
                  </a:lnTo>
                  <a:cubicBezTo>
                    <a:pt x="7211" y="9959"/>
                    <a:pt x="7301" y="10297"/>
                    <a:pt x="7515" y="10648"/>
                  </a:cubicBezTo>
                  <a:cubicBezTo>
                    <a:pt x="7287" y="10909"/>
                    <a:pt x="6985" y="11159"/>
                    <a:pt x="6646" y="11366"/>
                  </a:cubicBezTo>
                  <a:cubicBezTo>
                    <a:pt x="6166" y="11657"/>
                    <a:pt x="5642" y="11843"/>
                    <a:pt x="5209" y="11876"/>
                  </a:cubicBezTo>
                  <a:cubicBezTo>
                    <a:pt x="5163" y="11880"/>
                    <a:pt x="5119" y="11881"/>
                    <a:pt x="5077" y="11881"/>
                  </a:cubicBezTo>
                  <a:cubicBezTo>
                    <a:pt x="4789" y="11881"/>
                    <a:pt x="4575" y="11805"/>
                    <a:pt x="4492" y="11668"/>
                  </a:cubicBezTo>
                  <a:cubicBezTo>
                    <a:pt x="4373" y="11472"/>
                    <a:pt x="4487" y="11115"/>
                    <a:pt x="4780" y="10739"/>
                  </a:cubicBezTo>
                  <a:cubicBezTo>
                    <a:pt x="5133" y="10698"/>
                    <a:pt x="5481" y="10616"/>
                    <a:pt x="5816" y="10495"/>
                  </a:cubicBezTo>
                  <a:cubicBezTo>
                    <a:pt x="6403" y="10286"/>
                    <a:pt x="6892" y="9990"/>
                    <a:pt x="7243" y="9661"/>
                  </a:cubicBezTo>
                  <a:close/>
                  <a:moveTo>
                    <a:pt x="8585" y="9661"/>
                  </a:moveTo>
                  <a:cubicBezTo>
                    <a:pt x="8936" y="9990"/>
                    <a:pt x="9423" y="10284"/>
                    <a:pt x="10012" y="10495"/>
                  </a:cubicBezTo>
                  <a:cubicBezTo>
                    <a:pt x="10347" y="10616"/>
                    <a:pt x="10694" y="10697"/>
                    <a:pt x="11048" y="10738"/>
                  </a:cubicBezTo>
                  <a:cubicBezTo>
                    <a:pt x="11340" y="11114"/>
                    <a:pt x="11455" y="11472"/>
                    <a:pt x="11336" y="11668"/>
                  </a:cubicBezTo>
                  <a:cubicBezTo>
                    <a:pt x="11252" y="11805"/>
                    <a:pt x="11039" y="11881"/>
                    <a:pt x="10751" y="11881"/>
                  </a:cubicBezTo>
                  <a:cubicBezTo>
                    <a:pt x="10709" y="11881"/>
                    <a:pt x="10665" y="11880"/>
                    <a:pt x="10619" y="11876"/>
                  </a:cubicBezTo>
                  <a:cubicBezTo>
                    <a:pt x="10184" y="11843"/>
                    <a:pt x="9662" y="11657"/>
                    <a:pt x="9182" y="11366"/>
                  </a:cubicBezTo>
                  <a:cubicBezTo>
                    <a:pt x="8842" y="11159"/>
                    <a:pt x="8541" y="10908"/>
                    <a:pt x="8311" y="10648"/>
                  </a:cubicBezTo>
                  <a:cubicBezTo>
                    <a:pt x="8528" y="10297"/>
                    <a:pt x="8617" y="9959"/>
                    <a:pt x="8585" y="9661"/>
                  </a:cubicBezTo>
                  <a:close/>
                  <a:moveTo>
                    <a:pt x="7424" y="1"/>
                  </a:moveTo>
                  <a:cubicBezTo>
                    <a:pt x="7287" y="1"/>
                    <a:pt x="7167" y="96"/>
                    <a:pt x="7138" y="231"/>
                  </a:cubicBezTo>
                  <a:cubicBezTo>
                    <a:pt x="7107" y="365"/>
                    <a:pt x="7174" y="501"/>
                    <a:pt x="7300" y="560"/>
                  </a:cubicBezTo>
                  <a:cubicBezTo>
                    <a:pt x="7322" y="587"/>
                    <a:pt x="7493" y="594"/>
                    <a:pt x="7685" y="594"/>
                  </a:cubicBezTo>
                  <a:cubicBezTo>
                    <a:pt x="7955" y="594"/>
                    <a:pt x="8269" y="579"/>
                    <a:pt x="8269" y="579"/>
                  </a:cubicBezTo>
                  <a:cubicBezTo>
                    <a:pt x="8288" y="579"/>
                    <a:pt x="8302" y="594"/>
                    <a:pt x="8302" y="613"/>
                  </a:cubicBezTo>
                  <a:lnTo>
                    <a:pt x="8302" y="793"/>
                  </a:lnTo>
                  <a:cubicBezTo>
                    <a:pt x="8302" y="811"/>
                    <a:pt x="8289" y="826"/>
                    <a:pt x="8271" y="826"/>
                  </a:cubicBezTo>
                  <a:cubicBezTo>
                    <a:pt x="8270" y="826"/>
                    <a:pt x="8270" y="826"/>
                    <a:pt x="8269" y="826"/>
                  </a:cubicBezTo>
                  <a:lnTo>
                    <a:pt x="7524" y="826"/>
                  </a:lnTo>
                  <a:cubicBezTo>
                    <a:pt x="7361" y="826"/>
                    <a:pt x="7230" y="958"/>
                    <a:pt x="7230" y="1120"/>
                  </a:cubicBezTo>
                  <a:cubicBezTo>
                    <a:pt x="7230" y="1283"/>
                    <a:pt x="7361" y="1413"/>
                    <a:pt x="7524" y="1413"/>
                  </a:cubicBezTo>
                  <a:lnTo>
                    <a:pt x="8073" y="1413"/>
                  </a:lnTo>
                  <a:cubicBezTo>
                    <a:pt x="8073" y="1416"/>
                    <a:pt x="8071" y="1417"/>
                    <a:pt x="8071" y="1419"/>
                  </a:cubicBezTo>
                  <a:lnTo>
                    <a:pt x="8071" y="1614"/>
                  </a:lnTo>
                  <a:lnTo>
                    <a:pt x="7647" y="1614"/>
                  </a:lnTo>
                  <a:cubicBezTo>
                    <a:pt x="7522" y="1614"/>
                    <a:pt x="7413" y="1693"/>
                    <a:pt x="7372" y="1810"/>
                  </a:cubicBezTo>
                  <a:cubicBezTo>
                    <a:pt x="7113" y="1905"/>
                    <a:pt x="6941" y="2152"/>
                    <a:pt x="6941" y="2427"/>
                  </a:cubicBezTo>
                  <a:lnTo>
                    <a:pt x="6941" y="2647"/>
                  </a:lnTo>
                  <a:cubicBezTo>
                    <a:pt x="6753" y="2562"/>
                    <a:pt x="6517" y="2515"/>
                    <a:pt x="6241" y="2515"/>
                  </a:cubicBezTo>
                  <a:cubicBezTo>
                    <a:pt x="6046" y="2516"/>
                    <a:pt x="5850" y="2538"/>
                    <a:pt x="5660" y="2579"/>
                  </a:cubicBezTo>
                  <a:cubicBezTo>
                    <a:pt x="5664" y="2405"/>
                    <a:pt x="5643" y="2249"/>
                    <a:pt x="5586" y="2123"/>
                  </a:cubicBezTo>
                  <a:cubicBezTo>
                    <a:pt x="5222" y="1338"/>
                    <a:pt x="3697" y="965"/>
                    <a:pt x="3524" y="926"/>
                  </a:cubicBezTo>
                  <a:cubicBezTo>
                    <a:pt x="3513" y="923"/>
                    <a:pt x="3503" y="921"/>
                    <a:pt x="3492" y="920"/>
                  </a:cubicBezTo>
                  <a:cubicBezTo>
                    <a:pt x="3492" y="920"/>
                    <a:pt x="3438" y="915"/>
                    <a:pt x="3356" y="915"/>
                  </a:cubicBezTo>
                  <a:cubicBezTo>
                    <a:pt x="3093" y="915"/>
                    <a:pt x="2611" y="968"/>
                    <a:pt x="2363" y="1325"/>
                  </a:cubicBezTo>
                  <a:cubicBezTo>
                    <a:pt x="2184" y="1583"/>
                    <a:pt x="2172" y="1927"/>
                    <a:pt x="2329" y="2348"/>
                  </a:cubicBezTo>
                  <a:cubicBezTo>
                    <a:pt x="2335" y="2366"/>
                    <a:pt x="2344" y="2382"/>
                    <a:pt x="2352" y="2396"/>
                  </a:cubicBezTo>
                  <a:cubicBezTo>
                    <a:pt x="2317" y="2374"/>
                    <a:pt x="2279" y="2355"/>
                    <a:pt x="2240" y="2342"/>
                  </a:cubicBezTo>
                  <a:cubicBezTo>
                    <a:pt x="2221" y="2336"/>
                    <a:pt x="2202" y="2333"/>
                    <a:pt x="2181" y="2333"/>
                  </a:cubicBezTo>
                  <a:cubicBezTo>
                    <a:pt x="2075" y="2333"/>
                    <a:pt x="1945" y="2405"/>
                    <a:pt x="1828" y="2436"/>
                  </a:cubicBezTo>
                  <a:cubicBezTo>
                    <a:pt x="1677" y="2475"/>
                    <a:pt x="1524" y="2552"/>
                    <a:pt x="1376" y="2552"/>
                  </a:cubicBezTo>
                  <a:cubicBezTo>
                    <a:pt x="1368" y="2552"/>
                    <a:pt x="1360" y="2552"/>
                    <a:pt x="1353" y="2552"/>
                  </a:cubicBezTo>
                  <a:cubicBezTo>
                    <a:pt x="1327" y="2550"/>
                    <a:pt x="1302" y="2550"/>
                    <a:pt x="1278" y="2550"/>
                  </a:cubicBezTo>
                  <a:cubicBezTo>
                    <a:pt x="907" y="2550"/>
                    <a:pt x="824" y="2713"/>
                    <a:pt x="937" y="3112"/>
                  </a:cubicBezTo>
                  <a:cubicBezTo>
                    <a:pt x="1040" y="3468"/>
                    <a:pt x="1114" y="3851"/>
                    <a:pt x="1100" y="4217"/>
                  </a:cubicBezTo>
                  <a:cubicBezTo>
                    <a:pt x="1067" y="5145"/>
                    <a:pt x="1018" y="6074"/>
                    <a:pt x="902" y="6993"/>
                  </a:cubicBezTo>
                  <a:cubicBezTo>
                    <a:pt x="786" y="7908"/>
                    <a:pt x="836" y="8791"/>
                    <a:pt x="110" y="9633"/>
                  </a:cubicBezTo>
                  <a:cubicBezTo>
                    <a:pt x="1" y="9727"/>
                    <a:pt x="115" y="9934"/>
                    <a:pt x="187" y="10054"/>
                  </a:cubicBezTo>
                  <a:cubicBezTo>
                    <a:pt x="218" y="10110"/>
                    <a:pt x="349" y="10157"/>
                    <a:pt x="435" y="10157"/>
                  </a:cubicBezTo>
                  <a:cubicBezTo>
                    <a:pt x="461" y="10157"/>
                    <a:pt x="483" y="10153"/>
                    <a:pt x="497" y="10144"/>
                  </a:cubicBezTo>
                  <a:cubicBezTo>
                    <a:pt x="658" y="10038"/>
                    <a:pt x="812" y="9955"/>
                    <a:pt x="975" y="9955"/>
                  </a:cubicBezTo>
                  <a:cubicBezTo>
                    <a:pt x="1077" y="9955"/>
                    <a:pt x="1182" y="9988"/>
                    <a:pt x="1294" y="10068"/>
                  </a:cubicBezTo>
                  <a:cubicBezTo>
                    <a:pt x="1305" y="10074"/>
                    <a:pt x="1318" y="10076"/>
                    <a:pt x="1334" y="10076"/>
                  </a:cubicBezTo>
                  <a:cubicBezTo>
                    <a:pt x="1354" y="10076"/>
                    <a:pt x="1378" y="10073"/>
                    <a:pt x="1403" y="10073"/>
                  </a:cubicBezTo>
                  <a:cubicBezTo>
                    <a:pt x="1405" y="10073"/>
                    <a:pt x="1408" y="10073"/>
                    <a:pt x="1411" y="10073"/>
                  </a:cubicBezTo>
                  <a:cubicBezTo>
                    <a:pt x="1704" y="10032"/>
                    <a:pt x="1660" y="9826"/>
                    <a:pt x="1628" y="9609"/>
                  </a:cubicBezTo>
                  <a:cubicBezTo>
                    <a:pt x="1568" y="9182"/>
                    <a:pt x="1460" y="8748"/>
                    <a:pt x="1482" y="8323"/>
                  </a:cubicBezTo>
                  <a:cubicBezTo>
                    <a:pt x="1559" y="6835"/>
                    <a:pt x="1686" y="5351"/>
                    <a:pt x="1787" y="3866"/>
                  </a:cubicBezTo>
                  <a:cubicBezTo>
                    <a:pt x="1815" y="3476"/>
                    <a:pt x="1886" y="3147"/>
                    <a:pt x="2332" y="3014"/>
                  </a:cubicBezTo>
                  <a:cubicBezTo>
                    <a:pt x="2447" y="2980"/>
                    <a:pt x="2601" y="2759"/>
                    <a:pt x="2579" y="2661"/>
                  </a:cubicBezTo>
                  <a:cubicBezTo>
                    <a:pt x="2579" y="2657"/>
                    <a:pt x="2576" y="2654"/>
                    <a:pt x="2575" y="2651"/>
                  </a:cubicBezTo>
                  <a:lnTo>
                    <a:pt x="2575" y="2651"/>
                  </a:lnTo>
                  <a:lnTo>
                    <a:pt x="3222" y="3378"/>
                  </a:lnTo>
                  <a:lnTo>
                    <a:pt x="3699" y="4122"/>
                  </a:lnTo>
                  <a:cubicBezTo>
                    <a:pt x="3693" y="4217"/>
                    <a:pt x="3704" y="4311"/>
                    <a:pt x="3735" y="4400"/>
                  </a:cubicBezTo>
                  <a:cubicBezTo>
                    <a:pt x="3751" y="4439"/>
                    <a:pt x="3769" y="4477"/>
                    <a:pt x="3791" y="4515"/>
                  </a:cubicBezTo>
                  <a:cubicBezTo>
                    <a:pt x="3023" y="5048"/>
                    <a:pt x="2658" y="5723"/>
                    <a:pt x="2859" y="6285"/>
                  </a:cubicBezTo>
                  <a:cubicBezTo>
                    <a:pt x="2930" y="6484"/>
                    <a:pt x="3068" y="6651"/>
                    <a:pt x="3257" y="6778"/>
                  </a:cubicBezTo>
                  <a:cubicBezTo>
                    <a:pt x="2840" y="7221"/>
                    <a:pt x="2680" y="7701"/>
                    <a:pt x="2829" y="8118"/>
                  </a:cubicBezTo>
                  <a:cubicBezTo>
                    <a:pt x="2905" y="8330"/>
                    <a:pt x="3053" y="8503"/>
                    <a:pt x="3258" y="8635"/>
                  </a:cubicBezTo>
                  <a:cubicBezTo>
                    <a:pt x="2843" y="9075"/>
                    <a:pt x="2680" y="9560"/>
                    <a:pt x="2829" y="9975"/>
                  </a:cubicBezTo>
                  <a:cubicBezTo>
                    <a:pt x="2979" y="10391"/>
                    <a:pt x="3397" y="10663"/>
                    <a:pt x="4010" y="10741"/>
                  </a:cubicBezTo>
                  <a:lnTo>
                    <a:pt x="4019" y="10741"/>
                  </a:lnTo>
                  <a:cubicBezTo>
                    <a:pt x="3770" y="11209"/>
                    <a:pt x="3741" y="11658"/>
                    <a:pt x="3949" y="12001"/>
                  </a:cubicBezTo>
                  <a:cubicBezTo>
                    <a:pt x="4154" y="12339"/>
                    <a:pt x="4550" y="12520"/>
                    <a:pt x="5073" y="12520"/>
                  </a:cubicBezTo>
                  <a:cubicBezTo>
                    <a:pt x="5134" y="12520"/>
                    <a:pt x="5196" y="12519"/>
                    <a:pt x="5259" y="12513"/>
                  </a:cubicBezTo>
                  <a:cubicBezTo>
                    <a:pt x="5799" y="12472"/>
                    <a:pt x="6409" y="12257"/>
                    <a:pt x="6981" y="11911"/>
                  </a:cubicBezTo>
                  <a:cubicBezTo>
                    <a:pt x="7114" y="11829"/>
                    <a:pt x="7244" y="11740"/>
                    <a:pt x="7369" y="11645"/>
                  </a:cubicBezTo>
                  <a:cubicBezTo>
                    <a:pt x="7373" y="11645"/>
                    <a:pt x="7378" y="11647"/>
                    <a:pt x="7381" y="11647"/>
                  </a:cubicBezTo>
                  <a:lnTo>
                    <a:pt x="8465" y="11648"/>
                  </a:lnTo>
                  <a:cubicBezTo>
                    <a:pt x="8591" y="11648"/>
                    <a:pt x="8624" y="11758"/>
                    <a:pt x="8624" y="11813"/>
                  </a:cubicBezTo>
                  <a:lnTo>
                    <a:pt x="8624" y="11955"/>
                  </a:lnTo>
                  <a:cubicBezTo>
                    <a:pt x="8626" y="12052"/>
                    <a:pt x="8547" y="12131"/>
                    <a:pt x="8450" y="12131"/>
                  </a:cubicBezTo>
                  <a:lnTo>
                    <a:pt x="7416" y="12129"/>
                  </a:lnTo>
                  <a:cubicBezTo>
                    <a:pt x="7394" y="12129"/>
                    <a:pt x="7373" y="12132"/>
                    <a:pt x="7354" y="12137"/>
                  </a:cubicBezTo>
                  <a:cubicBezTo>
                    <a:pt x="7297" y="12147"/>
                    <a:pt x="7243" y="12172"/>
                    <a:pt x="7199" y="12210"/>
                  </a:cubicBezTo>
                  <a:cubicBezTo>
                    <a:pt x="7195" y="12213"/>
                    <a:pt x="7190" y="12216"/>
                    <a:pt x="7186" y="12220"/>
                  </a:cubicBezTo>
                  <a:cubicBezTo>
                    <a:pt x="7181" y="12225"/>
                    <a:pt x="7171" y="12235"/>
                    <a:pt x="7165" y="12241"/>
                  </a:cubicBezTo>
                  <a:cubicBezTo>
                    <a:pt x="7155" y="12252"/>
                    <a:pt x="7146" y="12263"/>
                    <a:pt x="7138" y="12274"/>
                  </a:cubicBezTo>
                  <a:cubicBezTo>
                    <a:pt x="7136" y="12277"/>
                    <a:pt x="7135" y="12280"/>
                    <a:pt x="7132" y="12285"/>
                  </a:cubicBezTo>
                  <a:cubicBezTo>
                    <a:pt x="7123" y="12298"/>
                    <a:pt x="7116" y="12312"/>
                    <a:pt x="7108" y="12327"/>
                  </a:cubicBezTo>
                  <a:cubicBezTo>
                    <a:pt x="7104" y="12336"/>
                    <a:pt x="7101" y="12346"/>
                    <a:pt x="7098" y="12356"/>
                  </a:cubicBezTo>
                  <a:cubicBezTo>
                    <a:pt x="7097" y="12359"/>
                    <a:pt x="7095" y="12364"/>
                    <a:pt x="7094" y="12368"/>
                  </a:cubicBezTo>
                  <a:cubicBezTo>
                    <a:pt x="7083" y="12400"/>
                    <a:pt x="7078" y="12432"/>
                    <a:pt x="7078" y="12466"/>
                  </a:cubicBezTo>
                  <a:cubicBezTo>
                    <a:pt x="7078" y="12653"/>
                    <a:pt x="7228" y="12804"/>
                    <a:pt x="7414" y="12804"/>
                  </a:cubicBezTo>
                  <a:lnTo>
                    <a:pt x="7421" y="12804"/>
                  </a:lnTo>
                  <a:cubicBezTo>
                    <a:pt x="7429" y="12804"/>
                    <a:pt x="7435" y="12806"/>
                    <a:pt x="7442" y="12806"/>
                  </a:cubicBezTo>
                  <a:lnTo>
                    <a:pt x="8387" y="12806"/>
                  </a:lnTo>
                  <a:cubicBezTo>
                    <a:pt x="8455" y="12806"/>
                    <a:pt x="8507" y="12860"/>
                    <a:pt x="8507" y="12927"/>
                  </a:cubicBezTo>
                  <a:lnTo>
                    <a:pt x="8507" y="13044"/>
                  </a:lnTo>
                  <a:cubicBezTo>
                    <a:pt x="8507" y="13111"/>
                    <a:pt x="8455" y="13166"/>
                    <a:pt x="8387" y="13166"/>
                  </a:cubicBezTo>
                  <a:lnTo>
                    <a:pt x="7533" y="13166"/>
                  </a:lnTo>
                  <a:cubicBezTo>
                    <a:pt x="7525" y="13166"/>
                    <a:pt x="7518" y="13164"/>
                    <a:pt x="7511" y="13164"/>
                  </a:cubicBezTo>
                  <a:cubicBezTo>
                    <a:pt x="7326" y="13164"/>
                    <a:pt x="7177" y="13313"/>
                    <a:pt x="7177" y="13498"/>
                  </a:cubicBezTo>
                  <a:cubicBezTo>
                    <a:pt x="7177" y="13682"/>
                    <a:pt x="7326" y="13831"/>
                    <a:pt x="7511" y="13831"/>
                  </a:cubicBezTo>
                  <a:cubicBezTo>
                    <a:pt x="7520" y="13831"/>
                    <a:pt x="7527" y="13830"/>
                    <a:pt x="7536" y="13828"/>
                  </a:cubicBezTo>
                  <a:cubicBezTo>
                    <a:pt x="7537" y="13830"/>
                    <a:pt x="7540" y="13830"/>
                    <a:pt x="7543" y="13830"/>
                  </a:cubicBezTo>
                  <a:lnTo>
                    <a:pt x="8288" y="13830"/>
                  </a:lnTo>
                  <a:cubicBezTo>
                    <a:pt x="8307" y="13830"/>
                    <a:pt x="8321" y="13846"/>
                    <a:pt x="8321" y="13864"/>
                  </a:cubicBezTo>
                  <a:lnTo>
                    <a:pt x="8321" y="13957"/>
                  </a:lnTo>
                  <a:cubicBezTo>
                    <a:pt x="8321" y="13976"/>
                    <a:pt x="8307" y="13991"/>
                    <a:pt x="8288" y="13991"/>
                  </a:cubicBezTo>
                  <a:lnTo>
                    <a:pt x="7541" y="13991"/>
                  </a:lnTo>
                  <a:cubicBezTo>
                    <a:pt x="7379" y="13991"/>
                    <a:pt x="7249" y="14123"/>
                    <a:pt x="7249" y="14285"/>
                  </a:cubicBezTo>
                  <a:cubicBezTo>
                    <a:pt x="7249" y="14446"/>
                    <a:pt x="7379" y="14578"/>
                    <a:pt x="7541" y="14578"/>
                  </a:cubicBezTo>
                  <a:lnTo>
                    <a:pt x="8090" y="14578"/>
                  </a:lnTo>
                  <a:cubicBezTo>
                    <a:pt x="8090" y="14579"/>
                    <a:pt x="8090" y="14582"/>
                    <a:pt x="8089" y="14584"/>
                  </a:cubicBezTo>
                  <a:lnTo>
                    <a:pt x="8089" y="14778"/>
                  </a:lnTo>
                  <a:lnTo>
                    <a:pt x="7664" y="14778"/>
                  </a:lnTo>
                  <a:cubicBezTo>
                    <a:pt x="7502" y="14778"/>
                    <a:pt x="7372" y="14908"/>
                    <a:pt x="7372" y="15071"/>
                  </a:cubicBezTo>
                  <a:cubicBezTo>
                    <a:pt x="7372" y="15233"/>
                    <a:pt x="7502" y="15364"/>
                    <a:pt x="7664" y="15364"/>
                  </a:cubicBezTo>
                  <a:lnTo>
                    <a:pt x="8163" y="15364"/>
                  </a:lnTo>
                  <a:cubicBezTo>
                    <a:pt x="8447" y="15364"/>
                    <a:pt x="8676" y="15135"/>
                    <a:pt x="8676" y="14851"/>
                  </a:cubicBezTo>
                  <a:lnTo>
                    <a:pt x="8676" y="14584"/>
                  </a:lnTo>
                  <a:cubicBezTo>
                    <a:pt x="8676" y="14541"/>
                    <a:pt x="8665" y="14499"/>
                    <a:pt x="8648" y="14461"/>
                  </a:cubicBezTo>
                  <a:cubicBezTo>
                    <a:pt x="8810" y="14345"/>
                    <a:pt x="8907" y="14158"/>
                    <a:pt x="8907" y="13957"/>
                  </a:cubicBezTo>
                  <a:lnTo>
                    <a:pt x="8907" y="13865"/>
                  </a:lnTo>
                  <a:cubicBezTo>
                    <a:pt x="8905" y="13768"/>
                    <a:pt x="8883" y="13673"/>
                    <a:pt x="8840" y="13588"/>
                  </a:cubicBezTo>
                  <a:cubicBezTo>
                    <a:pt x="9000" y="13454"/>
                    <a:pt x="9094" y="13255"/>
                    <a:pt x="9096" y="13046"/>
                  </a:cubicBezTo>
                  <a:lnTo>
                    <a:pt x="9096" y="12927"/>
                  </a:lnTo>
                  <a:cubicBezTo>
                    <a:pt x="9096" y="12781"/>
                    <a:pt x="9049" y="12637"/>
                    <a:pt x="8964" y="12517"/>
                  </a:cubicBezTo>
                  <a:cubicBezTo>
                    <a:pt x="9084" y="12407"/>
                    <a:pt x="9166" y="12261"/>
                    <a:pt x="9198" y="12102"/>
                  </a:cubicBezTo>
                  <a:cubicBezTo>
                    <a:pt x="9663" y="12336"/>
                    <a:pt x="10140" y="12479"/>
                    <a:pt x="10571" y="12513"/>
                  </a:cubicBezTo>
                  <a:cubicBezTo>
                    <a:pt x="10634" y="12517"/>
                    <a:pt x="10695" y="12520"/>
                    <a:pt x="10755" y="12520"/>
                  </a:cubicBezTo>
                  <a:cubicBezTo>
                    <a:pt x="11279" y="12520"/>
                    <a:pt x="11674" y="12339"/>
                    <a:pt x="11880" y="12001"/>
                  </a:cubicBezTo>
                  <a:cubicBezTo>
                    <a:pt x="12090" y="11657"/>
                    <a:pt x="12059" y="11209"/>
                    <a:pt x="11810" y="10741"/>
                  </a:cubicBezTo>
                  <a:cubicBezTo>
                    <a:pt x="11812" y="10740"/>
                    <a:pt x="11813" y="10740"/>
                    <a:pt x="11815" y="10740"/>
                  </a:cubicBezTo>
                  <a:cubicBezTo>
                    <a:pt x="11816" y="10740"/>
                    <a:pt x="11817" y="10740"/>
                    <a:pt x="11819" y="10741"/>
                  </a:cubicBezTo>
                  <a:cubicBezTo>
                    <a:pt x="12431" y="10663"/>
                    <a:pt x="12851" y="10391"/>
                    <a:pt x="13000" y="9975"/>
                  </a:cubicBezTo>
                  <a:cubicBezTo>
                    <a:pt x="13151" y="9560"/>
                    <a:pt x="12987" y="9075"/>
                    <a:pt x="12571" y="8635"/>
                  </a:cubicBezTo>
                  <a:cubicBezTo>
                    <a:pt x="12776" y="8503"/>
                    <a:pt x="12924" y="8329"/>
                    <a:pt x="13000" y="8118"/>
                  </a:cubicBezTo>
                  <a:cubicBezTo>
                    <a:pt x="13149" y="7701"/>
                    <a:pt x="12991" y="7220"/>
                    <a:pt x="12573" y="6778"/>
                  </a:cubicBezTo>
                  <a:cubicBezTo>
                    <a:pt x="12761" y="6649"/>
                    <a:pt x="12899" y="6484"/>
                    <a:pt x="12971" y="6283"/>
                  </a:cubicBezTo>
                  <a:cubicBezTo>
                    <a:pt x="13171" y="5723"/>
                    <a:pt x="12808" y="5048"/>
                    <a:pt x="12038" y="4515"/>
                  </a:cubicBezTo>
                  <a:cubicBezTo>
                    <a:pt x="12060" y="4477"/>
                    <a:pt x="12078" y="4439"/>
                    <a:pt x="12093" y="4400"/>
                  </a:cubicBezTo>
                  <a:cubicBezTo>
                    <a:pt x="12166" y="4196"/>
                    <a:pt x="12138" y="3975"/>
                    <a:pt x="12028" y="3760"/>
                  </a:cubicBezTo>
                  <a:lnTo>
                    <a:pt x="12274" y="3378"/>
                  </a:lnTo>
                  <a:lnTo>
                    <a:pt x="12830" y="2754"/>
                  </a:lnTo>
                  <a:cubicBezTo>
                    <a:pt x="12870" y="2857"/>
                    <a:pt x="12978" y="2988"/>
                    <a:pt x="13064" y="3014"/>
                  </a:cubicBezTo>
                  <a:cubicBezTo>
                    <a:pt x="13511" y="3147"/>
                    <a:pt x="13581" y="3476"/>
                    <a:pt x="13607" y="3866"/>
                  </a:cubicBezTo>
                  <a:cubicBezTo>
                    <a:pt x="13708" y="5351"/>
                    <a:pt x="13836" y="6835"/>
                    <a:pt x="13913" y="8322"/>
                  </a:cubicBezTo>
                  <a:cubicBezTo>
                    <a:pt x="13936" y="8748"/>
                    <a:pt x="13827" y="9182"/>
                    <a:pt x="13767" y="9609"/>
                  </a:cubicBezTo>
                  <a:cubicBezTo>
                    <a:pt x="13735" y="9826"/>
                    <a:pt x="13692" y="10031"/>
                    <a:pt x="13983" y="10073"/>
                  </a:cubicBezTo>
                  <a:cubicBezTo>
                    <a:pt x="13988" y="10073"/>
                    <a:pt x="13994" y="10073"/>
                    <a:pt x="13999" y="10073"/>
                  </a:cubicBezTo>
                  <a:cubicBezTo>
                    <a:pt x="14022" y="10073"/>
                    <a:pt x="14044" y="10076"/>
                    <a:pt x="14062" y="10076"/>
                  </a:cubicBezTo>
                  <a:cubicBezTo>
                    <a:pt x="14077" y="10076"/>
                    <a:pt x="14090" y="10074"/>
                    <a:pt x="14099" y="10068"/>
                  </a:cubicBezTo>
                  <a:cubicBezTo>
                    <a:pt x="14211" y="9987"/>
                    <a:pt x="14317" y="9955"/>
                    <a:pt x="14420" y="9955"/>
                  </a:cubicBezTo>
                  <a:cubicBezTo>
                    <a:pt x="14583" y="9955"/>
                    <a:pt x="14738" y="10038"/>
                    <a:pt x="14898" y="10144"/>
                  </a:cubicBezTo>
                  <a:cubicBezTo>
                    <a:pt x="14912" y="10153"/>
                    <a:pt x="14934" y="10157"/>
                    <a:pt x="14959" y="10157"/>
                  </a:cubicBezTo>
                  <a:cubicBezTo>
                    <a:pt x="15046" y="10157"/>
                    <a:pt x="15178" y="10109"/>
                    <a:pt x="15210" y="10054"/>
                  </a:cubicBezTo>
                  <a:cubicBezTo>
                    <a:pt x="15280" y="9934"/>
                    <a:pt x="15397" y="9727"/>
                    <a:pt x="15286" y="9631"/>
                  </a:cubicBezTo>
                  <a:cubicBezTo>
                    <a:pt x="14558" y="8791"/>
                    <a:pt x="14610" y="7908"/>
                    <a:pt x="14497" y="6994"/>
                  </a:cubicBezTo>
                  <a:lnTo>
                    <a:pt x="14497" y="6993"/>
                  </a:lnTo>
                  <a:cubicBezTo>
                    <a:pt x="14380" y="6074"/>
                    <a:pt x="14330" y="5143"/>
                    <a:pt x="14298" y="4217"/>
                  </a:cubicBezTo>
                  <a:cubicBezTo>
                    <a:pt x="14286" y="3850"/>
                    <a:pt x="14361" y="3468"/>
                    <a:pt x="14460" y="3112"/>
                  </a:cubicBezTo>
                  <a:cubicBezTo>
                    <a:pt x="14573" y="2713"/>
                    <a:pt x="14492" y="2550"/>
                    <a:pt x="14121" y="2550"/>
                  </a:cubicBezTo>
                  <a:cubicBezTo>
                    <a:pt x="14097" y="2550"/>
                    <a:pt x="14072" y="2550"/>
                    <a:pt x="14046" y="2552"/>
                  </a:cubicBezTo>
                  <a:cubicBezTo>
                    <a:pt x="14040" y="2552"/>
                    <a:pt x="14033" y="2552"/>
                    <a:pt x="14026" y="2552"/>
                  </a:cubicBezTo>
                  <a:cubicBezTo>
                    <a:pt x="13876" y="2552"/>
                    <a:pt x="13723" y="2475"/>
                    <a:pt x="13571" y="2434"/>
                  </a:cubicBezTo>
                  <a:cubicBezTo>
                    <a:pt x="13454" y="2405"/>
                    <a:pt x="13323" y="2334"/>
                    <a:pt x="13217" y="2334"/>
                  </a:cubicBezTo>
                  <a:cubicBezTo>
                    <a:pt x="13202" y="2334"/>
                    <a:pt x="13188" y="2335"/>
                    <a:pt x="13174" y="2338"/>
                  </a:cubicBezTo>
                  <a:cubicBezTo>
                    <a:pt x="13325" y="1921"/>
                    <a:pt x="13312" y="1580"/>
                    <a:pt x="13135" y="1324"/>
                  </a:cubicBezTo>
                  <a:cubicBezTo>
                    <a:pt x="12886" y="968"/>
                    <a:pt x="12406" y="914"/>
                    <a:pt x="12142" y="914"/>
                  </a:cubicBezTo>
                  <a:cubicBezTo>
                    <a:pt x="12059" y="914"/>
                    <a:pt x="12005" y="920"/>
                    <a:pt x="12005" y="920"/>
                  </a:cubicBezTo>
                  <a:cubicBezTo>
                    <a:pt x="11995" y="921"/>
                    <a:pt x="11983" y="923"/>
                    <a:pt x="11974" y="924"/>
                  </a:cubicBezTo>
                  <a:cubicBezTo>
                    <a:pt x="11801" y="965"/>
                    <a:pt x="10275" y="1337"/>
                    <a:pt x="9912" y="2121"/>
                  </a:cubicBezTo>
                  <a:cubicBezTo>
                    <a:pt x="9858" y="2237"/>
                    <a:pt x="9836" y="2374"/>
                    <a:pt x="9836" y="2527"/>
                  </a:cubicBezTo>
                  <a:cubicBezTo>
                    <a:pt x="9751" y="2519"/>
                    <a:pt x="9669" y="2515"/>
                    <a:pt x="9589" y="2515"/>
                  </a:cubicBezTo>
                  <a:cubicBezTo>
                    <a:pt x="9296" y="2515"/>
                    <a:pt x="9049" y="2566"/>
                    <a:pt x="8856" y="2661"/>
                  </a:cubicBezTo>
                  <a:lnTo>
                    <a:pt x="8856" y="2429"/>
                  </a:lnTo>
                  <a:cubicBezTo>
                    <a:pt x="8856" y="2227"/>
                    <a:pt x="8763" y="2036"/>
                    <a:pt x="8605" y="1912"/>
                  </a:cubicBezTo>
                  <a:cubicBezTo>
                    <a:pt x="8640" y="1842"/>
                    <a:pt x="8660" y="1766"/>
                    <a:pt x="8660" y="1688"/>
                  </a:cubicBezTo>
                  <a:lnTo>
                    <a:pt x="8660" y="1419"/>
                  </a:lnTo>
                  <a:cubicBezTo>
                    <a:pt x="8660" y="1376"/>
                    <a:pt x="8649" y="1334"/>
                    <a:pt x="8630" y="1296"/>
                  </a:cubicBezTo>
                  <a:cubicBezTo>
                    <a:pt x="8793" y="1180"/>
                    <a:pt x="8889" y="993"/>
                    <a:pt x="8889" y="793"/>
                  </a:cubicBezTo>
                  <a:lnTo>
                    <a:pt x="8889" y="700"/>
                  </a:lnTo>
                  <a:cubicBezTo>
                    <a:pt x="8889" y="599"/>
                    <a:pt x="8927" y="43"/>
                    <a:pt x="8370" y="1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12368;p118"/>
          <p:cNvGrpSpPr/>
          <p:nvPr/>
        </p:nvGrpSpPr>
        <p:grpSpPr>
          <a:xfrm>
            <a:off x="836198" y="4991853"/>
            <a:ext cx="427546" cy="448592"/>
            <a:chOff x="5649414" y="2283117"/>
            <a:chExt cx="427546" cy="448592"/>
          </a:xfrm>
          <a:noFill/>
        </p:grpSpPr>
        <p:sp>
          <p:nvSpPr>
            <p:cNvPr id="95" name="Google Shape;12369;p118"/>
            <p:cNvSpPr/>
            <p:nvPr/>
          </p:nvSpPr>
          <p:spPr>
            <a:xfrm>
              <a:off x="5688900" y="2320248"/>
              <a:ext cx="350930" cy="277085"/>
            </a:xfrm>
            <a:custGeom>
              <a:avLst/>
              <a:gdLst/>
              <a:ahLst/>
              <a:cxnLst/>
              <a:rect l="l" t="t" r="r" b="b"/>
              <a:pathLst>
                <a:path w="19375" h="15298" extrusionOk="0">
                  <a:moveTo>
                    <a:pt x="7359" y="2685"/>
                  </a:moveTo>
                  <a:cubicBezTo>
                    <a:pt x="8194" y="2685"/>
                    <a:pt x="9038" y="2996"/>
                    <a:pt x="9687" y="3523"/>
                  </a:cubicBezTo>
                  <a:cubicBezTo>
                    <a:pt x="10335" y="2998"/>
                    <a:pt x="11179" y="2686"/>
                    <a:pt x="12016" y="2686"/>
                  </a:cubicBezTo>
                  <a:cubicBezTo>
                    <a:pt x="12123" y="2686"/>
                    <a:pt x="12230" y="2692"/>
                    <a:pt x="12337" y="2704"/>
                  </a:cubicBezTo>
                  <a:cubicBezTo>
                    <a:pt x="13521" y="2829"/>
                    <a:pt x="14364" y="3245"/>
                    <a:pt x="14920" y="3975"/>
                  </a:cubicBezTo>
                  <a:cubicBezTo>
                    <a:pt x="15470" y="4697"/>
                    <a:pt x="15653" y="5648"/>
                    <a:pt x="15466" y="6801"/>
                  </a:cubicBezTo>
                  <a:lnTo>
                    <a:pt x="15467" y="6800"/>
                  </a:lnTo>
                  <a:lnTo>
                    <a:pt x="15467" y="6800"/>
                  </a:lnTo>
                  <a:cubicBezTo>
                    <a:pt x="15198" y="8431"/>
                    <a:pt x="13250" y="10265"/>
                    <a:pt x="11681" y="11742"/>
                  </a:cubicBezTo>
                  <a:cubicBezTo>
                    <a:pt x="11681" y="11742"/>
                    <a:pt x="10898" y="12527"/>
                    <a:pt x="10663" y="12729"/>
                  </a:cubicBezTo>
                  <a:cubicBezTo>
                    <a:pt x="10487" y="12880"/>
                    <a:pt x="10102" y="13186"/>
                    <a:pt x="9688" y="13186"/>
                  </a:cubicBezTo>
                  <a:cubicBezTo>
                    <a:pt x="9273" y="13186"/>
                    <a:pt x="8889" y="12880"/>
                    <a:pt x="8711" y="12729"/>
                  </a:cubicBezTo>
                  <a:cubicBezTo>
                    <a:pt x="8477" y="12527"/>
                    <a:pt x="7694" y="11742"/>
                    <a:pt x="7694" y="11742"/>
                  </a:cubicBezTo>
                  <a:cubicBezTo>
                    <a:pt x="6123" y="10265"/>
                    <a:pt x="4176" y="8433"/>
                    <a:pt x="3908" y="6800"/>
                  </a:cubicBezTo>
                  <a:cubicBezTo>
                    <a:pt x="3721" y="5648"/>
                    <a:pt x="3903" y="4697"/>
                    <a:pt x="4454" y="3974"/>
                  </a:cubicBezTo>
                  <a:cubicBezTo>
                    <a:pt x="5008" y="3245"/>
                    <a:pt x="5854" y="2828"/>
                    <a:pt x="7037" y="2702"/>
                  </a:cubicBezTo>
                  <a:cubicBezTo>
                    <a:pt x="7143" y="2690"/>
                    <a:pt x="7250" y="2685"/>
                    <a:pt x="7359" y="2685"/>
                  </a:cubicBezTo>
                  <a:close/>
                  <a:moveTo>
                    <a:pt x="1641" y="1"/>
                  </a:moveTo>
                  <a:cubicBezTo>
                    <a:pt x="735" y="2"/>
                    <a:pt x="1" y="735"/>
                    <a:pt x="1" y="1643"/>
                  </a:cubicBezTo>
                  <a:lnTo>
                    <a:pt x="1" y="13656"/>
                  </a:lnTo>
                  <a:cubicBezTo>
                    <a:pt x="1" y="14561"/>
                    <a:pt x="735" y="15296"/>
                    <a:pt x="1641" y="15298"/>
                  </a:cubicBezTo>
                  <a:lnTo>
                    <a:pt x="17734" y="15298"/>
                  </a:lnTo>
                  <a:cubicBezTo>
                    <a:pt x="18640" y="15296"/>
                    <a:pt x="19374" y="14561"/>
                    <a:pt x="19374" y="13656"/>
                  </a:cubicBezTo>
                  <a:lnTo>
                    <a:pt x="19374" y="1643"/>
                  </a:lnTo>
                  <a:cubicBezTo>
                    <a:pt x="19374" y="735"/>
                    <a:pt x="18640" y="2"/>
                    <a:pt x="17734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370;p118"/>
            <p:cNvSpPr/>
            <p:nvPr/>
          </p:nvSpPr>
          <p:spPr>
            <a:xfrm>
              <a:off x="5649414" y="2648899"/>
              <a:ext cx="425028" cy="82810"/>
            </a:xfrm>
            <a:custGeom>
              <a:avLst/>
              <a:gdLst/>
              <a:ahLst/>
              <a:cxnLst/>
              <a:rect l="l" t="t" r="r" b="b"/>
              <a:pathLst>
                <a:path w="23466" h="4572" extrusionOk="0">
                  <a:moveTo>
                    <a:pt x="12436" y="956"/>
                  </a:moveTo>
                  <a:lnTo>
                    <a:pt x="12436" y="3665"/>
                  </a:lnTo>
                  <a:lnTo>
                    <a:pt x="2530" y="3665"/>
                  </a:lnTo>
                  <a:cubicBezTo>
                    <a:pt x="1843" y="3665"/>
                    <a:pt x="1286" y="3109"/>
                    <a:pt x="1286" y="2421"/>
                  </a:cubicBezTo>
                  <a:lnTo>
                    <a:pt x="1286" y="2200"/>
                  </a:lnTo>
                  <a:cubicBezTo>
                    <a:pt x="1286" y="1512"/>
                    <a:pt x="1843" y="956"/>
                    <a:pt x="2530" y="956"/>
                  </a:cubicBezTo>
                  <a:close/>
                  <a:moveTo>
                    <a:pt x="2099" y="0"/>
                  </a:moveTo>
                  <a:cubicBezTo>
                    <a:pt x="940" y="0"/>
                    <a:pt x="0" y="940"/>
                    <a:pt x="0" y="2099"/>
                  </a:cubicBezTo>
                  <a:lnTo>
                    <a:pt x="0" y="2473"/>
                  </a:lnTo>
                  <a:cubicBezTo>
                    <a:pt x="0" y="3632"/>
                    <a:pt x="940" y="4572"/>
                    <a:pt x="2099" y="4572"/>
                  </a:cubicBezTo>
                  <a:lnTo>
                    <a:pt x="21367" y="4572"/>
                  </a:lnTo>
                  <a:cubicBezTo>
                    <a:pt x="22526" y="4572"/>
                    <a:pt x="23466" y="3632"/>
                    <a:pt x="23466" y="2473"/>
                  </a:cubicBezTo>
                  <a:lnTo>
                    <a:pt x="23466" y="2099"/>
                  </a:lnTo>
                  <a:cubicBezTo>
                    <a:pt x="23466" y="940"/>
                    <a:pt x="22526" y="0"/>
                    <a:pt x="21367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371;p118"/>
            <p:cNvSpPr/>
            <p:nvPr/>
          </p:nvSpPr>
          <p:spPr>
            <a:xfrm>
              <a:off x="5672707" y="2666197"/>
              <a:ext cx="201972" cy="49121"/>
            </a:xfrm>
            <a:custGeom>
              <a:avLst/>
              <a:gdLst/>
              <a:ahLst/>
              <a:cxnLst/>
              <a:rect l="l" t="t" r="r" b="b"/>
              <a:pathLst>
                <a:path w="11151" h="2712" extrusionOk="0">
                  <a:moveTo>
                    <a:pt x="1244" y="1"/>
                  </a:moveTo>
                  <a:cubicBezTo>
                    <a:pt x="557" y="1"/>
                    <a:pt x="0" y="557"/>
                    <a:pt x="0" y="1245"/>
                  </a:cubicBezTo>
                  <a:lnTo>
                    <a:pt x="0" y="1467"/>
                  </a:lnTo>
                  <a:cubicBezTo>
                    <a:pt x="0" y="2154"/>
                    <a:pt x="557" y="2711"/>
                    <a:pt x="1244" y="2711"/>
                  </a:cubicBezTo>
                  <a:lnTo>
                    <a:pt x="11150" y="2711"/>
                  </a:lnTo>
                  <a:lnTo>
                    <a:pt x="11150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372;p118"/>
            <p:cNvSpPr/>
            <p:nvPr/>
          </p:nvSpPr>
          <p:spPr>
            <a:xfrm>
              <a:off x="5756278" y="2368898"/>
              <a:ext cx="216173" cy="190217"/>
            </a:xfrm>
            <a:custGeom>
              <a:avLst/>
              <a:gdLst/>
              <a:ahLst/>
              <a:cxnLst/>
              <a:rect l="l" t="t" r="r" b="b"/>
              <a:pathLst>
                <a:path w="11935" h="10502" extrusionOk="0">
                  <a:moveTo>
                    <a:pt x="3639" y="0"/>
                  </a:moveTo>
                  <a:cubicBezTo>
                    <a:pt x="3530" y="0"/>
                    <a:pt x="3423" y="6"/>
                    <a:pt x="3317" y="18"/>
                  </a:cubicBezTo>
                  <a:cubicBezTo>
                    <a:pt x="2134" y="143"/>
                    <a:pt x="1288" y="559"/>
                    <a:pt x="734" y="1289"/>
                  </a:cubicBezTo>
                  <a:cubicBezTo>
                    <a:pt x="183" y="2011"/>
                    <a:pt x="1" y="2962"/>
                    <a:pt x="188" y="4115"/>
                  </a:cubicBezTo>
                  <a:cubicBezTo>
                    <a:pt x="456" y="5747"/>
                    <a:pt x="2403" y="7580"/>
                    <a:pt x="3974" y="9056"/>
                  </a:cubicBezTo>
                  <a:cubicBezTo>
                    <a:pt x="3974" y="9056"/>
                    <a:pt x="4757" y="9843"/>
                    <a:pt x="4991" y="10043"/>
                  </a:cubicBezTo>
                  <a:cubicBezTo>
                    <a:pt x="5169" y="10196"/>
                    <a:pt x="5551" y="10501"/>
                    <a:pt x="5968" y="10501"/>
                  </a:cubicBezTo>
                  <a:cubicBezTo>
                    <a:pt x="6384" y="10501"/>
                    <a:pt x="6767" y="10196"/>
                    <a:pt x="6943" y="10043"/>
                  </a:cubicBezTo>
                  <a:cubicBezTo>
                    <a:pt x="7178" y="9843"/>
                    <a:pt x="7961" y="9056"/>
                    <a:pt x="7961" y="9056"/>
                  </a:cubicBezTo>
                  <a:cubicBezTo>
                    <a:pt x="9530" y="7580"/>
                    <a:pt x="11479" y="5745"/>
                    <a:pt x="11747" y="4115"/>
                  </a:cubicBezTo>
                  <a:cubicBezTo>
                    <a:pt x="11934" y="2962"/>
                    <a:pt x="11752" y="2011"/>
                    <a:pt x="11201" y="1289"/>
                  </a:cubicBezTo>
                  <a:cubicBezTo>
                    <a:pt x="10645" y="559"/>
                    <a:pt x="9801" y="143"/>
                    <a:pt x="8618" y="18"/>
                  </a:cubicBezTo>
                  <a:lnTo>
                    <a:pt x="8618" y="16"/>
                  </a:lnTo>
                  <a:cubicBezTo>
                    <a:pt x="8512" y="6"/>
                    <a:pt x="8403" y="0"/>
                    <a:pt x="8296" y="0"/>
                  </a:cubicBezTo>
                  <a:cubicBezTo>
                    <a:pt x="7459" y="0"/>
                    <a:pt x="6615" y="312"/>
                    <a:pt x="5967" y="839"/>
                  </a:cubicBezTo>
                  <a:cubicBezTo>
                    <a:pt x="5318" y="312"/>
                    <a:pt x="4474" y="0"/>
                    <a:pt x="363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373;p118"/>
            <p:cNvSpPr/>
            <p:nvPr/>
          </p:nvSpPr>
          <p:spPr>
            <a:xfrm>
              <a:off x="5651733" y="2283117"/>
              <a:ext cx="425227" cy="351346"/>
            </a:xfrm>
            <a:custGeom>
              <a:avLst/>
              <a:gdLst/>
              <a:ahLst/>
              <a:cxnLst/>
              <a:rect l="l" t="t" r="r" b="b"/>
              <a:pathLst>
                <a:path w="23477" h="19398" extrusionOk="0">
                  <a:moveTo>
                    <a:pt x="19786" y="2051"/>
                  </a:moveTo>
                  <a:cubicBezTo>
                    <a:pt x="20692" y="2052"/>
                    <a:pt x="21425" y="2785"/>
                    <a:pt x="21426" y="3693"/>
                  </a:cubicBezTo>
                  <a:lnTo>
                    <a:pt x="21426" y="15706"/>
                  </a:lnTo>
                  <a:cubicBezTo>
                    <a:pt x="21426" y="16611"/>
                    <a:pt x="20692" y="17346"/>
                    <a:pt x="19786" y="17348"/>
                  </a:cubicBezTo>
                  <a:lnTo>
                    <a:pt x="3693" y="17348"/>
                  </a:lnTo>
                  <a:cubicBezTo>
                    <a:pt x="2787" y="17346"/>
                    <a:pt x="2053" y="16611"/>
                    <a:pt x="2053" y="15706"/>
                  </a:cubicBezTo>
                  <a:lnTo>
                    <a:pt x="2053" y="3693"/>
                  </a:lnTo>
                  <a:cubicBezTo>
                    <a:pt x="2053" y="2785"/>
                    <a:pt x="2787" y="2052"/>
                    <a:pt x="3693" y="2051"/>
                  </a:cubicBezTo>
                  <a:close/>
                  <a:moveTo>
                    <a:pt x="3693" y="1"/>
                  </a:moveTo>
                  <a:cubicBezTo>
                    <a:pt x="1658" y="1"/>
                    <a:pt x="1" y="1657"/>
                    <a:pt x="1" y="3693"/>
                  </a:cubicBezTo>
                  <a:lnTo>
                    <a:pt x="1" y="15706"/>
                  </a:lnTo>
                  <a:cubicBezTo>
                    <a:pt x="1" y="17741"/>
                    <a:pt x="1658" y="19398"/>
                    <a:pt x="3693" y="19398"/>
                  </a:cubicBezTo>
                  <a:lnTo>
                    <a:pt x="19786" y="19398"/>
                  </a:lnTo>
                  <a:cubicBezTo>
                    <a:pt x="21821" y="19398"/>
                    <a:pt x="23477" y="17741"/>
                    <a:pt x="23477" y="15706"/>
                  </a:cubicBezTo>
                  <a:lnTo>
                    <a:pt x="23477" y="3693"/>
                  </a:lnTo>
                  <a:cubicBezTo>
                    <a:pt x="23477" y="1657"/>
                    <a:pt x="21821" y="1"/>
                    <a:pt x="19786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710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2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Структурные подразделения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1DE67D3D-5FCE-4E8D-922A-E9049419BC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109C64B-24F8-4F5A-B828-41AC29166D67}"/>
              </a:ext>
            </a:extLst>
          </p:cNvPr>
          <p:cNvSpPr/>
          <p:nvPr/>
        </p:nvSpPr>
        <p:spPr>
          <a:xfrm>
            <a:off x="707822" y="1471225"/>
            <a:ext cx="5713562" cy="766509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128B2D8-AC6F-44DB-B7C3-9452AACC916F}"/>
              </a:ext>
            </a:extLst>
          </p:cNvPr>
          <p:cNvSpPr txBox="1"/>
          <p:nvPr/>
        </p:nvSpPr>
        <p:spPr>
          <a:xfrm>
            <a:off x="1546057" y="1518929"/>
            <a:ext cx="446098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физиотерапии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599542" y="1209205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00606" y="4121150"/>
            <a:ext cx="4984287" cy="1796426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59282B7-85DA-4A56-AF30-EC509AAFF98E}"/>
              </a:ext>
            </a:extLst>
          </p:cNvPr>
          <p:cNvSpPr txBox="1"/>
          <p:nvPr/>
        </p:nvSpPr>
        <p:spPr>
          <a:xfrm>
            <a:off x="6868580" y="4397551"/>
            <a:ext cx="4729885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Дневной стационар 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5737" y="2657502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8036" y="2782184"/>
            <a:ext cx="4560427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 лечебной физкультуры</a:t>
            </a: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7457" y="2395481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xmlns="" id="{07792620-7FB8-4E89-9699-D90DFE30EE19}"/>
              </a:ext>
            </a:extLst>
          </p:cNvPr>
          <p:cNvSpPr/>
          <p:nvPr/>
        </p:nvSpPr>
        <p:spPr>
          <a:xfrm>
            <a:off x="707822" y="5046418"/>
            <a:ext cx="5704110" cy="871157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EA28B90-67D3-44F6-BEEA-0D83DFE085C8}"/>
              </a:ext>
            </a:extLst>
          </p:cNvPr>
          <p:cNvSpPr txBox="1"/>
          <p:nvPr/>
        </p:nvSpPr>
        <p:spPr>
          <a:xfrm>
            <a:off x="1588938" y="5131874"/>
            <a:ext cx="368407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охраны зрения</a:t>
            </a: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596900" y="476400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BECEDDF8-6B01-477B-A3EB-8B087775B2DB}"/>
              </a:ext>
            </a:extLst>
          </p:cNvPr>
          <p:cNvSpPr txBox="1"/>
          <p:nvPr/>
        </p:nvSpPr>
        <p:spPr>
          <a:xfrm>
            <a:off x="7181484" y="4756782"/>
            <a:ext cx="4092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педиатрического профиля </a:t>
            </a:r>
          </a:p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коек.</a:t>
            </a:r>
            <a:endParaRPr lang="ru-RU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35E009FB-D6FF-4ABE-93A9-C69E3F7E4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6921086" y="4783357"/>
            <a:ext cx="237788" cy="24824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48F893BD-DE03-4DF7-8831-1F5C8BCC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7557" y="1237905"/>
            <a:ext cx="3544455" cy="2915774"/>
          </a:xfrm>
          <a:custGeom>
            <a:avLst/>
            <a:gdLst>
              <a:gd name="connsiteX0" fmla="*/ 780856 w 3644432"/>
              <a:gd name="connsiteY0" fmla="*/ 0 h 3132586"/>
              <a:gd name="connsiteX1" fmla="*/ 2863576 w 3644432"/>
              <a:gd name="connsiteY1" fmla="*/ 0 h 3132586"/>
              <a:gd name="connsiteX2" fmla="*/ 3644432 w 3644432"/>
              <a:gd name="connsiteY2" fmla="*/ 1561711 h 3132586"/>
              <a:gd name="connsiteX3" fmla="*/ 2858994 w 3644432"/>
              <a:gd name="connsiteY3" fmla="*/ 3132586 h 3132586"/>
              <a:gd name="connsiteX4" fmla="*/ 785438 w 3644432"/>
              <a:gd name="connsiteY4" fmla="*/ 3132586 h 3132586"/>
              <a:gd name="connsiteX5" fmla="*/ 0 w 3644432"/>
              <a:gd name="connsiteY5" fmla="*/ 1561711 h 31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4432" h="3132586">
                <a:moveTo>
                  <a:pt x="780856" y="0"/>
                </a:moveTo>
                <a:lnTo>
                  <a:pt x="2863576" y="0"/>
                </a:lnTo>
                <a:lnTo>
                  <a:pt x="3644432" y="1561711"/>
                </a:lnTo>
                <a:lnTo>
                  <a:pt x="2858994" y="3132586"/>
                </a:lnTo>
                <a:lnTo>
                  <a:pt x="785438" y="3132586"/>
                </a:lnTo>
                <a:lnTo>
                  <a:pt x="0" y="15617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Шестиугольник 77">
            <a:extLst>
              <a:ext uri="{FF2B5EF4-FFF2-40B4-BE49-F238E27FC236}">
                <a16:creationId xmlns:a16="http://schemas.microsoft.com/office/drawing/2014/main" xmlns="" id="{3FE4A1A8-11B3-4296-8645-5E0B0629D7D6}"/>
              </a:ext>
            </a:extLst>
          </p:cNvPr>
          <p:cNvSpPr/>
          <p:nvPr/>
        </p:nvSpPr>
        <p:spPr>
          <a:xfrm>
            <a:off x="11122622" y="2989945"/>
            <a:ext cx="743720" cy="641138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xmlns="" id="{8A284021-B100-473A-8656-03E632AD8980}"/>
              </a:ext>
            </a:extLst>
          </p:cNvPr>
          <p:cNvSpPr/>
          <p:nvPr/>
        </p:nvSpPr>
        <p:spPr>
          <a:xfrm>
            <a:off x="8985775" y="3073400"/>
            <a:ext cx="1090573" cy="94015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3486" y="3825411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5785" y="3950093"/>
            <a:ext cx="4560427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Кабинеты лечебного массажа</a:t>
            </a: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5206" y="356339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grpSp>
        <p:nvGrpSpPr>
          <p:cNvPr id="61" name="Google Shape;12824;p119"/>
          <p:cNvGrpSpPr/>
          <p:nvPr/>
        </p:nvGrpSpPr>
        <p:grpSpPr>
          <a:xfrm>
            <a:off x="851596" y="1462812"/>
            <a:ext cx="430058" cy="429925"/>
            <a:chOff x="4023862" y="1003045"/>
            <a:chExt cx="430058" cy="429925"/>
          </a:xfrm>
          <a:noFill/>
        </p:grpSpPr>
        <p:sp>
          <p:nvSpPr>
            <p:cNvPr id="62" name="Google Shape;12825;p119"/>
            <p:cNvSpPr/>
            <p:nvPr/>
          </p:nvSpPr>
          <p:spPr>
            <a:xfrm>
              <a:off x="4023862" y="1126527"/>
              <a:ext cx="122551" cy="204810"/>
            </a:xfrm>
            <a:custGeom>
              <a:avLst/>
              <a:gdLst/>
              <a:ahLst/>
              <a:cxnLst/>
              <a:rect l="l" t="t" r="r" b="b"/>
              <a:pathLst>
                <a:path w="4605" h="7696" extrusionOk="0">
                  <a:moveTo>
                    <a:pt x="1419" y="1"/>
                  </a:moveTo>
                  <a:cubicBezTo>
                    <a:pt x="644" y="1"/>
                    <a:pt x="0" y="634"/>
                    <a:pt x="0" y="1419"/>
                  </a:cubicBezTo>
                  <a:cubicBezTo>
                    <a:pt x="0" y="2199"/>
                    <a:pt x="634" y="2838"/>
                    <a:pt x="1419" y="2838"/>
                  </a:cubicBezTo>
                  <a:cubicBezTo>
                    <a:pt x="1687" y="2838"/>
                    <a:pt x="1895" y="3055"/>
                    <a:pt x="1895" y="3314"/>
                  </a:cubicBezTo>
                  <a:lnTo>
                    <a:pt x="1895" y="7219"/>
                  </a:lnTo>
                  <a:cubicBezTo>
                    <a:pt x="1895" y="7488"/>
                    <a:pt x="2113" y="7695"/>
                    <a:pt x="2371" y="7695"/>
                  </a:cubicBezTo>
                  <a:cubicBezTo>
                    <a:pt x="2629" y="7695"/>
                    <a:pt x="2837" y="7488"/>
                    <a:pt x="2837" y="7229"/>
                  </a:cubicBezTo>
                  <a:lnTo>
                    <a:pt x="2837" y="3319"/>
                  </a:lnTo>
                  <a:cubicBezTo>
                    <a:pt x="2837" y="2544"/>
                    <a:pt x="2204" y="1900"/>
                    <a:pt x="1419" y="1900"/>
                  </a:cubicBezTo>
                  <a:cubicBezTo>
                    <a:pt x="1155" y="1900"/>
                    <a:pt x="948" y="1688"/>
                    <a:pt x="948" y="1429"/>
                  </a:cubicBezTo>
                  <a:cubicBezTo>
                    <a:pt x="948" y="1161"/>
                    <a:pt x="1160" y="953"/>
                    <a:pt x="1419" y="953"/>
                  </a:cubicBezTo>
                  <a:lnTo>
                    <a:pt x="4129" y="953"/>
                  </a:lnTo>
                  <a:cubicBezTo>
                    <a:pt x="4397" y="953"/>
                    <a:pt x="4605" y="745"/>
                    <a:pt x="4605" y="477"/>
                  </a:cubicBezTo>
                  <a:cubicBezTo>
                    <a:pt x="4605" y="214"/>
                    <a:pt x="4392" y="1"/>
                    <a:pt x="412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826;p119"/>
            <p:cNvSpPr/>
            <p:nvPr/>
          </p:nvSpPr>
          <p:spPr>
            <a:xfrm>
              <a:off x="4023862" y="1339799"/>
              <a:ext cx="49233" cy="25229"/>
            </a:xfrm>
            <a:custGeom>
              <a:avLst/>
              <a:gdLst/>
              <a:ahLst/>
              <a:cxnLst/>
              <a:rect l="l" t="t" r="r" b="b"/>
              <a:pathLst>
                <a:path w="1850" h="948" extrusionOk="0">
                  <a:moveTo>
                    <a:pt x="477" y="1"/>
                  </a:moveTo>
                  <a:cubicBezTo>
                    <a:pt x="213" y="1"/>
                    <a:pt x="0" y="213"/>
                    <a:pt x="0" y="472"/>
                  </a:cubicBezTo>
                  <a:cubicBezTo>
                    <a:pt x="0" y="740"/>
                    <a:pt x="218" y="948"/>
                    <a:pt x="477" y="948"/>
                  </a:cubicBezTo>
                  <a:lnTo>
                    <a:pt x="1378" y="948"/>
                  </a:lnTo>
                  <a:cubicBezTo>
                    <a:pt x="1637" y="948"/>
                    <a:pt x="1844" y="740"/>
                    <a:pt x="1849" y="472"/>
                  </a:cubicBezTo>
                  <a:cubicBezTo>
                    <a:pt x="1849" y="208"/>
                    <a:pt x="1637" y="1"/>
                    <a:pt x="1378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827;p119"/>
            <p:cNvSpPr/>
            <p:nvPr/>
          </p:nvSpPr>
          <p:spPr>
            <a:xfrm>
              <a:off x="4060534" y="1296927"/>
              <a:ext cx="49499" cy="136043"/>
            </a:xfrm>
            <a:custGeom>
              <a:avLst/>
              <a:gdLst/>
              <a:ahLst/>
              <a:cxnLst/>
              <a:rect l="l" t="t" r="r" b="b"/>
              <a:pathLst>
                <a:path w="1860" h="5112" extrusionOk="0">
                  <a:moveTo>
                    <a:pt x="471" y="1"/>
                  </a:moveTo>
                  <a:cubicBezTo>
                    <a:pt x="208" y="1"/>
                    <a:pt x="0" y="213"/>
                    <a:pt x="0" y="477"/>
                  </a:cubicBezTo>
                  <a:lnTo>
                    <a:pt x="0" y="4636"/>
                  </a:lnTo>
                  <a:cubicBezTo>
                    <a:pt x="0" y="4904"/>
                    <a:pt x="213" y="5112"/>
                    <a:pt x="471" y="5112"/>
                  </a:cubicBezTo>
                  <a:lnTo>
                    <a:pt x="1383" y="5112"/>
                  </a:lnTo>
                  <a:cubicBezTo>
                    <a:pt x="1647" y="5112"/>
                    <a:pt x="1859" y="4904"/>
                    <a:pt x="1859" y="4636"/>
                  </a:cubicBezTo>
                  <a:lnTo>
                    <a:pt x="1859" y="477"/>
                  </a:lnTo>
                  <a:cubicBezTo>
                    <a:pt x="1859" y="208"/>
                    <a:pt x="1647" y="1"/>
                    <a:pt x="138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828;p119"/>
            <p:cNvSpPr/>
            <p:nvPr/>
          </p:nvSpPr>
          <p:spPr>
            <a:xfrm>
              <a:off x="4331210" y="1126394"/>
              <a:ext cx="122577" cy="204943"/>
            </a:xfrm>
            <a:custGeom>
              <a:avLst/>
              <a:gdLst/>
              <a:ahLst/>
              <a:cxnLst/>
              <a:rect l="l" t="t" r="r" b="b"/>
              <a:pathLst>
                <a:path w="4606" h="7701" extrusionOk="0">
                  <a:moveTo>
                    <a:pt x="477" y="1"/>
                  </a:moveTo>
                  <a:cubicBezTo>
                    <a:pt x="214" y="1"/>
                    <a:pt x="1" y="208"/>
                    <a:pt x="1" y="477"/>
                  </a:cubicBezTo>
                  <a:cubicBezTo>
                    <a:pt x="1" y="740"/>
                    <a:pt x="219" y="953"/>
                    <a:pt x="477" y="953"/>
                  </a:cubicBezTo>
                  <a:lnTo>
                    <a:pt x="3187" y="953"/>
                  </a:lnTo>
                  <a:cubicBezTo>
                    <a:pt x="3451" y="953"/>
                    <a:pt x="3663" y="1166"/>
                    <a:pt x="3663" y="1424"/>
                  </a:cubicBezTo>
                  <a:cubicBezTo>
                    <a:pt x="3663" y="1693"/>
                    <a:pt x="3446" y="1900"/>
                    <a:pt x="3187" y="1900"/>
                  </a:cubicBezTo>
                  <a:cubicBezTo>
                    <a:pt x="2407" y="1900"/>
                    <a:pt x="1769" y="2534"/>
                    <a:pt x="1769" y="3319"/>
                  </a:cubicBezTo>
                  <a:lnTo>
                    <a:pt x="1769" y="7224"/>
                  </a:lnTo>
                  <a:cubicBezTo>
                    <a:pt x="1769" y="7493"/>
                    <a:pt x="1987" y="7700"/>
                    <a:pt x="2245" y="7700"/>
                  </a:cubicBezTo>
                  <a:cubicBezTo>
                    <a:pt x="2503" y="7700"/>
                    <a:pt x="2721" y="7493"/>
                    <a:pt x="2711" y="7219"/>
                  </a:cubicBezTo>
                  <a:lnTo>
                    <a:pt x="2711" y="3314"/>
                  </a:lnTo>
                  <a:cubicBezTo>
                    <a:pt x="2711" y="3045"/>
                    <a:pt x="2929" y="2837"/>
                    <a:pt x="3187" y="2837"/>
                  </a:cubicBezTo>
                  <a:cubicBezTo>
                    <a:pt x="3967" y="2837"/>
                    <a:pt x="4606" y="2204"/>
                    <a:pt x="4606" y="1419"/>
                  </a:cubicBezTo>
                  <a:cubicBezTo>
                    <a:pt x="4606" y="639"/>
                    <a:pt x="3972" y="1"/>
                    <a:pt x="318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829;p119"/>
            <p:cNvSpPr/>
            <p:nvPr/>
          </p:nvSpPr>
          <p:spPr>
            <a:xfrm>
              <a:off x="4404687" y="1339799"/>
              <a:ext cx="49233" cy="25229"/>
            </a:xfrm>
            <a:custGeom>
              <a:avLst/>
              <a:gdLst/>
              <a:ahLst/>
              <a:cxnLst/>
              <a:rect l="l" t="t" r="r" b="b"/>
              <a:pathLst>
                <a:path w="1850" h="948" extrusionOk="0">
                  <a:moveTo>
                    <a:pt x="477" y="1"/>
                  </a:moveTo>
                  <a:cubicBezTo>
                    <a:pt x="213" y="1"/>
                    <a:pt x="1" y="213"/>
                    <a:pt x="1" y="472"/>
                  </a:cubicBezTo>
                  <a:cubicBezTo>
                    <a:pt x="1" y="740"/>
                    <a:pt x="218" y="948"/>
                    <a:pt x="477" y="948"/>
                  </a:cubicBezTo>
                  <a:lnTo>
                    <a:pt x="1379" y="948"/>
                  </a:lnTo>
                  <a:cubicBezTo>
                    <a:pt x="1637" y="948"/>
                    <a:pt x="1845" y="740"/>
                    <a:pt x="1850" y="472"/>
                  </a:cubicBezTo>
                  <a:cubicBezTo>
                    <a:pt x="1850" y="208"/>
                    <a:pt x="1637" y="1"/>
                    <a:pt x="137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830;p119"/>
            <p:cNvSpPr/>
            <p:nvPr/>
          </p:nvSpPr>
          <p:spPr>
            <a:xfrm>
              <a:off x="4367882" y="1296927"/>
              <a:ext cx="49499" cy="136043"/>
            </a:xfrm>
            <a:custGeom>
              <a:avLst/>
              <a:gdLst/>
              <a:ahLst/>
              <a:cxnLst/>
              <a:rect l="l" t="t" r="r" b="b"/>
              <a:pathLst>
                <a:path w="1860" h="5112" extrusionOk="0">
                  <a:moveTo>
                    <a:pt x="472" y="1"/>
                  </a:moveTo>
                  <a:cubicBezTo>
                    <a:pt x="208" y="1"/>
                    <a:pt x="1" y="213"/>
                    <a:pt x="1" y="477"/>
                  </a:cubicBezTo>
                  <a:lnTo>
                    <a:pt x="1" y="4636"/>
                  </a:lnTo>
                  <a:cubicBezTo>
                    <a:pt x="1" y="4904"/>
                    <a:pt x="214" y="5112"/>
                    <a:pt x="472" y="5112"/>
                  </a:cubicBezTo>
                  <a:lnTo>
                    <a:pt x="1384" y="5112"/>
                  </a:lnTo>
                  <a:cubicBezTo>
                    <a:pt x="1647" y="5112"/>
                    <a:pt x="1860" y="4904"/>
                    <a:pt x="1860" y="4636"/>
                  </a:cubicBezTo>
                  <a:lnTo>
                    <a:pt x="1860" y="477"/>
                  </a:lnTo>
                  <a:cubicBezTo>
                    <a:pt x="1860" y="208"/>
                    <a:pt x="1647" y="1"/>
                    <a:pt x="1384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831;p119"/>
            <p:cNvSpPr/>
            <p:nvPr/>
          </p:nvSpPr>
          <p:spPr>
            <a:xfrm>
              <a:off x="4121876" y="1003045"/>
              <a:ext cx="234163" cy="247257"/>
            </a:xfrm>
            <a:custGeom>
              <a:avLst/>
              <a:gdLst/>
              <a:ahLst/>
              <a:cxnLst/>
              <a:rect l="l" t="t" r="r" b="b"/>
              <a:pathLst>
                <a:path w="8799" h="9291" extrusionOk="0">
                  <a:moveTo>
                    <a:pt x="471" y="1"/>
                  </a:moveTo>
                  <a:cubicBezTo>
                    <a:pt x="208" y="1"/>
                    <a:pt x="0" y="219"/>
                    <a:pt x="0" y="477"/>
                  </a:cubicBezTo>
                  <a:lnTo>
                    <a:pt x="0" y="8815"/>
                  </a:lnTo>
                  <a:cubicBezTo>
                    <a:pt x="0" y="9083"/>
                    <a:pt x="213" y="9291"/>
                    <a:pt x="471" y="9291"/>
                  </a:cubicBezTo>
                  <a:lnTo>
                    <a:pt x="8323" y="9291"/>
                  </a:lnTo>
                  <a:cubicBezTo>
                    <a:pt x="8586" y="9291"/>
                    <a:pt x="8794" y="9083"/>
                    <a:pt x="8799" y="8820"/>
                  </a:cubicBezTo>
                  <a:lnTo>
                    <a:pt x="8799" y="477"/>
                  </a:lnTo>
                  <a:cubicBezTo>
                    <a:pt x="8799" y="208"/>
                    <a:pt x="8586" y="1"/>
                    <a:pt x="832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832;p119"/>
            <p:cNvSpPr/>
            <p:nvPr/>
          </p:nvSpPr>
          <p:spPr>
            <a:xfrm>
              <a:off x="4180104" y="1058984"/>
              <a:ext cx="117707" cy="78773"/>
            </a:xfrm>
            <a:custGeom>
              <a:avLst/>
              <a:gdLst/>
              <a:ahLst/>
              <a:cxnLst/>
              <a:rect l="l" t="t" r="r" b="b"/>
              <a:pathLst>
                <a:path w="4423" h="2960" extrusionOk="0">
                  <a:moveTo>
                    <a:pt x="477" y="1"/>
                  </a:moveTo>
                  <a:cubicBezTo>
                    <a:pt x="208" y="1"/>
                    <a:pt x="0" y="219"/>
                    <a:pt x="0" y="477"/>
                  </a:cubicBezTo>
                  <a:lnTo>
                    <a:pt x="0" y="2483"/>
                  </a:lnTo>
                  <a:cubicBezTo>
                    <a:pt x="0" y="2746"/>
                    <a:pt x="218" y="2959"/>
                    <a:pt x="477" y="2959"/>
                  </a:cubicBezTo>
                  <a:lnTo>
                    <a:pt x="3946" y="2959"/>
                  </a:lnTo>
                  <a:cubicBezTo>
                    <a:pt x="4205" y="2959"/>
                    <a:pt x="4413" y="2752"/>
                    <a:pt x="4423" y="2483"/>
                  </a:cubicBezTo>
                  <a:lnTo>
                    <a:pt x="4423" y="477"/>
                  </a:lnTo>
                  <a:cubicBezTo>
                    <a:pt x="4423" y="209"/>
                    <a:pt x="4205" y="1"/>
                    <a:pt x="3946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833;p119"/>
            <p:cNvSpPr/>
            <p:nvPr/>
          </p:nvSpPr>
          <p:spPr>
            <a:xfrm>
              <a:off x="4275670" y="1174323"/>
              <a:ext cx="27145" cy="25308"/>
            </a:xfrm>
            <a:custGeom>
              <a:avLst/>
              <a:gdLst/>
              <a:ahLst/>
              <a:cxnLst/>
              <a:rect l="l" t="t" r="r" b="b"/>
              <a:pathLst>
                <a:path w="1020" h="951" extrusionOk="0">
                  <a:moveTo>
                    <a:pt x="509" y="0"/>
                  </a:moveTo>
                  <a:cubicBezTo>
                    <a:pt x="402" y="0"/>
                    <a:pt x="297" y="35"/>
                    <a:pt x="214" y="104"/>
                  </a:cubicBezTo>
                  <a:cubicBezTo>
                    <a:pt x="62" y="231"/>
                    <a:pt x="1" y="449"/>
                    <a:pt x="72" y="631"/>
                  </a:cubicBezTo>
                  <a:cubicBezTo>
                    <a:pt x="133" y="824"/>
                    <a:pt x="315" y="950"/>
                    <a:pt x="513" y="950"/>
                  </a:cubicBezTo>
                  <a:cubicBezTo>
                    <a:pt x="735" y="950"/>
                    <a:pt x="933" y="788"/>
                    <a:pt x="979" y="570"/>
                  </a:cubicBezTo>
                  <a:cubicBezTo>
                    <a:pt x="1019" y="373"/>
                    <a:pt x="928" y="170"/>
                    <a:pt x="761" y="69"/>
                  </a:cubicBezTo>
                  <a:cubicBezTo>
                    <a:pt x="683" y="23"/>
                    <a:pt x="595" y="0"/>
                    <a:pt x="50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834;p119"/>
            <p:cNvSpPr/>
            <p:nvPr/>
          </p:nvSpPr>
          <p:spPr>
            <a:xfrm>
              <a:off x="4174835" y="1174323"/>
              <a:ext cx="27145" cy="25308"/>
            </a:xfrm>
            <a:custGeom>
              <a:avLst/>
              <a:gdLst/>
              <a:ahLst/>
              <a:cxnLst/>
              <a:rect l="l" t="t" r="r" b="b"/>
              <a:pathLst>
                <a:path w="1020" h="951" extrusionOk="0">
                  <a:moveTo>
                    <a:pt x="513" y="0"/>
                  </a:moveTo>
                  <a:cubicBezTo>
                    <a:pt x="407" y="0"/>
                    <a:pt x="302" y="35"/>
                    <a:pt x="219" y="104"/>
                  </a:cubicBezTo>
                  <a:cubicBezTo>
                    <a:pt x="67" y="231"/>
                    <a:pt x="1" y="449"/>
                    <a:pt x="72" y="631"/>
                  </a:cubicBezTo>
                  <a:cubicBezTo>
                    <a:pt x="138" y="824"/>
                    <a:pt x="320" y="950"/>
                    <a:pt x="518" y="950"/>
                  </a:cubicBezTo>
                  <a:cubicBezTo>
                    <a:pt x="735" y="950"/>
                    <a:pt x="933" y="788"/>
                    <a:pt x="984" y="570"/>
                  </a:cubicBezTo>
                  <a:cubicBezTo>
                    <a:pt x="1019" y="373"/>
                    <a:pt x="933" y="170"/>
                    <a:pt x="761" y="69"/>
                  </a:cubicBezTo>
                  <a:cubicBezTo>
                    <a:pt x="685" y="23"/>
                    <a:pt x="599" y="0"/>
                    <a:pt x="51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835;p119"/>
            <p:cNvSpPr/>
            <p:nvPr/>
          </p:nvSpPr>
          <p:spPr>
            <a:xfrm>
              <a:off x="4225266" y="1174323"/>
              <a:ext cx="27118" cy="25308"/>
            </a:xfrm>
            <a:custGeom>
              <a:avLst/>
              <a:gdLst/>
              <a:ahLst/>
              <a:cxnLst/>
              <a:rect l="l" t="t" r="r" b="b"/>
              <a:pathLst>
                <a:path w="1019" h="951" extrusionOk="0">
                  <a:moveTo>
                    <a:pt x="510" y="0"/>
                  </a:moveTo>
                  <a:cubicBezTo>
                    <a:pt x="405" y="0"/>
                    <a:pt x="302" y="35"/>
                    <a:pt x="218" y="104"/>
                  </a:cubicBezTo>
                  <a:cubicBezTo>
                    <a:pt x="66" y="231"/>
                    <a:pt x="0" y="449"/>
                    <a:pt x="71" y="631"/>
                  </a:cubicBezTo>
                  <a:cubicBezTo>
                    <a:pt x="132" y="824"/>
                    <a:pt x="319" y="950"/>
                    <a:pt x="512" y="950"/>
                  </a:cubicBezTo>
                  <a:cubicBezTo>
                    <a:pt x="735" y="950"/>
                    <a:pt x="932" y="788"/>
                    <a:pt x="983" y="570"/>
                  </a:cubicBezTo>
                  <a:cubicBezTo>
                    <a:pt x="1019" y="373"/>
                    <a:pt x="932" y="170"/>
                    <a:pt x="760" y="69"/>
                  </a:cubicBezTo>
                  <a:cubicBezTo>
                    <a:pt x="683" y="23"/>
                    <a:pt x="596" y="0"/>
                    <a:pt x="510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836;p119"/>
            <p:cNvSpPr/>
            <p:nvPr/>
          </p:nvSpPr>
          <p:spPr>
            <a:xfrm>
              <a:off x="4160278" y="1286947"/>
              <a:ext cx="157493" cy="108419"/>
            </a:xfrm>
            <a:custGeom>
              <a:avLst/>
              <a:gdLst/>
              <a:ahLst/>
              <a:cxnLst/>
              <a:rect l="l" t="t" r="r" b="b"/>
              <a:pathLst>
                <a:path w="5918" h="4074" extrusionOk="0">
                  <a:moveTo>
                    <a:pt x="2269" y="1"/>
                  </a:moveTo>
                  <a:cubicBezTo>
                    <a:pt x="2071" y="1"/>
                    <a:pt x="1899" y="126"/>
                    <a:pt x="1829" y="315"/>
                  </a:cubicBezTo>
                  <a:lnTo>
                    <a:pt x="1227" y="1981"/>
                  </a:lnTo>
                  <a:lnTo>
                    <a:pt x="472" y="1981"/>
                  </a:lnTo>
                  <a:cubicBezTo>
                    <a:pt x="208" y="1981"/>
                    <a:pt x="1" y="2199"/>
                    <a:pt x="1" y="2458"/>
                  </a:cubicBezTo>
                  <a:cubicBezTo>
                    <a:pt x="1" y="2726"/>
                    <a:pt x="214" y="2934"/>
                    <a:pt x="472" y="2934"/>
                  </a:cubicBezTo>
                  <a:lnTo>
                    <a:pt x="1561" y="2934"/>
                  </a:lnTo>
                  <a:cubicBezTo>
                    <a:pt x="1759" y="2934"/>
                    <a:pt x="1936" y="2812"/>
                    <a:pt x="2007" y="2625"/>
                  </a:cubicBezTo>
                  <a:lnTo>
                    <a:pt x="2260" y="1916"/>
                  </a:lnTo>
                  <a:lnTo>
                    <a:pt x="2878" y="3749"/>
                  </a:lnTo>
                  <a:cubicBezTo>
                    <a:pt x="2939" y="3937"/>
                    <a:pt x="3101" y="4063"/>
                    <a:pt x="3293" y="4074"/>
                  </a:cubicBezTo>
                  <a:lnTo>
                    <a:pt x="3324" y="4074"/>
                  </a:lnTo>
                  <a:cubicBezTo>
                    <a:pt x="3501" y="4074"/>
                    <a:pt x="3663" y="3972"/>
                    <a:pt x="3754" y="3820"/>
                  </a:cubicBezTo>
                  <a:lnTo>
                    <a:pt x="4256" y="2832"/>
                  </a:lnTo>
                  <a:lnTo>
                    <a:pt x="5446" y="2832"/>
                  </a:lnTo>
                  <a:cubicBezTo>
                    <a:pt x="5710" y="2832"/>
                    <a:pt x="5917" y="2620"/>
                    <a:pt x="5917" y="2356"/>
                  </a:cubicBezTo>
                  <a:cubicBezTo>
                    <a:pt x="5917" y="2093"/>
                    <a:pt x="5705" y="1885"/>
                    <a:pt x="5446" y="1885"/>
                  </a:cubicBezTo>
                  <a:lnTo>
                    <a:pt x="3962" y="1885"/>
                  </a:lnTo>
                  <a:cubicBezTo>
                    <a:pt x="3780" y="1885"/>
                    <a:pt x="3623" y="1987"/>
                    <a:pt x="3537" y="2144"/>
                  </a:cubicBezTo>
                  <a:lnTo>
                    <a:pt x="3420" y="2382"/>
                  </a:lnTo>
                  <a:lnTo>
                    <a:pt x="2721" y="325"/>
                  </a:lnTo>
                  <a:cubicBezTo>
                    <a:pt x="2660" y="138"/>
                    <a:pt x="2483" y="1"/>
                    <a:pt x="2280" y="1"/>
                  </a:cubicBezTo>
                  <a:cubicBezTo>
                    <a:pt x="2276" y="1"/>
                    <a:pt x="2272" y="1"/>
                    <a:pt x="226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3122;p119"/>
          <p:cNvGrpSpPr/>
          <p:nvPr/>
        </p:nvGrpSpPr>
        <p:grpSpPr>
          <a:xfrm>
            <a:off x="845932" y="2632740"/>
            <a:ext cx="430058" cy="429952"/>
            <a:chOff x="7701417" y="4164823"/>
            <a:chExt cx="430058" cy="429952"/>
          </a:xfrm>
          <a:noFill/>
        </p:grpSpPr>
        <p:sp>
          <p:nvSpPr>
            <p:cNvPr id="108" name="Google Shape;13123;p119"/>
            <p:cNvSpPr/>
            <p:nvPr/>
          </p:nvSpPr>
          <p:spPr>
            <a:xfrm>
              <a:off x="7930870" y="4421101"/>
              <a:ext cx="200605" cy="148445"/>
            </a:xfrm>
            <a:custGeom>
              <a:avLst/>
              <a:gdLst/>
              <a:ahLst/>
              <a:cxnLst/>
              <a:rect l="l" t="t" r="r" b="b"/>
              <a:pathLst>
                <a:path w="7538" h="5578" extrusionOk="0">
                  <a:moveTo>
                    <a:pt x="471" y="1"/>
                  </a:moveTo>
                  <a:cubicBezTo>
                    <a:pt x="213" y="1"/>
                    <a:pt x="0" y="208"/>
                    <a:pt x="0" y="477"/>
                  </a:cubicBezTo>
                  <a:cubicBezTo>
                    <a:pt x="0" y="740"/>
                    <a:pt x="208" y="953"/>
                    <a:pt x="471" y="953"/>
                  </a:cubicBezTo>
                  <a:lnTo>
                    <a:pt x="2179" y="953"/>
                  </a:lnTo>
                  <a:lnTo>
                    <a:pt x="2179" y="4985"/>
                  </a:lnTo>
                  <a:cubicBezTo>
                    <a:pt x="2179" y="5243"/>
                    <a:pt x="2386" y="5461"/>
                    <a:pt x="2650" y="5461"/>
                  </a:cubicBezTo>
                  <a:cubicBezTo>
                    <a:pt x="2913" y="5461"/>
                    <a:pt x="3126" y="5249"/>
                    <a:pt x="3126" y="4985"/>
                  </a:cubicBezTo>
                  <a:lnTo>
                    <a:pt x="3126" y="953"/>
                  </a:lnTo>
                  <a:lnTo>
                    <a:pt x="3197" y="953"/>
                  </a:lnTo>
                  <a:cubicBezTo>
                    <a:pt x="3475" y="953"/>
                    <a:pt x="3729" y="1110"/>
                    <a:pt x="3855" y="1348"/>
                  </a:cubicBezTo>
                  <a:lnTo>
                    <a:pt x="5091" y="5249"/>
                  </a:lnTo>
                  <a:cubicBezTo>
                    <a:pt x="5152" y="5446"/>
                    <a:pt x="5334" y="5578"/>
                    <a:pt x="5537" y="5578"/>
                  </a:cubicBezTo>
                  <a:lnTo>
                    <a:pt x="7067" y="5578"/>
                  </a:lnTo>
                  <a:cubicBezTo>
                    <a:pt x="7325" y="5578"/>
                    <a:pt x="7538" y="5370"/>
                    <a:pt x="7538" y="5107"/>
                  </a:cubicBezTo>
                  <a:cubicBezTo>
                    <a:pt x="7538" y="4838"/>
                    <a:pt x="7325" y="4631"/>
                    <a:pt x="7062" y="4631"/>
                  </a:cubicBezTo>
                  <a:lnTo>
                    <a:pt x="5881" y="4631"/>
                  </a:lnTo>
                  <a:lnTo>
                    <a:pt x="4742" y="1029"/>
                  </a:lnTo>
                  <a:cubicBezTo>
                    <a:pt x="4732" y="1009"/>
                    <a:pt x="4727" y="983"/>
                    <a:pt x="4716" y="963"/>
                  </a:cubicBezTo>
                  <a:cubicBezTo>
                    <a:pt x="4438" y="375"/>
                    <a:pt x="3835" y="1"/>
                    <a:pt x="3192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124;p119"/>
            <p:cNvSpPr/>
            <p:nvPr/>
          </p:nvSpPr>
          <p:spPr>
            <a:xfrm>
              <a:off x="7963497" y="4519115"/>
              <a:ext cx="75500" cy="75500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19" y="0"/>
                  </a:moveTo>
                  <a:cubicBezTo>
                    <a:pt x="638" y="0"/>
                    <a:pt x="0" y="644"/>
                    <a:pt x="0" y="1419"/>
                  </a:cubicBezTo>
                  <a:cubicBezTo>
                    <a:pt x="0" y="2199"/>
                    <a:pt x="633" y="2837"/>
                    <a:pt x="1419" y="2837"/>
                  </a:cubicBezTo>
                  <a:cubicBezTo>
                    <a:pt x="2204" y="2837"/>
                    <a:pt x="2837" y="2199"/>
                    <a:pt x="2837" y="1419"/>
                  </a:cubicBezTo>
                  <a:cubicBezTo>
                    <a:pt x="2837" y="644"/>
                    <a:pt x="2204" y="0"/>
                    <a:pt x="141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125;p119"/>
            <p:cNvSpPr/>
            <p:nvPr/>
          </p:nvSpPr>
          <p:spPr>
            <a:xfrm>
              <a:off x="7988566" y="4544317"/>
              <a:ext cx="25362" cy="25229"/>
            </a:xfrm>
            <a:custGeom>
              <a:avLst/>
              <a:gdLst/>
              <a:ahLst/>
              <a:cxnLst/>
              <a:rect l="l" t="t" r="r" b="b"/>
              <a:pathLst>
                <a:path w="953" h="948" extrusionOk="0">
                  <a:moveTo>
                    <a:pt x="477" y="1"/>
                  </a:moveTo>
                  <a:cubicBezTo>
                    <a:pt x="213" y="1"/>
                    <a:pt x="0" y="213"/>
                    <a:pt x="0" y="477"/>
                  </a:cubicBezTo>
                  <a:cubicBezTo>
                    <a:pt x="0" y="735"/>
                    <a:pt x="213" y="948"/>
                    <a:pt x="477" y="948"/>
                  </a:cubicBezTo>
                  <a:cubicBezTo>
                    <a:pt x="740" y="948"/>
                    <a:pt x="953" y="735"/>
                    <a:pt x="953" y="477"/>
                  </a:cubicBezTo>
                  <a:cubicBezTo>
                    <a:pt x="953" y="213"/>
                    <a:pt x="740" y="1"/>
                    <a:pt x="47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126;p119"/>
            <p:cNvSpPr/>
            <p:nvPr/>
          </p:nvSpPr>
          <p:spPr>
            <a:xfrm>
              <a:off x="7701417" y="4164823"/>
              <a:ext cx="299843" cy="281640"/>
            </a:xfrm>
            <a:custGeom>
              <a:avLst/>
              <a:gdLst/>
              <a:ahLst/>
              <a:cxnLst/>
              <a:rect l="l" t="t" r="r" b="b"/>
              <a:pathLst>
                <a:path w="11267" h="10583" extrusionOk="0">
                  <a:moveTo>
                    <a:pt x="477" y="1"/>
                  </a:moveTo>
                  <a:cubicBezTo>
                    <a:pt x="219" y="1"/>
                    <a:pt x="1" y="209"/>
                    <a:pt x="1" y="477"/>
                  </a:cubicBezTo>
                  <a:cubicBezTo>
                    <a:pt x="1" y="735"/>
                    <a:pt x="213" y="948"/>
                    <a:pt x="477" y="948"/>
                  </a:cubicBezTo>
                  <a:lnTo>
                    <a:pt x="1510" y="948"/>
                  </a:lnTo>
                  <a:cubicBezTo>
                    <a:pt x="1718" y="948"/>
                    <a:pt x="1890" y="1120"/>
                    <a:pt x="1890" y="1328"/>
                  </a:cubicBezTo>
                  <a:lnTo>
                    <a:pt x="1890" y="8896"/>
                  </a:lnTo>
                  <a:cubicBezTo>
                    <a:pt x="1890" y="9154"/>
                    <a:pt x="2098" y="9372"/>
                    <a:pt x="2366" y="9372"/>
                  </a:cubicBezTo>
                  <a:cubicBezTo>
                    <a:pt x="2625" y="9372"/>
                    <a:pt x="8830" y="10583"/>
                    <a:pt x="9088" y="10583"/>
                  </a:cubicBezTo>
                  <a:cubicBezTo>
                    <a:pt x="9347" y="10583"/>
                    <a:pt x="9565" y="10370"/>
                    <a:pt x="9565" y="10107"/>
                  </a:cubicBezTo>
                  <a:lnTo>
                    <a:pt x="9565" y="5381"/>
                  </a:lnTo>
                  <a:lnTo>
                    <a:pt x="9934" y="5381"/>
                  </a:lnTo>
                  <a:cubicBezTo>
                    <a:pt x="10147" y="5381"/>
                    <a:pt x="10314" y="5553"/>
                    <a:pt x="10314" y="5760"/>
                  </a:cubicBezTo>
                  <a:cubicBezTo>
                    <a:pt x="10314" y="6024"/>
                    <a:pt x="10527" y="6237"/>
                    <a:pt x="10790" y="6237"/>
                  </a:cubicBezTo>
                  <a:cubicBezTo>
                    <a:pt x="11054" y="6237"/>
                    <a:pt x="11267" y="6029"/>
                    <a:pt x="11267" y="5760"/>
                  </a:cubicBezTo>
                  <a:cubicBezTo>
                    <a:pt x="11267" y="5036"/>
                    <a:pt x="10674" y="4438"/>
                    <a:pt x="9939" y="4438"/>
                  </a:cubicBezTo>
                  <a:lnTo>
                    <a:pt x="2837" y="4438"/>
                  </a:lnTo>
                  <a:lnTo>
                    <a:pt x="2837" y="1328"/>
                  </a:lnTo>
                  <a:cubicBezTo>
                    <a:pt x="2837" y="594"/>
                    <a:pt x="2245" y="1"/>
                    <a:pt x="1510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127;p119"/>
            <p:cNvSpPr/>
            <p:nvPr/>
          </p:nvSpPr>
          <p:spPr>
            <a:xfrm>
              <a:off x="7776917" y="4307998"/>
              <a:ext cx="153980" cy="149270"/>
            </a:xfrm>
            <a:custGeom>
              <a:avLst/>
              <a:gdLst/>
              <a:ahLst/>
              <a:cxnLst/>
              <a:rect l="l" t="t" r="r" b="b"/>
              <a:pathLst>
                <a:path w="5786" h="5609" extrusionOk="0">
                  <a:moveTo>
                    <a:pt x="0" y="1"/>
                  </a:moveTo>
                  <a:lnTo>
                    <a:pt x="0" y="5608"/>
                  </a:lnTo>
                  <a:lnTo>
                    <a:pt x="5785" y="5608"/>
                  </a:lnTo>
                  <a:lnTo>
                    <a:pt x="5785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128;p119"/>
            <p:cNvSpPr/>
            <p:nvPr/>
          </p:nvSpPr>
          <p:spPr>
            <a:xfrm>
              <a:off x="7724889" y="4356805"/>
              <a:ext cx="237942" cy="237969"/>
            </a:xfrm>
            <a:custGeom>
              <a:avLst/>
              <a:gdLst/>
              <a:ahLst/>
              <a:cxnLst/>
              <a:rect l="l" t="t" r="r" b="b"/>
              <a:pathLst>
                <a:path w="8941" h="8942" extrusionOk="0">
                  <a:moveTo>
                    <a:pt x="4473" y="0"/>
                  </a:moveTo>
                  <a:cubicBezTo>
                    <a:pt x="2001" y="0"/>
                    <a:pt x="0" y="2001"/>
                    <a:pt x="0" y="4468"/>
                  </a:cubicBezTo>
                  <a:cubicBezTo>
                    <a:pt x="0" y="6935"/>
                    <a:pt x="2001" y="8941"/>
                    <a:pt x="4473" y="8941"/>
                  </a:cubicBezTo>
                  <a:cubicBezTo>
                    <a:pt x="6940" y="8941"/>
                    <a:pt x="8941" y="6935"/>
                    <a:pt x="8941" y="4468"/>
                  </a:cubicBezTo>
                  <a:cubicBezTo>
                    <a:pt x="8941" y="2001"/>
                    <a:pt x="6940" y="0"/>
                    <a:pt x="447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129;p119"/>
            <p:cNvSpPr/>
            <p:nvPr/>
          </p:nvSpPr>
          <p:spPr>
            <a:xfrm>
              <a:off x="7749958" y="4381874"/>
              <a:ext cx="187804" cy="187671"/>
            </a:xfrm>
            <a:custGeom>
              <a:avLst/>
              <a:gdLst/>
              <a:ahLst/>
              <a:cxnLst/>
              <a:rect l="l" t="t" r="r" b="b"/>
              <a:pathLst>
                <a:path w="7057" h="7052" extrusionOk="0">
                  <a:moveTo>
                    <a:pt x="3531" y="1"/>
                  </a:moveTo>
                  <a:cubicBezTo>
                    <a:pt x="1581" y="1"/>
                    <a:pt x="0" y="1576"/>
                    <a:pt x="0" y="3526"/>
                  </a:cubicBezTo>
                  <a:cubicBezTo>
                    <a:pt x="0" y="5476"/>
                    <a:pt x="1581" y="7052"/>
                    <a:pt x="3531" y="7052"/>
                  </a:cubicBezTo>
                  <a:cubicBezTo>
                    <a:pt x="5476" y="7052"/>
                    <a:pt x="7057" y="5476"/>
                    <a:pt x="7057" y="3526"/>
                  </a:cubicBezTo>
                  <a:cubicBezTo>
                    <a:pt x="7057" y="1576"/>
                    <a:pt x="5476" y="1"/>
                    <a:pt x="3531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130;p119"/>
            <p:cNvSpPr/>
            <p:nvPr/>
          </p:nvSpPr>
          <p:spPr>
            <a:xfrm>
              <a:off x="7802385" y="4434328"/>
              <a:ext cx="82951" cy="82925"/>
            </a:xfrm>
            <a:custGeom>
              <a:avLst/>
              <a:gdLst/>
              <a:ahLst/>
              <a:cxnLst/>
              <a:rect l="l" t="t" r="r" b="b"/>
              <a:pathLst>
                <a:path w="3117" h="3116" extrusionOk="0">
                  <a:moveTo>
                    <a:pt x="1561" y="0"/>
                  </a:moveTo>
                  <a:cubicBezTo>
                    <a:pt x="700" y="0"/>
                    <a:pt x="1" y="694"/>
                    <a:pt x="1" y="1555"/>
                  </a:cubicBezTo>
                  <a:cubicBezTo>
                    <a:pt x="1" y="2416"/>
                    <a:pt x="700" y="3115"/>
                    <a:pt x="1561" y="3115"/>
                  </a:cubicBezTo>
                  <a:cubicBezTo>
                    <a:pt x="2417" y="3115"/>
                    <a:pt x="3116" y="2416"/>
                    <a:pt x="3116" y="1555"/>
                  </a:cubicBezTo>
                  <a:cubicBezTo>
                    <a:pt x="3116" y="694"/>
                    <a:pt x="2417" y="0"/>
                    <a:pt x="1561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2427;p118"/>
          <p:cNvGrpSpPr/>
          <p:nvPr/>
        </p:nvGrpSpPr>
        <p:grpSpPr>
          <a:xfrm>
            <a:off x="816881" y="5100554"/>
            <a:ext cx="529899" cy="327673"/>
            <a:chOff x="2668894" y="2377610"/>
            <a:chExt cx="529899" cy="327673"/>
          </a:xfrm>
          <a:noFill/>
        </p:grpSpPr>
        <p:sp>
          <p:nvSpPr>
            <p:cNvPr id="118" name="Google Shape;12428;p118"/>
            <p:cNvSpPr/>
            <p:nvPr/>
          </p:nvSpPr>
          <p:spPr>
            <a:xfrm>
              <a:off x="2822089" y="2441910"/>
              <a:ext cx="211210" cy="211210"/>
            </a:xfrm>
            <a:custGeom>
              <a:avLst/>
              <a:gdLst/>
              <a:ahLst/>
              <a:cxnLst/>
              <a:rect l="l" t="t" r="r" b="b"/>
              <a:pathLst>
                <a:path w="11661" h="11661" extrusionOk="0">
                  <a:moveTo>
                    <a:pt x="4871" y="2143"/>
                  </a:moveTo>
                  <a:cubicBezTo>
                    <a:pt x="5464" y="2143"/>
                    <a:pt x="6026" y="2506"/>
                    <a:pt x="6246" y="3099"/>
                  </a:cubicBezTo>
                  <a:cubicBezTo>
                    <a:pt x="7576" y="3301"/>
                    <a:pt x="8598" y="4438"/>
                    <a:pt x="8598" y="5824"/>
                  </a:cubicBezTo>
                  <a:cubicBezTo>
                    <a:pt x="8598" y="7351"/>
                    <a:pt x="7358" y="8589"/>
                    <a:pt x="5832" y="8589"/>
                  </a:cubicBezTo>
                  <a:lnTo>
                    <a:pt x="5830" y="8589"/>
                  </a:lnTo>
                  <a:cubicBezTo>
                    <a:pt x="4303" y="8589"/>
                    <a:pt x="3065" y="7351"/>
                    <a:pt x="3065" y="5824"/>
                  </a:cubicBezTo>
                  <a:cubicBezTo>
                    <a:pt x="3065" y="5266"/>
                    <a:pt x="3239" y="4722"/>
                    <a:pt x="3561" y="4265"/>
                  </a:cubicBezTo>
                  <a:cubicBezTo>
                    <a:pt x="3185" y="3513"/>
                    <a:pt x="3517" y="2600"/>
                    <a:pt x="4288" y="2265"/>
                  </a:cubicBezTo>
                  <a:cubicBezTo>
                    <a:pt x="4479" y="2182"/>
                    <a:pt x="4676" y="2143"/>
                    <a:pt x="4871" y="2143"/>
                  </a:cubicBezTo>
                  <a:close/>
                  <a:moveTo>
                    <a:pt x="5830" y="1"/>
                  </a:moveTo>
                  <a:cubicBezTo>
                    <a:pt x="2611" y="1"/>
                    <a:pt x="0" y="2611"/>
                    <a:pt x="0" y="5831"/>
                  </a:cubicBezTo>
                  <a:cubicBezTo>
                    <a:pt x="0" y="9050"/>
                    <a:pt x="2611" y="11661"/>
                    <a:pt x="5830" y="11661"/>
                  </a:cubicBezTo>
                  <a:cubicBezTo>
                    <a:pt x="9051" y="11661"/>
                    <a:pt x="11661" y="9052"/>
                    <a:pt x="11661" y="5831"/>
                  </a:cubicBezTo>
                  <a:cubicBezTo>
                    <a:pt x="11661" y="2611"/>
                    <a:pt x="9050" y="1"/>
                    <a:pt x="5830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2429;p118"/>
            <p:cNvSpPr/>
            <p:nvPr/>
          </p:nvSpPr>
          <p:spPr>
            <a:xfrm>
              <a:off x="2668894" y="2377610"/>
              <a:ext cx="529899" cy="327673"/>
            </a:xfrm>
            <a:custGeom>
              <a:avLst/>
              <a:gdLst/>
              <a:ahLst/>
              <a:cxnLst/>
              <a:rect l="l" t="t" r="r" b="b"/>
              <a:pathLst>
                <a:path w="29256" h="18091" extrusionOk="0">
                  <a:moveTo>
                    <a:pt x="14288" y="3551"/>
                  </a:moveTo>
                  <a:cubicBezTo>
                    <a:pt x="17509" y="3551"/>
                    <a:pt x="20119" y="6161"/>
                    <a:pt x="20119" y="9381"/>
                  </a:cubicBezTo>
                  <a:cubicBezTo>
                    <a:pt x="20119" y="12602"/>
                    <a:pt x="17508" y="15211"/>
                    <a:pt x="14288" y="15211"/>
                  </a:cubicBezTo>
                  <a:cubicBezTo>
                    <a:pt x="11069" y="15211"/>
                    <a:pt x="8458" y="12602"/>
                    <a:pt x="8458" y="9381"/>
                  </a:cubicBezTo>
                  <a:cubicBezTo>
                    <a:pt x="8458" y="6161"/>
                    <a:pt x="11069" y="3551"/>
                    <a:pt x="14288" y="3551"/>
                  </a:cubicBezTo>
                  <a:close/>
                  <a:moveTo>
                    <a:pt x="15758" y="1"/>
                  </a:moveTo>
                  <a:cubicBezTo>
                    <a:pt x="14079" y="1"/>
                    <a:pt x="12632" y="154"/>
                    <a:pt x="11404" y="516"/>
                  </a:cubicBezTo>
                  <a:cubicBezTo>
                    <a:pt x="5874" y="1938"/>
                    <a:pt x="0" y="7860"/>
                    <a:pt x="0" y="9281"/>
                  </a:cubicBezTo>
                  <a:cubicBezTo>
                    <a:pt x="0" y="10702"/>
                    <a:pt x="7503" y="18091"/>
                    <a:pt x="13498" y="18091"/>
                  </a:cubicBezTo>
                  <a:cubicBezTo>
                    <a:pt x="15177" y="18091"/>
                    <a:pt x="16624" y="17937"/>
                    <a:pt x="17852" y="17573"/>
                  </a:cubicBezTo>
                  <a:cubicBezTo>
                    <a:pt x="23382" y="16150"/>
                    <a:pt x="29256" y="10556"/>
                    <a:pt x="29256" y="8809"/>
                  </a:cubicBezTo>
                  <a:cubicBezTo>
                    <a:pt x="29256" y="7061"/>
                    <a:pt x="21753" y="1"/>
                    <a:pt x="15758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430;p118"/>
            <p:cNvSpPr/>
            <p:nvPr/>
          </p:nvSpPr>
          <p:spPr>
            <a:xfrm>
              <a:off x="2877586" y="2498022"/>
              <a:ext cx="100235" cy="99075"/>
            </a:xfrm>
            <a:custGeom>
              <a:avLst/>
              <a:gdLst/>
              <a:ahLst/>
              <a:cxnLst/>
              <a:rect l="l" t="t" r="r" b="b"/>
              <a:pathLst>
                <a:path w="5534" h="5470" extrusionOk="0">
                  <a:moveTo>
                    <a:pt x="3182" y="1"/>
                  </a:moveTo>
                  <a:lnTo>
                    <a:pt x="3182" y="1"/>
                  </a:lnTo>
                  <a:cubicBezTo>
                    <a:pt x="3453" y="731"/>
                    <a:pt x="3105" y="1545"/>
                    <a:pt x="2390" y="1855"/>
                  </a:cubicBezTo>
                  <a:cubicBezTo>
                    <a:pt x="2200" y="1937"/>
                    <a:pt x="2002" y="1977"/>
                    <a:pt x="1807" y="1977"/>
                  </a:cubicBezTo>
                  <a:cubicBezTo>
                    <a:pt x="1268" y="1977"/>
                    <a:pt x="752" y="1678"/>
                    <a:pt x="497" y="1167"/>
                  </a:cubicBezTo>
                  <a:cubicBezTo>
                    <a:pt x="175" y="1624"/>
                    <a:pt x="2" y="2168"/>
                    <a:pt x="1" y="2726"/>
                  </a:cubicBezTo>
                  <a:cubicBezTo>
                    <a:pt x="12" y="4245"/>
                    <a:pt x="1247" y="5469"/>
                    <a:pt x="2766" y="5469"/>
                  </a:cubicBezTo>
                  <a:cubicBezTo>
                    <a:pt x="4287" y="5469"/>
                    <a:pt x="5522" y="4245"/>
                    <a:pt x="5534" y="2726"/>
                  </a:cubicBezTo>
                  <a:cubicBezTo>
                    <a:pt x="5534" y="1340"/>
                    <a:pt x="4512" y="201"/>
                    <a:pt x="3182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431;p118"/>
            <p:cNvSpPr/>
            <p:nvPr/>
          </p:nvSpPr>
          <p:spPr>
            <a:xfrm>
              <a:off x="2881227" y="2480580"/>
              <a:ext cx="58087" cy="53305"/>
            </a:xfrm>
            <a:custGeom>
              <a:avLst/>
              <a:gdLst/>
              <a:ahLst/>
              <a:cxnLst/>
              <a:rect l="l" t="t" r="r" b="b"/>
              <a:pathLst>
                <a:path w="3207" h="2943" extrusionOk="0">
                  <a:moveTo>
                    <a:pt x="1611" y="0"/>
                  </a:moveTo>
                  <a:cubicBezTo>
                    <a:pt x="1253" y="0"/>
                    <a:pt x="897" y="130"/>
                    <a:pt x="619" y="384"/>
                  </a:cubicBezTo>
                  <a:cubicBezTo>
                    <a:pt x="133" y="829"/>
                    <a:pt x="0" y="1542"/>
                    <a:pt x="296" y="2130"/>
                  </a:cubicBezTo>
                  <a:cubicBezTo>
                    <a:pt x="543" y="2628"/>
                    <a:pt x="1051" y="2942"/>
                    <a:pt x="1607" y="2942"/>
                  </a:cubicBezTo>
                  <a:cubicBezTo>
                    <a:pt x="1608" y="2942"/>
                    <a:pt x="1609" y="2942"/>
                    <a:pt x="1610" y="2942"/>
                  </a:cubicBezTo>
                  <a:cubicBezTo>
                    <a:pt x="2267" y="2942"/>
                    <a:pt x="2844" y="2508"/>
                    <a:pt x="3025" y="1877"/>
                  </a:cubicBezTo>
                  <a:cubicBezTo>
                    <a:pt x="3206" y="1243"/>
                    <a:pt x="2945" y="567"/>
                    <a:pt x="2385" y="220"/>
                  </a:cubicBezTo>
                  <a:cubicBezTo>
                    <a:pt x="2147" y="73"/>
                    <a:pt x="1878" y="0"/>
                    <a:pt x="1611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2352;p118"/>
          <p:cNvGrpSpPr/>
          <p:nvPr/>
        </p:nvGrpSpPr>
        <p:grpSpPr>
          <a:xfrm>
            <a:off x="816742" y="3864101"/>
            <a:ext cx="499633" cy="354117"/>
            <a:chOff x="2689343" y="1205605"/>
            <a:chExt cx="499633" cy="354117"/>
          </a:xfrm>
          <a:noFill/>
        </p:grpSpPr>
        <p:sp>
          <p:nvSpPr>
            <p:cNvPr id="131" name="Google Shape;12353;p118"/>
            <p:cNvSpPr/>
            <p:nvPr/>
          </p:nvSpPr>
          <p:spPr>
            <a:xfrm>
              <a:off x="2720859" y="1331215"/>
              <a:ext cx="438956" cy="94257"/>
            </a:xfrm>
            <a:custGeom>
              <a:avLst/>
              <a:gdLst/>
              <a:ahLst/>
              <a:cxnLst/>
              <a:rect l="l" t="t" r="r" b="b"/>
              <a:pathLst>
                <a:path w="24235" h="5204" extrusionOk="0">
                  <a:moveTo>
                    <a:pt x="18963" y="1"/>
                  </a:moveTo>
                  <a:cubicBezTo>
                    <a:pt x="18253" y="1"/>
                    <a:pt x="17678" y="576"/>
                    <a:pt x="17678" y="1286"/>
                  </a:cubicBezTo>
                  <a:lnTo>
                    <a:pt x="17678" y="1414"/>
                  </a:lnTo>
                  <a:cubicBezTo>
                    <a:pt x="17678" y="2012"/>
                    <a:pt x="18091" y="2531"/>
                    <a:pt x="18673" y="2666"/>
                  </a:cubicBezTo>
                  <a:lnTo>
                    <a:pt x="1" y="2666"/>
                  </a:lnTo>
                  <a:lnTo>
                    <a:pt x="1" y="5203"/>
                  </a:lnTo>
                  <a:lnTo>
                    <a:pt x="24234" y="5203"/>
                  </a:lnTo>
                  <a:lnTo>
                    <a:pt x="24234" y="2666"/>
                  </a:lnTo>
                  <a:lnTo>
                    <a:pt x="22756" y="2666"/>
                  </a:lnTo>
                  <a:cubicBezTo>
                    <a:pt x="23339" y="2531"/>
                    <a:pt x="23751" y="2013"/>
                    <a:pt x="23751" y="1414"/>
                  </a:cubicBezTo>
                  <a:lnTo>
                    <a:pt x="23751" y="1286"/>
                  </a:lnTo>
                  <a:cubicBezTo>
                    <a:pt x="23751" y="576"/>
                    <a:pt x="23176" y="1"/>
                    <a:pt x="2246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354;p118"/>
            <p:cNvSpPr/>
            <p:nvPr/>
          </p:nvSpPr>
          <p:spPr>
            <a:xfrm>
              <a:off x="2689343" y="1205605"/>
              <a:ext cx="499633" cy="354117"/>
            </a:xfrm>
            <a:custGeom>
              <a:avLst/>
              <a:gdLst/>
              <a:ahLst/>
              <a:cxnLst/>
              <a:rect l="l" t="t" r="r" b="b"/>
              <a:pathLst>
                <a:path w="27585" h="19551" extrusionOk="0">
                  <a:moveTo>
                    <a:pt x="16114" y="1"/>
                  </a:moveTo>
                  <a:cubicBezTo>
                    <a:pt x="15669" y="1"/>
                    <a:pt x="15309" y="361"/>
                    <a:pt x="15309" y="806"/>
                  </a:cubicBezTo>
                  <a:cubicBezTo>
                    <a:pt x="15309" y="810"/>
                    <a:pt x="15309" y="816"/>
                    <a:pt x="15311" y="822"/>
                  </a:cubicBezTo>
                  <a:cubicBezTo>
                    <a:pt x="15312" y="828"/>
                    <a:pt x="15309" y="834"/>
                    <a:pt x="15309" y="839"/>
                  </a:cubicBezTo>
                  <a:lnTo>
                    <a:pt x="15309" y="3902"/>
                  </a:lnTo>
                  <a:lnTo>
                    <a:pt x="16080" y="3902"/>
                  </a:lnTo>
                  <a:lnTo>
                    <a:pt x="16080" y="1609"/>
                  </a:lnTo>
                  <a:cubicBezTo>
                    <a:pt x="16092" y="1609"/>
                    <a:pt x="16104" y="1611"/>
                    <a:pt x="16116" y="1611"/>
                  </a:cubicBezTo>
                  <a:lnTo>
                    <a:pt x="25974" y="1611"/>
                  </a:lnTo>
                  <a:lnTo>
                    <a:pt x="25974" y="12138"/>
                  </a:lnTo>
                  <a:lnTo>
                    <a:pt x="1741" y="12138"/>
                  </a:lnTo>
                  <a:lnTo>
                    <a:pt x="1741" y="4849"/>
                  </a:lnTo>
                  <a:cubicBezTo>
                    <a:pt x="1748" y="4366"/>
                    <a:pt x="1357" y="3971"/>
                    <a:pt x="874" y="3971"/>
                  </a:cubicBezTo>
                  <a:cubicBezTo>
                    <a:pt x="391" y="3971"/>
                    <a:pt x="1" y="4366"/>
                    <a:pt x="8" y="4849"/>
                  </a:cubicBezTo>
                  <a:lnTo>
                    <a:pt x="8" y="18672"/>
                  </a:lnTo>
                  <a:cubicBezTo>
                    <a:pt x="1" y="19155"/>
                    <a:pt x="391" y="19550"/>
                    <a:pt x="874" y="19550"/>
                  </a:cubicBezTo>
                  <a:cubicBezTo>
                    <a:pt x="1357" y="19550"/>
                    <a:pt x="1748" y="19155"/>
                    <a:pt x="1741" y="18672"/>
                  </a:cubicBezTo>
                  <a:lnTo>
                    <a:pt x="1741" y="13891"/>
                  </a:lnTo>
                  <a:lnTo>
                    <a:pt x="25974" y="13891"/>
                  </a:lnTo>
                  <a:lnTo>
                    <a:pt x="25974" y="18734"/>
                  </a:lnTo>
                  <a:cubicBezTo>
                    <a:pt x="25974" y="19177"/>
                    <a:pt x="26334" y="19537"/>
                    <a:pt x="26779" y="19537"/>
                  </a:cubicBezTo>
                  <a:cubicBezTo>
                    <a:pt x="27223" y="19537"/>
                    <a:pt x="27584" y="19177"/>
                    <a:pt x="27584" y="18734"/>
                  </a:cubicBezTo>
                  <a:lnTo>
                    <a:pt x="27584" y="806"/>
                  </a:lnTo>
                  <a:cubicBezTo>
                    <a:pt x="27584" y="361"/>
                    <a:pt x="27223" y="1"/>
                    <a:pt x="2677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2355;p118"/>
            <p:cNvSpPr/>
            <p:nvPr/>
          </p:nvSpPr>
          <p:spPr>
            <a:xfrm>
              <a:off x="2946377" y="1276280"/>
              <a:ext cx="52381" cy="32983"/>
            </a:xfrm>
            <a:custGeom>
              <a:avLst/>
              <a:gdLst/>
              <a:ahLst/>
              <a:cxnLst/>
              <a:rect l="l" t="t" r="r" b="b"/>
              <a:pathLst>
                <a:path w="2892" h="1821" extrusionOk="0">
                  <a:moveTo>
                    <a:pt x="910" y="0"/>
                  </a:moveTo>
                  <a:cubicBezTo>
                    <a:pt x="407" y="0"/>
                    <a:pt x="0" y="407"/>
                    <a:pt x="0" y="910"/>
                  </a:cubicBezTo>
                  <a:cubicBezTo>
                    <a:pt x="0" y="1414"/>
                    <a:pt x="407" y="1821"/>
                    <a:pt x="910" y="1821"/>
                  </a:cubicBezTo>
                  <a:lnTo>
                    <a:pt x="1982" y="1821"/>
                  </a:lnTo>
                  <a:cubicBezTo>
                    <a:pt x="2484" y="1821"/>
                    <a:pt x="2892" y="1414"/>
                    <a:pt x="2892" y="910"/>
                  </a:cubicBezTo>
                  <a:cubicBezTo>
                    <a:pt x="2892" y="407"/>
                    <a:pt x="2484" y="0"/>
                    <a:pt x="198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2356;p118"/>
            <p:cNvSpPr/>
            <p:nvPr/>
          </p:nvSpPr>
          <p:spPr>
            <a:xfrm>
              <a:off x="2796986" y="1209426"/>
              <a:ext cx="110704" cy="110704"/>
            </a:xfrm>
            <a:custGeom>
              <a:avLst/>
              <a:gdLst/>
              <a:ahLst/>
              <a:cxnLst/>
              <a:rect l="l" t="t" r="r" b="b"/>
              <a:pathLst>
                <a:path w="6112" h="6112" extrusionOk="0">
                  <a:moveTo>
                    <a:pt x="2796" y="1"/>
                  </a:moveTo>
                  <a:cubicBezTo>
                    <a:pt x="2365" y="1"/>
                    <a:pt x="2017" y="349"/>
                    <a:pt x="2017" y="781"/>
                  </a:cubicBezTo>
                  <a:lnTo>
                    <a:pt x="2017" y="2017"/>
                  </a:lnTo>
                  <a:lnTo>
                    <a:pt x="781" y="2017"/>
                  </a:lnTo>
                  <a:cubicBezTo>
                    <a:pt x="350" y="2017"/>
                    <a:pt x="2" y="2365"/>
                    <a:pt x="2" y="2796"/>
                  </a:cubicBezTo>
                  <a:lnTo>
                    <a:pt x="2" y="3317"/>
                  </a:lnTo>
                  <a:cubicBezTo>
                    <a:pt x="1" y="3747"/>
                    <a:pt x="350" y="4095"/>
                    <a:pt x="781" y="4095"/>
                  </a:cubicBezTo>
                  <a:lnTo>
                    <a:pt x="2017" y="4095"/>
                  </a:lnTo>
                  <a:lnTo>
                    <a:pt x="2017" y="5333"/>
                  </a:lnTo>
                  <a:cubicBezTo>
                    <a:pt x="2017" y="5763"/>
                    <a:pt x="2365" y="6112"/>
                    <a:pt x="2796" y="6112"/>
                  </a:cubicBezTo>
                  <a:lnTo>
                    <a:pt x="3317" y="6112"/>
                  </a:lnTo>
                  <a:cubicBezTo>
                    <a:pt x="3747" y="6112"/>
                    <a:pt x="4097" y="5763"/>
                    <a:pt x="4097" y="5333"/>
                  </a:cubicBezTo>
                  <a:lnTo>
                    <a:pt x="4097" y="4097"/>
                  </a:lnTo>
                  <a:lnTo>
                    <a:pt x="5333" y="4097"/>
                  </a:lnTo>
                  <a:cubicBezTo>
                    <a:pt x="5763" y="4097"/>
                    <a:pt x="6112" y="3747"/>
                    <a:pt x="6112" y="3317"/>
                  </a:cubicBezTo>
                  <a:lnTo>
                    <a:pt x="6112" y="2796"/>
                  </a:lnTo>
                  <a:cubicBezTo>
                    <a:pt x="6112" y="2365"/>
                    <a:pt x="5763" y="2017"/>
                    <a:pt x="5333" y="2017"/>
                  </a:cubicBezTo>
                  <a:lnTo>
                    <a:pt x="4097" y="2017"/>
                  </a:lnTo>
                  <a:lnTo>
                    <a:pt x="4097" y="781"/>
                  </a:lnTo>
                  <a:cubicBezTo>
                    <a:pt x="4097" y="349"/>
                    <a:pt x="3747" y="1"/>
                    <a:pt x="331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5" name="Рисунок 134">
            <a:extLst>
              <a:ext uri="{FF2B5EF4-FFF2-40B4-BE49-F238E27FC236}">
                <a16:creationId xmlns:a16="http://schemas.microsoft.com/office/drawing/2014/main" xmlns="" id="{ED6867AE-E3EF-4001-9057-A54704120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0514" y="1377997"/>
            <a:ext cx="2453835" cy="1940321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6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37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59690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4" y="368300"/>
            <a:ext cx="768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Структурные подразделения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1DE67D3D-5FCE-4E8D-922A-E9049419BC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109C64B-24F8-4F5A-B828-41AC29166D67}"/>
              </a:ext>
            </a:extLst>
          </p:cNvPr>
          <p:cNvSpPr/>
          <p:nvPr/>
        </p:nvSpPr>
        <p:spPr>
          <a:xfrm>
            <a:off x="707822" y="1471225"/>
            <a:ext cx="5713562" cy="766509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128B2D8-AC6F-44DB-B7C3-9452AACC916F}"/>
              </a:ext>
            </a:extLst>
          </p:cNvPr>
          <p:cNvSpPr txBox="1"/>
          <p:nvPr/>
        </p:nvSpPr>
        <p:spPr>
          <a:xfrm>
            <a:off x="1546056" y="1518929"/>
            <a:ext cx="4980706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endParaRPr lang="ru-RU" sz="22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200"/>
              </a:lnSpc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выдачи справок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направлений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F0DCA3CD-7533-4B8A-9D80-0AA65AE70DE7}"/>
              </a:ext>
            </a:extLst>
          </p:cNvPr>
          <p:cNvSpPr/>
          <p:nvPr/>
        </p:nvSpPr>
        <p:spPr>
          <a:xfrm>
            <a:off x="599542" y="1209205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29496" y="4208243"/>
            <a:ext cx="4907722" cy="949952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59282B7-85DA-4A56-AF30-EC509AAFF98E}"/>
              </a:ext>
            </a:extLst>
          </p:cNvPr>
          <p:cNvSpPr txBox="1"/>
          <p:nvPr/>
        </p:nvSpPr>
        <p:spPr>
          <a:xfrm>
            <a:off x="6868580" y="4397551"/>
            <a:ext cx="4729885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неотложной травматологии и ортопедии 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5737" y="2657502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8036" y="2782184"/>
            <a:ext cx="456042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endParaRPr lang="ru-RU" sz="22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200"/>
              </a:lnSpc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дежурного врача-педиатра»</a:t>
            </a: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7457" y="2395481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xmlns="" id="{07792620-7FB8-4E89-9699-D90DFE30EE19}"/>
              </a:ext>
            </a:extLst>
          </p:cNvPr>
          <p:cNvSpPr/>
          <p:nvPr/>
        </p:nvSpPr>
        <p:spPr>
          <a:xfrm>
            <a:off x="707822" y="5046418"/>
            <a:ext cx="5704110" cy="871157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EA28B90-67D3-44F6-BEEA-0D83DFE085C8}"/>
              </a:ext>
            </a:extLst>
          </p:cNvPr>
          <p:cNvSpPr txBox="1"/>
          <p:nvPr/>
        </p:nvSpPr>
        <p:spPr>
          <a:xfrm>
            <a:off x="1588938" y="5131874"/>
            <a:ext cx="454727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Клинико-диагностическая лаборатория </a:t>
            </a: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596900" y="476400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92A1C3EE-2AB0-46AF-A0BF-AE117B6DB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5165" y="1348190"/>
            <a:ext cx="2003300" cy="1868392"/>
          </a:xfrm>
          <a:custGeom>
            <a:avLst/>
            <a:gdLst>
              <a:gd name="connsiteX0" fmla="*/ 467098 w 2167335"/>
              <a:gd name="connsiteY0" fmla="*/ 0 h 1868392"/>
              <a:gd name="connsiteX1" fmla="*/ 1700237 w 2167335"/>
              <a:gd name="connsiteY1" fmla="*/ 0 h 1868392"/>
              <a:gd name="connsiteX2" fmla="*/ 2167335 w 2167335"/>
              <a:gd name="connsiteY2" fmla="*/ 934196 h 1868392"/>
              <a:gd name="connsiteX3" fmla="*/ 1700237 w 2167335"/>
              <a:gd name="connsiteY3" fmla="*/ 1868392 h 1868392"/>
              <a:gd name="connsiteX4" fmla="*/ 467098 w 2167335"/>
              <a:gd name="connsiteY4" fmla="*/ 1868392 h 1868392"/>
              <a:gd name="connsiteX5" fmla="*/ 0 w 2167335"/>
              <a:gd name="connsiteY5" fmla="*/ 934196 h 186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7335" h="1868392">
                <a:moveTo>
                  <a:pt x="467098" y="0"/>
                </a:moveTo>
                <a:lnTo>
                  <a:pt x="1700237" y="0"/>
                </a:lnTo>
                <a:lnTo>
                  <a:pt x="2167335" y="934196"/>
                </a:lnTo>
                <a:lnTo>
                  <a:pt x="1700237" y="1868392"/>
                </a:lnTo>
                <a:lnTo>
                  <a:pt x="467098" y="1868392"/>
                </a:lnTo>
                <a:lnTo>
                  <a:pt x="0" y="93419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Шестиугольник 77">
            <a:extLst>
              <a:ext uri="{FF2B5EF4-FFF2-40B4-BE49-F238E27FC236}">
                <a16:creationId xmlns:a16="http://schemas.microsoft.com/office/drawing/2014/main" xmlns="" id="{3FE4A1A8-11B3-4296-8645-5E0B0629D7D6}"/>
              </a:ext>
            </a:extLst>
          </p:cNvPr>
          <p:cNvSpPr/>
          <p:nvPr/>
        </p:nvSpPr>
        <p:spPr>
          <a:xfrm>
            <a:off x="11043530" y="2856182"/>
            <a:ext cx="743720" cy="641138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xmlns="" id="{8A284021-B100-473A-8656-03E632AD8980}"/>
              </a:ext>
            </a:extLst>
          </p:cNvPr>
          <p:cNvSpPr/>
          <p:nvPr/>
        </p:nvSpPr>
        <p:spPr>
          <a:xfrm>
            <a:off x="8985775" y="3073400"/>
            <a:ext cx="1090573" cy="94015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8">
            <a:extLst>
              <a:ext uri="{FF2B5EF4-FFF2-40B4-BE49-F238E27FC236}">
                <a16:creationId xmlns:a16="http://schemas.microsoft.com/office/drawing/2014/main" xmlns="" id="{16E1405E-CA5B-44DE-9AB0-20A643BA43C2}"/>
              </a:ext>
            </a:extLst>
          </p:cNvPr>
          <p:cNvSpPr/>
          <p:nvPr/>
        </p:nvSpPr>
        <p:spPr>
          <a:xfrm>
            <a:off x="713486" y="3825411"/>
            <a:ext cx="5704111" cy="83981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A9DB34-C699-4C8E-8ED1-587ACC8BD713}"/>
              </a:ext>
            </a:extLst>
          </p:cNvPr>
          <p:cNvSpPr txBox="1"/>
          <p:nvPr/>
        </p:nvSpPr>
        <p:spPr>
          <a:xfrm>
            <a:off x="1575785" y="3950093"/>
            <a:ext cx="456042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b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«здорового ребёнка»</a:t>
            </a: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AB6DF8CC-A94F-4E63-92C5-A9CCF7412670}"/>
              </a:ext>
            </a:extLst>
          </p:cNvPr>
          <p:cNvSpPr/>
          <p:nvPr/>
        </p:nvSpPr>
        <p:spPr>
          <a:xfrm>
            <a:off x="605206" y="3563390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61" name="Прямоугольник: скругленные углы 46">
            <a:extLst>
              <a:ext uri="{FF2B5EF4-FFF2-40B4-BE49-F238E27FC236}">
                <a16:creationId xmlns:a16="http://schemas.microsoft.com/office/drawing/2014/main" xmlns="" id="{C3EF08D9-2713-4DF0-BE44-4085764065F7}"/>
              </a:ext>
            </a:extLst>
          </p:cNvPr>
          <p:cNvSpPr/>
          <p:nvPr/>
        </p:nvSpPr>
        <p:spPr>
          <a:xfrm>
            <a:off x="6729496" y="5388054"/>
            <a:ext cx="4907722" cy="779888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59282B7-85DA-4A56-AF30-EC509AAFF98E}"/>
              </a:ext>
            </a:extLst>
          </p:cNvPr>
          <p:cNvSpPr txBox="1"/>
          <p:nvPr/>
        </p:nvSpPr>
        <p:spPr>
          <a:xfrm>
            <a:off x="6868580" y="5582990"/>
            <a:ext cx="4729885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«ОРВИ»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ED6867AE-E3EF-4001-9057-A54704120A3B}"/>
              </a:ext>
            </a:extLst>
          </p:cNvPr>
          <p:cNvPicPr>
            <a:picLocks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4122" y="1177816"/>
            <a:ext cx="3473896" cy="3104805"/>
          </a:xfrm>
          <a:custGeom>
            <a:avLst/>
            <a:gdLst>
              <a:gd name="connsiteX0" fmla="*/ 603209 w 2798892"/>
              <a:gd name="connsiteY0" fmla="*/ 0 h 2412836"/>
              <a:gd name="connsiteX1" fmla="*/ 2195682 w 2798892"/>
              <a:gd name="connsiteY1" fmla="*/ 0 h 2412836"/>
              <a:gd name="connsiteX2" fmla="*/ 2798892 w 2798892"/>
              <a:gd name="connsiteY2" fmla="*/ 1206418 h 2412836"/>
              <a:gd name="connsiteX3" fmla="*/ 2195682 w 2798892"/>
              <a:gd name="connsiteY3" fmla="*/ 2412836 h 2412836"/>
              <a:gd name="connsiteX4" fmla="*/ 603209 w 2798892"/>
              <a:gd name="connsiteY4" fmla="*/ 2412836 h 2412836"/>
              <a:gd name="connsiteX5" fmla="*/ 0 w 2798892"/>
              <a:gd name="connsiteY5" fmla="*/ 1206418 h 24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8892" h="2412836">
                <a:moveTo>
                  <a:pt x="603209" y="0"/>
                </a:moveTo>
                <a:lnTo>
                  <a:pt x="2195682" y="0"/>
                </a:lnTo>
                <a:lnTo>
                  <a:pt x="2798892" y="1206418"/>
                </a:lnTo>
                <a:lnTo>
                  <a:pt x="2195682" y="2412836"/>
                </a:lnTo>
                <a:lnTo>
                  <a:pt x="603209" y="2412836"/>
                </a:lnTo>
                <a:lnTo>
                  <a:pt x="0" y="1206418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oogle Shape;12919;p119"/>
          <p:cNvGrpSpPr/>
          <p:nvPr/>
        </p:nvGrpSpPr>
        <p:grpSpPr>
          <a:xfrm>
            <a:off x="881486" y="1455661"/>
            <a:ext cx="432480" cy="429925"/>
            <a:chOff x="4759379" y="1793569"/>
            <a:chExt cx="432480" cy="429925"/>
          </a:xfrm>
          <a:noFill/>
        </p:grpSpPr>
        <p:sp>
          <p:nvSpPr>
            <p:cNvPr id="70" name="Google Shape;12920;p119"/>
            <p:cNvSpPr/>
            <p:nvPr/>
          </p:nvSpPr>
          <p:spPr>
            <a:xfrm>
              <a:off x="4759379" y="1793569"/>
              <a:ext cx="320734" cy="429925"/>
            </a:xfrm>
            <a:custGeom>
              <a:avLst/>
              <a:gdLst/>
              <a:ahLst/>
              <a:cxnLst/>
              <a:rect l="l" t="t" r="r" b="b"/>
              <a:pathLst>
                <a:path w="12052" h="16155" extrusionOk="0">
                  <a:moveTo>
                    <a:pt x="476" y="0"/>
                  </a:moveTo>
                  <a:cubicBezTo>
                    <a:pt x="213" y="0"/>
                    <a:pt x="0" y="213"/>
                    <a:pt x="0" y="476"/>
                  </a:cubicBezTo>
                  <a:lnTo>
                    <a:pt x="0" y="15678"/>
                  </a:lnTo>
                  <a:cubicBezTo>
                    <a:pt x="0" y="15942"/>
                    <a:pt x="218" y="16154"/>
                    <a:pt x="476" y="16154"/>
                  </a:cubicBezTo>
                  <a:lnTo>
                    <a:pt x="11580" y="16154"/>
                  </a:lnTo>
                  <a:cubicBezTo>
                    <a:pt x="11839" y="16154"/>
                    <a:pt x="12046" y="15942"/>
                    <a:pt x="12051" y="15683"/>
                  </a:cubicBezTo>
                  <a:lnTo>
                    <a:pt x="12051" y="476"/>
                  </a:lnTo>
                  <a:cubicBezTo>
                    <a:pt x="12051" y="208"/>
                    <a:pt x="11839" y="0"/>
                    <a:pt x="11580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921;p119"/>
            <p:cNvSpPr/>
            <p:nvPr/>
          </p:nvSpPr>
          <p:spPr>
            <a:xfrm>
              <a:off x="4852655" y="1793569"/>
              <a:ext cx="134154" cy="53278"/>
            </a:xfrm>
            <a:custGeom>
              <a:avLst/>
              <a:gdLst/>
              <a:ahLst/>
              <a:cxnLst/>
              <a:rect l="l" t="t" r="r" b="b"/>
              <a:pathLst>
                <a:path w="5041" h="2002" extrusionOk="0">
                  <a:moveTo>
                    <a:pt x="1" y="0"/>
                  </a:moveTo>
                  <a:lnTo>
                    <a:pt x="1" y="1525"/>
                  </a:lnTo>
                  <a:cubicBezTo>
                    <a:pt x="1" y="1794"/>
                    <a:pt x="213" y="2001"/>
                    <a:pt x="477" y="2001"/>
                  </a:cubicBezTo>
                  <a:lnTo>
                    <a:pt x="4565" y="2001"/>
                  </a:lnTo>
                  <a:cubicBezTo>
                    <a:pt x="4823" y="2001"/>
                    <a:pt x="5041" y="1783"/>
                    <a:pt x="5041" y="1525"/>
                  </a:cubicBezTo>
                  <a:lnTo>
                    <a:pt x="504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922;p119"/>
            <p:cNvSpPr/>
            <p:nvPr/>
          </p:nvSpPr>
          <p:spPr>
            <a:xfrm>
              <a:off x="4844299" y="1919872"/>
              <a:ext cx="150866" cy="25388"/>
            </a:xfrm>
            <a:custGeom>
              <a:avLst/>
              <a:gdLst/>
              <a:ahLst/>
              <a:cxnLst/>
              <a:rect l="l" t="t" r="r" b="b"/>
              <a:pathLst>
                <a:path w="5669" h="954" extrusionOk="0">
                  <a:moveTo>
                    <a:pt x="477" y="1"/>
                  </a:moveTo>
                  <a:cubicBezTo>
                    <a:pt x="213" y="1"/>
                    <a:pt x="1" y="208"/>
                    <a:pt x="1" y="477"/>
                  </a:cubicBezTo>
                  <a:cubicBezTo>
                    <a:pt x="1" y="745"/>
                    <a:pt x="218" y="953"/>
                    <a:pt x="477" y="953"/>
                  </a:cubicBezTo>
                  <a:lnTo>
                    <a:pt x="5193" y="953"/>
                  </a:lnTo>
                  <a:cubicBezTo>
                    <a:pt x="5456" y="953"/>
                    <a:pt x="5669" y="745"/>
                    <a:pt x="5669" y="477"/>
                  </a:cubicBezTo>
                  <a:cubicBezTo>
                    <a:pt x="5669" y="208"/>
                    <a:pt x="5456" y="1"/>
                    <a:pt x="519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923;p119"/>
            <p:cNvSpPr/>
            <p:nvPr/>
          </p:nvSpPr>
          <p:spPr>
            <a:xfrm>
              <a:off x="4844299" y="1970303"/>
              <a:ext cx="150866" cy="25362"/>
            </a:xfrm>
            <a:custGeom>
              <a:avLst/>
              <a:gdLst/>
              <a:ahLst/>
              <a:cxnLst/>
              <a:rect l="l" t="t" r="r" b="b"/>
              <a:pathLst>
                <a:path w="5669" h="953" extrusionOk="0">
                  <a:moveTo>
                    <a:pt x="477" y="0"/>
                  </a:moveTo>
                  <a:cubicBezTo>
                    <a:pt x="213" y="0"/>
                    <a:pt x="1" y="208"/>
                    <a:pt x="1" y="476"/>
                  </a:cubicBezTo>
                  <a:cubicBezTo>
                    <a:pt x="1" y="740"/>
                    <a:pt x="218" y="953"/>
                    <a:pt x="477" y="953"/>
                  </a:cubicBezTo>
                  <a:lnTo>
                    <a:pt x="5193" y="953"/>
                  </a:lnTo>
                  <a:cubicBezTo>
                    <a:pt x="5456" y="953"/>
                    <a:pt x="5669" y="740"/>
                    <a:pt x="5669" y="476"/>
                  </a:cubicBezTo>
                  <a:cubicBezTo>
                    <a:pt x="5669" y="208"/>
                    <a:pt x="5456" y="0"/>
                    <a:pt x="519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924;p119"/>
            <p:cNvSpPr/>
            <p:nvPr/>
          </p:nvSpPr>
          <p:spPr>
            <a:xfrm>
              <a:off x="4844299" y="2020707"/>
              <a:ext cx="150866" cy="25255"/>
            </a:xfrm>
            <a:custGeom>
              <a:avLst/>
              <a:gdLst/>
              <a:ahLst/>
              <a:cxnLst/>
              <a:rect l="l" t="t" r="r" b="b"/>
              <a:pathLst>
                <a:path w="5669" h="949" extrusionOk="0">
                  <a:moveTo>
                    <a:pt x="477" y="1"/>
                  </a:moveTo>
                  <a:cubicBezTo>
                    <a:pt x="213" y="1"/>
                    <a:pt x="1" y="208"/>
                    <a:pt x="1" y="477"/>
                  </a:cubicBezTo>
                  <a:cubicBezTo>
                    <a:pt x="1" y="740"/>
                    <a:pt x="218" y="948"/>
                    <a:pt x="477" y="948"/>
                  </a:cubicBezTo>
                  <a:lnTo>
                    <a:pt x="5193" y="948"/>
                  </a:lnTo>
                  <a:cubicBezTo>
                    <a:pt x="5456" y="948"/>
                    <a:pt x="5669" y="740"/>
                    <a:pt x="5669" y="477"/>
                  </a:cubicBezTo>
                  <a:cubicBezTo>
                    <a:pt x="5669" y="208"/>
                    <a:pt x="5456" y="1"/>
                    <a:pt x="519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925;p119"/>
            <p:cNvSpPr/>
            <p:nvPr/>
          </p:nvSpPr>
          <p:spPr>
            <a:xfrm>
              <a:off x="4875436" y="2147702"/>
              <a:ext cx="88593" cy="25362"/>
            </a:xfrm>
            <a:custGeom>
              <a:avLst/>
              <a:gdLst/>
              <a:ahLst/>
              <a:cxnLst/>
              <a:rect l="l" t="t" r="r" b="b"/>
              <a:pathLst>
                <a:path w="3329" h="953" extrusionOk="0">
                  <a:moveTo>
                    <a:pt x="472" y="1"/>
                  </a:moveTo>
                  <a:cubicBezTo>
                    <a:pt x="208" y="1"/>
                    <a:pt x="1" y="213"/>
                    <a:pt x="1" y="477"/>
                  </a:cubicBezTo>
                  <a:cubicBezTo>
                    <a:pt x="1" y="745"/>
                    <a:pt x="213" y="953"/>
                    <a:pt x="472" y="953"/>
                  </a:cubicBezTo>
                  <a:lnTo>
                    <a:pt x="2853" y="953"/>
                  </a:lnTo>
                  <a:cubicBezTo>
                    <a:pt x="3116" y="953"/>
                    <a:pt x="3329" y="745"/>
                    <a:pt x="3329" y="477"/>
                  </a:cubicBezTo>
                  <a:cubicBezTo>
                    <a:pt x="3329" y="213"/>
                    <a:pt x="3111" y="1"/>
                    <a:pt x="285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926;p119"/>
            <p:cNvSpPr/>
            <p:nvPr/>
          </p:nvSpPr>
          <p:spPr>
            <a:xfrm>
              <a:off x="5083439" y="1952632"/>
              <a:ext cx="84974" cy="171225"/>
            </a:xfrm>
            <a:custGeom>
              <a:avLst/>
              <a:gdLst/>
              <a:ahLst/>
              <a:cxnLst/>
              <a:rect l="l" t="t" r="r" b="b"/>
              <a:pathLst>
                <a:path w="3193" h="6434" extrusionOk="0">
                  <a:moveTo>
                    <a:pt x="2721" y="1"/>
                  </a:moveTo>
                  <a:cubicBezTo>
                    <a:pt x="2458" y="1"/>
                    <a:pt x="2245" y="208"/>
                    <a:pt x="2245" y="467"/>
                  </a:cubicBezTo>
                  <a:lnTo>
                    <a:pt x="2230" y="3577"/>
                  </a:lnTo>
                  <a:lnTo>
                    <a:pt x="188" y="5623"/>
                  </a:lnTo>
                  <a:cubicBezTo>
                    <a:pt x="1" y="5806"/>
                    <a:pt x="1" y="6110"/>
                    <a:pt x="188" y="6292"/>
                  </a:cubicBezTo>
                  <a:cubicBezTo>
                    <a:pt x="280" y="6388"/>
                    <a:pt x="401" y="6434"/>
                    <a:pt x="523" y="6434"/>
                  </a:cubicBezTo>
                  <a:cubicBezTo>
                    <a:pt x="639" y="6434"/>
                    <a:pt x="761" y="6388"/>
                    <a:pt x="852" y="6292"/>
                  </a:cubicBezTo>
                  <a:lnTo>
                    <a:pt x="3035" y="4109"/>
                  </a:lnTo>
                  <a:cubicBezTo>
                    <a:pt x="3126" y="4023"/>
                    <a:pt x="3177" y="3901"/>
                    <a:pt x="3177" y="3775"/>
                  </a:cubicBezTo>
                  <a:lnTo>
                    <a:pt x="3187" y="477"/>
                  </a:lnTo>
                  <a:cubicBezTo>
                    <a:pt x="3192" y="213"/>
                    <a:pt x="2979" y="1"/>
                    <a:pt x="2721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927;p119"/>
            <p:cNvSpPr/>
            <p:nvPr/>
          </p:nvSpPr>
          <p:spPr>
            <a:xfrm>
              <a:off x="4962246" y="1954655"/>
              <a:ext cx="201856" cy="201696"/>
            </a:xfrm>
            <a:custGeom>
              <a:avLst/>
              <a:gdLst/>
              <a:ahLst/>
              <a:cxnLst/>
              <a:rect l="l" t="t" r="r" b="b"/>
              <a:pathLst>
                <a:path w="7585" h="7579" extrusionOk="0">
                  <a:moveTo>
                    <a:pt x="6242" y="1"/>
                  </a:moveTo>
                  <a:lnTo>
                    <a:pt x="168" y="6074"/>
                  </a:lnTo>
                  <a:lnTo>
                    <a:pt x="1" y="6657"/>
                  </a:lnTo>
                  <a:lnTo>
                    <a:pt x="244" y="7341"/>
                  </a:lnTo>
                  <a:lnTo>
                    <a:pt x="928" y="7579"/>
                  </a:lnTo>
                  <a:lnTo>
                    <a:pt x="1510" y="7412"/>
                  </a:lnTo>
                  <a:lnTo>
                    <a:pt x="7584" y="1343"/>
                  </a:lnTo>
                  <a:lnTo>
                    <a:pt x="7164" y="472"/>
                  </a:lnTo>
                  <a:lnTo>
                    <a:pt x="6242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928;p119"/>
            <p:cNvSpPr/>
            <p:nvPr/>
          </p:nvSpPr>
          <p:spPr>
            <a:xfrm>
              <a:off x="5128334" y="1929346"/>
              <a:ext cx="63524" cy="61076"/>
            </a:xfrm>
            <a:custGeom>
              <a:avLst/>
              <a:gdLst/>
              <a:ahLst/>
              <a:cxnLst/>
              <a:rect l="l" t="t" r="r" b="b"/>
              <a:pathLst>
                <a:path w="2387" h="2295" extrusionOk="0">
                  <a:moveTo>
                    <a:pt x="1343" y="1"/>
                  </a:moveTo>
                  <a:cubicBezTo>
                    <a:pt x="1100" y="1"/>
                    <a:pt x="857" y="93"/>
                    <a:pt x="669" y="278"/>
                  </a:cubicBezTo>
                  <a:lnTo>
                    <a:pt x="1" y="952"/>
                  </a:lnTo>
                  <a:lnTo>
                    <a:pt x="1343" y="2294"/>
                  </a:lnTo>
                  <a:lnTo>
                    <a:pt x="2012" y="1620"/>
                  </a:lnTo>
                  <a:cubicBezTo>
                    <a:pt x="2387" y="1251"/>
                    <a:pt x="2387" y="648"/>
                    <a:pt x="2012" y="278"/>
                  </a:cubicBezTo>
                  <a:cubicBezTo>
                    <a:pt x="1827" y="93"/>
                    <a:pt x="1585" y="1"/>
                    <a:pt x="134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929;p119"/>
            <p:cNvSpPr/>
            <p:nvPr/>
          </p:nvSpPr>
          <p:spPr>
            <a:xfrm>
              <a:off x="4953889" y="2131787"/>
              <a:ext cx="32920" cy="32068"/>
            </a:xfrm>
            <a:custGeom>
              <a:avLst/>
              <a:gdLst/>
              <a:ahLst/>
              <a:cxnLst/>
              <a:rect l="l" t="t" r="r" b="b"/>
              <a:pathLst>
                <a:path w="1237" h="1205" extrusionOk="0">
                  <a:moveTo>
                    <a:pt x="310" y="1"/>
                  </a:moveTo>
                  <a:lnTo>
                    <a:pt x="36" y="938"/>
                  </a:lnTo>
                  <a:cubicBezTo>
                    <a:pt x="1" y="1075"/>
                    <a:pt x="105" y="1205"/>
                    <a:pt x="240" y="1205"/>
                  </a:cubicBezTo>
                  <a:cubicBezTo>
                    <a:pt x="259" y="1205"/>
                    <a:pt x="279" y="1202"/>
                    <a:pt x="300" y="1196"/>
                  </a:cubicBezTo>
                  <a:lnTo>
                    <a:pt x="1237" y="923"/>
                  </a:lnTo>
                  <a:lnTo>
                    <a:pt x="310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2580;p118"/>
          <p:cNvGrpSpPr/>
          <p:nvPr/>
        </p:nvGrpSpPr>
        <p:grpSpPr>
          <a:xfrm>
            <a:off x="896841" y="2591941"/>
            <a:ext cx="378769" cy="511497"/>
            <a:chOff x="5965188" y="1008360"/>
            <a:chExt cx="378769" cy="511497"/>
          </a:xfrm>
          <a:noFill/>
        </p:grpSpPr>
        <p:sp>
          <p:nvSpPr>
            <p:cNvPr id="110" name="Google Shape;12581;p118"/>
            <p:cNvSpPr/>
            <p:nvPr/>
          </p:nvSpPr>
          <p:spPr>
            <a:xfrm>
              <a:off x="6201176" y="1206583"/>
              <a:ext cx="93823" cy="150098"/>
            </a:xfrm>
            <a:custGeom>
              <a:avLst/>
              <a:gdLst/>
              <a:ahLst/>
              <a:cxnLst/>
              <a:rect l="l" t="t" r="r" b="b"/>
              <a:pathLst>
                <a:path w="5180" h="8287" extrusionOk="0">
                  <a:moveTo>
                    <a:pt x="3527" y="1"/>
                  </a:moveTo>
                  <a:cubicBezTo>
                    <a:pt x="3467" y="117"/>
                    <a:pt x="3420" y="219"/>
                    <a:pt x="3363" y="310"/>
                  </a:cubicBezTo>
                  <a:cubicBezTo>
                    <a:pt x="2942" y="2388"/>
                    <a:pt x="1675" y="4426"/>
                    <a:pt x="0" y="5496"/>
                  </a:cubicBezTo>
                  <a:lnTo>
                    <a:pt x="0" y="5497"/>
                  </a:lnTo>
                  <a:cubicBezTo>
                    <a:pt x="581" y="5841"/>
                    <a:pt x="1234" y="6253"/>
                    <a:pt x="1866" y="6747"/>
                  </a:cubicBezTo>
                  <a:cubicBezTo>
                    <a:pt x="2689" y="7037"/>
                    <a:pt x="3605" y="7448"/>
                    <a:pt x="4655" y="8032"/>
                  </a:cubicBezTo>
                  <a:cubicBezTo>
                    <a:pt x="4815" y="8120"/>
                    <a:pt x="4982" y="8203"/>
                    <a:pt x="5150" y="8287"/>
                  </a:cubicBezTo>
                  <a:cubicBezTo>
                    <a:pt x="5172" y="8118"/>
                    <a:pt x="5179" y="7947"/>
                    <a:pt x="5171" y="7777"/>
                  </a:cubicBezTo>
                  <a:cubicBezTo>
                    <a:pt x="5139" y="7225"/>
                    <a:pt x="4954" y="7083"/>
                    <a:pt x="4767" y="7083"/>
                  </a:cubicBezTo>
                  <a:cubicBezTo>
                    <a:pt x="4606" y="7083"/>
                    <a:pt x="4444" y="7187"/>
                    <a:pt x="4373" y="7226"/>
                  </a:cubicBezTo>
                  <a:cubicBezTo>
                    <a:pt x="4291" y="7271"/>
                    <a:pt x="4205" y="7293"/>
                    <a:pt x="4118" y="7293"/>
                  </a:cubicBezTo>
                  <a:cubicBezTo>
                    <a:pt x="3907" y="7293"/>
                    <a:pt x="3689" y="7167"/>
                    <a:pt x="3517" y="6956"/>
                  </a:cubicBezTo>
                  <a:cubicBezTo>
                    <a:pt x="4537" y="6427"/>
                    <a:pt x="5112" y="5379"/>
                    <a:pt x="5112" y="4530"/>
                  </a:cubicBezTo>
                  <a:cubicBezTo>
                    <a:pt x="5112" y="4099"/>
                    <a:pt x="4961" y="3992"/>
                    <a:pt x="4802" y="3992"/>
                  </a:cubicBezTo>
                  <a:cubicBezTo>
                    <a:pt x="4677" y="3992"/>
                    <a:pt x="4546" y="4058"/>
                    <a:pt x="4480" y="4085"/>
                  </a:cubicBezTo>
                  <a:cubicBezTo>
                    <a:pt x="4412" y="4113"/>
                    <a:pt x="4344" y="4126"/>
                    <a:pt x="4277" y="4126"/>
                  </a:cubicBezTo>
                  <a:cubicBezTo>
                    <a:pt x="3597" y="4126"/>
                    <a:pt x="3068" y="2764"/>
                    <a:pt x="4031" y="1723"/>
                  </a:cubicBezTo>
                  <a:cubicBezTo>
                    <a:pt x="4606" y="1170"/>
                    <a:pt x="4315" y="780"/>
                    <a:pt x="4142" y="586"/>
                  </a:cubicBezTo>
                  <a:cubicBezTo>
                    <a:pt x="3953" y="376"/>
                    <a:pt x="3748" y="180"/>
                    <a:pt x="352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582;p118"/>
            <p:cNvSpPr/>
            <p:nvPr/>
          </p:nvSpPr>
          <p:spPr>
            <a:xfrm>
              <a:off x="6112877" y="1307759"/>
              <a:ext cx="471" cy="11266"/>
            </a:xfrm>
            <a:custGeom>
              <a:avLst/>
              <a:gdLst/>
              <a:ahLst/>
              <a:cxnLst/>
              <a:rect l="l" t="t" r="r" b="b"/>
              <a:pathLst>
                <a:path w="26" h="622" extrusionOk="0">
                  <a:moveTo>
                    <a:pt x="5" y="1"/>
                  </a:moveTo>
                  <a:cubicBezTo>
                    <a:pt x="4" y="185"/>
                    <a:pt x="1" y="394"/>
                    <a:pt x="5" y="621"/>
                  </a:cubicBezTo>
                  <a:lnTo>
                    <a:pt x="26" y="618"/>
                  </a:lnTo>
                  <a:lnTo>
                    <a:pt x="26" y="14"/>
                  </a:lnTo>
                  <a:cubicBezTo>
                    <a:pt x="18" y="10"/>
                    <a:pt x="11" y="5"/>
                    <a:pt x="5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583;p118"/>
            <p:cNvSpPr/>
            <p:nvPr/>
          </p:nvSpPr>
          <p:spPr>
            <a:xfrm>
              <a:off x="6016519" y="1208521"/>
              <a:ext cx="96467" cy="147110"/>
            </a:xfrm>
            <a:custGeom>
              <a:avLst/>
              <a:gdLst/>
              <a:ahLst/>
              <a:cxnLst/>
              <a:rect l="l" t="t" r="r" b="b"/>
              <a:pathLst>
                <a:path w="5326" h="8122" extrusionOk="0">
                  <a:moveTo>
                    <a:pt x="1519" y="1"/>
                  </a:moveTo>
                  <a:cubicBezTo>
                    <a:pt x="1348" y="150"/>
                    <a:pt x="1187" y="311"/>
                    <a:pt x="1038" y="481"/>
                  </a:cubicBezTo>
                  <a:cubicBezTo>
                    <a:pt x="865" y="674"/>
                    <a:pt x="574" y="1063"/>
                    <a:pt x="1149" y="1618"/>
                  </a:cubicBezTo>
                  <a:cubicBezTo>
                    <a:pt x="2110" y="2659"/>
                    <a:pt x="1582" y="4020"/>
                    <a:pt x="901" y="4020"/>
                  </a:cubicBezTo>
                  <a:cubicBezTo>
                    <a:pt x="834" y="4020"/>
                    <a:pt x="766" y="4007"/>
                    <a:pt x="698" y="3980"/>
                  </a:cubicBezTo>
                  <a:cubicBezTo>
                    <a:pt x="632" y="3953"/>
                    <a:pt x="501" y="3887"/>
                    <a:pt x="376" y="3887"/>
                  </a:cubicBezTo>
                  <a:cubicBezTo>
                    <a:pt x="216" y="3887"/>
                    <a:pt x="65" y="3994"/>
                    <a:pt x="66" y="4425"/>
                  </a:cubicBezTo>
                  <a:cubicBezTo>
                    <a:pt x="66" y="5272"/>
                    <a:pt x="641" y="6320"/>
                    <a:pt x="1661" y="6851"/>
                  </a:cubicBezTo>
                  <a:cubicBezTo>
                    <a:pt x="1489" y="7061"/>
                    <a:pt x="1272" y="7187"/>
                    <a:pt x="1061" y="7187"/>
                  </a:cubicBezTo>
                  <a:cubicBezTo>
                    <a:pt x="973" y="7187"/>
                    <a:pt x="887" y="7166"/>
                    <a:pt x="805" y="7120"/>
                  </a:cubicBezTo>
                  <a:cubicBezTo>
                    <a:pt x="734" y="7080"/>
                    <a:pt x="572" y="6978"/>
                    <a:pt x="412" y="6978"/>
                  </a:cubicBezTo>
                  <a:cubicBezTo>
                    <a:pt x="224" y="6978"/>
                    <a:pt x="39" y="7119"/>
                    <a:pt x="7" y="7672"/>
                  </a:cubicBezTo>
                  <a:cubicBezTo>
                    <a:pt x="0" y="7821"/>
                    <a:pt x="4" y="7972"/>
                    <a:pt x="22" y="8121"/>
                  </a:cubicBezTo>
                  <a:cubicBezTo>
                    <a:pt x="149" y="8058"/>
                    <a:pt x="274" y="7992"/>
                    <a:pt x="395" y="7925"/>
                  </a:cubicBezTo>
                  <a:cubicBezTo>
                    <a:pt x="1513" y="7306"/>
                    <a:pt x="2476" y="6880"/>
                    <a:pt x="3340" y="6588"/>
                  </a:cubicBezTo>
                  <a:lnTo>
                    <a:pt x="3340" y="6586"/>
                  </a:lnTo>
                  <a:cubicBezTo>
                    <a:pt x="3918" y="6078"/>
                    <a:pt x="4746" y="5743"/>
                    <a:pt x="5325" y="5481"/>
                  </a:cubicBezTo>
                  <a:cubicBezTo>
                    <a:pt x="3819" y="4512"/>
                    <a:pt x="2483" y="2655"/>
                    <a:pt x="1961" y="798"/>
                  </a:cubicBezTo>
                  <a:cubicBezTo>
                    <a:pt x="1813" y="673"/>
                    <a:pt x="1670" y="419"/>
                    <a:pt x="151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584;p118"/>
            <p:cNvSpPr/>
            <p:nvPr/>
          </p:nvSpPr>
          <p:spPr>
            <a:xfrm>
              <a:off x="6155170" y="1445432"/>
              <a:ext cx="199" cy="634"/>
            </a:xfrm>
            <a:custGeom>
              <a:avLst/>
              <a:gdLst/>
              <a:ahLst/>
              <a:cxnLst/>
              <a:rect l="l" t="t" r="r" b="b"/>
              <a:pathLst>
                <a:path w="11" h="35" extrusionOk="0">
                  <a:moveTo>
                    <a:pt x="0" y="1"/>
                  </a:moveTo>
                  <a:lnTo>
                    <a:pt x="0" y="34"/>
                  </a:lnTo>
                  <a:cubicBezTo>
                    <a:pt x="3" y="27"/>
                    <a:pt x="6" y="21"/>
                    <a:pt x="10" y="14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585;p118"/>
            <p:cNvSpPr/>
            <p:nvPr/>
          </p:nvSpPr>
          <p:spPr>
            <a:xfrm>
              <a:off x="6112968" y="1318953"/>
              <a:ext cx="380" cy="10487"/>
            </a:xfrm>
            <a:custGeom>
              <a:avLst/>
              <a:gdLst/>
              <a:ahLst/>
              <a:cxnLst/>
              <a:rect l="l" t="t" r="r" b="b"/>
              <a:pathLst>
                <a:path w="21" h="579" extrusionOk="0">
                  <a:moveTo>
                    <a:pt x="21" y="0"/>
                  </a:moveTo>
                  <a:lnTo>
                    <a:pt x="0" y="3"/>
                  </a:lnTo>
                  <a:cubicBezTo>
                    <a:pt x="2" y="186"/>
                    <a:pt x="9" y="379"/>
                    <a:pt x="21" y="578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586;p118"/>
            <p:cNvSpPr/>
            <p:nvPr/>
          </p:nvSpPr>
          <p:spPr>
            <a:xfrm>
              <a:off x="6155007" y="1434963"/>
              <a:ext cx="652" cy="7100"/>
            </a:xfrm>
            <a:custGeom>
              <a:avLst/>
              <a:gdLst/>
              <a:ahLst/>
              <a:cxnLst/>
              <a:rect l="l" t="t" r="r" b="b"/>
              <a:pathLst>
                <a:path w="36" h="392" extrusionOk="0">
                  <a:moveTo>
                    <a:pt x="0" y="1"/>
                  </a:moveTo>
                  <a:cubicBezTo>
                    <a:pt x="10" y="126"/>
                    <a:pt x="18" y="255"/>
                    <a:pt x="22" y="391"/>
                  </a:cubicBezTo>
                  <a:cubicBezTo>
                    <a:pt x="31" y="263"/>
                    <a:pt x="35" y="126"/>
                    <a:pt x="0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587;p118"/>
            <p:cNvSpPr/>
            <p:nvPr/>
          </p:nvSpPr>
          <p:spPr>
            <a:xfrm>
              <a:off x="6155423" y="1445432"/>
              <a:ext cx="54" cy="54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1"/>
                  </a:moveTo>
                  <a:cubicBezTo>
                    <a:pt x="1" y="2"/>
                    <a:pt x="1" y="2"/>
                    <a:pt x="2" y="2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588;p118"/>
            <p:cNvSpPr/>
            <p:nvPr/>
          </p:nvSpPr>
          <p:spPr>
            <a:xfrm>
              <a:off x="5965188" y="1327810"/>
              <a:ext cx="378769" cy="192047"/>
            </a:xfrm>
            <a:custGeom>
              <a:avLst/>
              <a:gdLst/>
              <a:ahLst/>
              <a:cxnLst/>
              <a:rect l="l" t="t" r="r" b="b"/>
              <a:pathLst>
                <a:path w="20912" h="10603" extrusionOk="0">
                  <a:moveTo>
                    <a:pt x="16103" y="6527"/>
                  </a:moveTo>
                  <a:cubicBezTo>
                    <a:pt x="16294" y="6527"/>
                    <a:pt x="16449" y="6682"/>
                    <a:pt x="16449" y="6874"/>
                  </a:cubicBezTo>
                  <a:lnTo>
                    <a:pt x="16449" y="7425"/>
                  </a:lnTo>
                  <a:lnTo>
                    <a:pt x="17000" y="7425"/>
                  </a:lnTo>
                  <a:cubicBezTo>
                    <a:pt x="17193" y="7425"/>
                    <a:pt x="17348" y="7580"/>
                    <a:pt x="17348" y="7772"/>
                  </a:cubicBezTo>
                  <a:lnTo>
                    <a:pt x="17348" y="8005"/>
                  </a:lnTo>
                  <a:cubicBezTo>
                    <a:pt x="17348" y="8197"/>
                    <a:pt x="17193" y="8352"/>
                    <a:pt x="17000" y="8352"/>
                  </a:cubicBezTo>
                  <a:lnTo>
                    <a:pt x="16449" y="8352"/>
                  </a:lnTo>
                  <a:lnTo>
                    <a:pt x="16449" y="8902"/>
                  </a:lnTo>
                  <a:cubicBezTo>
                    <a:pt x="16449" y="9095"/>
                    <a:pt x="16294" y="9250"/>
                    <a:pt x="16103" y="9250"/>
                  </a:cubicBezTo>
                  <a:lnTo>
                    <a:pt x="15870" y="9250"/>
                  </a:lnTo>
                  <a:cubicBezTo>
                    <a:pt x="15678" y="9250"/>
                    <a:pt x="15523" y="9095"/>
                    <a:pt x="15523" y="8902"/>
                  </a:cubicBezTo>
                  <a:lnTo>
                    <a:pt x="15523" y="8352"/>
                  </a:lnTo>
                  <a:lnTo>
                    <a:pt x="14971" y="8352"/>
                  </a:lnTo>
                  <a:cubicBezTo>
                    <a:pt x="14780" y="8352"/>
                    <a:pt x="14625" y="8197"/>
                    <a:pt x="14625" y="8005"/>
                  </a:cubicBezTo>
                  <a:lnTo>
                    <a:pt x="14625" y="7772"/>
                  </a:lnTo>
                  <a:cubicBezTo>
                    <a:pt x="14625" y="7580"/>
                    <a:pt x="14780" y="7425"/>
                    <a:pt x="14971" y="7425"/>
                  </a:cubicBezTo>
                  <a:lnTo>
                    <a:pt x="15523" y="7425"/>
                  </a:lnTo>
                  <a:lnTo>
                    <a:pt x="15523" y="6874"/>
                  </a:lnTo>
                  <a:cubicBezTo>
                    <a:pt x="15523" y="6682"/>
                    <a:pt x="15678" y="6527"/>
                    <a:pt x="15870" y="6527"/>
                  </a:cubicBezTo>
                  <a:close/>
                  <a:moveTo>
                    <a:pt x="6174" y="0"/>
                  </a:moveTo>
                  <a:cubicBezTo>
                    <a:pt x="5310" y="293"/>
                    <a:pt x="4347" y="720"/>
                    <a:pt x="3229" y="1339"/>
                  </a:cubicBezTo>
                  <a:cubicBezTo>
                    <a:pt x="3108" y="1406"/>
                    <a:pt x="2982" y="1471"/>
                    <a:pt x="2855" y="1534"/>
                  </a:cubicBezTo>
                  <a:cubicBezTo>
                    <a:pt x="1540" y="2189"/>
                    <a:pt x="1" y="2709"/>
                    <a:pt x="1" y="4564"/>
                  </a:cubicBezTo>
                  <a:lnTo>
                    <a:pt x="1" y="8764"/>
                  </a:lnTo>
                  <a:cubicBezTo>
                    <a:pt x="1" y="9816"/>
                    <a:pt x="1077" y="10602"/>
                    <a:pt x="2590" y="10602"/>
                  </a:cubicBezTo>
                  <a:lnTo>
                    <a:pt x="18324" y="10602"/>
                  </a:lnTo>
                  <a:cubicBezTo>
                    <a:pt x="19837" y="10602"/>
                    <a:pt x="20911" y="9816"/>
                    <a:pt x="20911" y="8764"/>
                  </a:cubicBezTo>
                  <a:lnTo>
                    <a:pt x="20911" y="4564"/>
                  </a:lnTo>
                  <a:cubicBezTo>
                    <a:pt x="20911" y="2764"/>
                    <a:pt x="19464" y="2221"/>
                    <a:pt x="18178" y="1594"/>
                  </a:cubicBezTo>
                  <a:lnTo>
                    <a:pt x="18179" y="1594"/>
                  </a:lnTo>
                  <a:cubicBezTo>
                    <a:pt x="18011" y="1510"/>
                    <a:pt x="17844" y="1427"/>
                    <a:pt x="17684" y="1339"/>
                  </a:cubicBezTo>
                  <a:cubicBezTo>
                    <a:pt x="16634" y="755"/>
                    <a:pt x="15719" y="344"/>
                    <a:pt x="14895" y="54"/>
                  </a:cubicBezTo>
                  <a:lnTo>
                    <a:pt x="14895" y="54"/>
                  </a:lnTo>
                  <a:cubicBezTo>
                    <a:pt x="15563" y="654"/>
                    <a:pt x="16094" y="1352"/>
                    <a:pt x="16199" y="1989"/>
                  </a:cubicBezTo>
                  <a:cubicBezTo>
                    <a:pt x="15519" y="1493"/>
                    <a:pt x="15026" y="1169"/>
                    <a:pt x="13444" y="1156"/>
                  </a:cubicBezTo>
                  <a:lnTo>
                    <a:pt x="13444" y="1156"/>
                  </a:lnTo>
                  <a:cubicBezTo>
                    <a:pt x="13824" y="1569"/>
                    <a:pt x="14355" y="2643"/>
                    <a:pt x="14563" y="3618"/>
                  </a:cubicBezTo>
                  <a:cubicBezTo>
                    <a:pt x="13581" y="3620"/>
                    <a:pt x="11976" y="4332"/>
                    <a:pt x="10505" y="6517"/>
                  </a:cubicBezTo>
                  <a:cubicBezTo>
                    <a:pt x="10502" y="6514"/>
                    <a:pt x="10501" y="6511"/>
                    <a:pt x="10499" y="6508"/>
                  </a:cubicBezTo>
                  <a:cubicBezTo>
                    <a:pt x="10495" y="6515"/>
                    <a:pt x="10492" y="6521"/>
                    <a:pt x="10489" y="6528"/>
                  </a:cubicBezTo>
                  <a:lnTo>
                    <a:pt x="10489" y="6495"/>
                  </a:lnTo>
                  <a:cubicBezTo>
                    <a:pt x="9023" y="4327"/>
                    <a:pt x="7423" y="3620"/>
                    <a:pt x="6446" y="3618"/>
                  </a:cubicBezTo>
                  <a:cubicBezTo>
                    <a:pt x="6653" y="2643"/>
                    <a:pt x="7185" y="1569"/>
                    <a:pt x="7565" y="1156"/>
                  </a:cubicBezTo>
                  <a:lnTo>
                    <a:pt x="7565" y="1156"/>
                  </a:lnTo>
                  <a:cubicBezTo>
                    <a:pt x="5983" y="1169"/>
                    <a:pt x="5490" y="1493"/>
                    <a:pt x="4810" y="1989"/>
                  </a:cubicBezTo>
                  <a:cubicBezTo>
                    <a:pt x="4918" y="1332"/>
                    <a:pt x="5478" y="613"/>
                    <a:pt x="6174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2589;p118"/>
            <p:cNvSpPr/>
            <p:nvPr/>
          </p:nvSpPr>
          <p:spPr>
            <a:xfrm>
              <a:off x="6113330" y="1307995"/>
              <a:ext cx="85056" cy="137492"/>
            </a:xfrm>
            <a:custGeom>
              <a:avLst/>
              <a:gdLst/>
              <a:ahLst/>
              <a:cxnLst/>
              <a:rect l="l" t="t" r="r" b="b"/>
              <a:pathLst>
                <a:path w="4696" h="7591" extrusionOk="0">
                  <a:moveTo>
                    <a:pt x="4670" y="8"/>
                  </a:moveTo>
                  <a:cubicBezTo>
                    <a:pt x="4670" y="9"/>
                    <a:pt x="4670" y="9"/>
                    <a:pt x="4670" y="9"/>
                  </a:cubicBezTo>
                  <a:lnTo>
                    <a:pt x="4670" y="9"/>
                  </a:lnTo>
                  <a:cubicBezTo>
                    <a:pt x="4671" y="9"/>
                    <a:pt x="4671" y="9"/>
                    <a:pt x="4672" y="8"/>
                  </a:cubicBezTo>
                  <a:close/>
                  <a:moveTo>
                    <a:pt x="1" y="1"/>
                  </a:moveTo>
                  <a:lnTo>
                    <a:pt x="1" y="1183"/>
                  </a:lnTo>
                  <a:cubicBezTo>
                    <a:pt x="40" y="1773"/>
                    <a:pt x="140" y="2417"/>
                    <a:pt x="389" y="3001"/>
                  </a:cubicBezTo>
                  <a:cubicBezTo>
                    <a:pt x="494" y="3250"/>
                    <a:pt x="629" y="3485"/>
                    <a:pt x="792" y="3702"/>
                  </a:cubicBezTo>
                  <a:cubicBezTo>
                    <a:pt x="1594" y="4753"/>
                    <a:pt x="2177" y="5559"/>
                    <a:pt x="2301" y="7011"/>
                  </a:cubicBezTo>
                  <a:cubicBezTo>
                    <a:pt x="2336" y="7136"/>
                    <a:pt x="2332" y="7273"/>
                    <a:pt x="2322" y="7401"/>
                  </a:cubicBezTo>
                  <a:cubicBezTo>
                    <a:pt x="2325" y="7463"/>
                    <a:pt x="2325" y="7526"/>
                    <a:pt x="2325" y="7590"/>
                  </a:cubicBezTo>
                  <a:cubicBezTo>
                    <a:pt x="2331" y="5756"/>
                    <a:pt x="2954" y="4884"/>
                    <a:pt x="3858" y="3702"/>
                  </a:cubicBezTo>
                  <a:cubicBezTo>
                    <a:pt x="4031" y="3472"/>
                    <a:pt x="4173" y="3222"/>
                    <a:pt x="4280" y="2956"/>
                  </a:cubicBezTo>
                  <a:cubicBezTo>
                    <a:pt x="4695" y="1948"/>
                    <a:pt x="4676" y="770"/>
                    <a:pt x="4670" y="9"/>
                  </a:cubicBezTo>
                  <a:lnTo>
                    <a:pt x="4670" y="9"/>
                  </a:lnTo>
                  <a:cubicBezTo>
                    <a:pt x="3952" y="430"/>
                    <a:pt x="3166" y="676"/>
                    <a:pt x="2342" y="676"/>
                  </a:cubicBezTo>
                  <a:cubicBezTo>
                    <a:pt x="1512" y="676"/>
                    <a:pt x="722" y="428"/>
                    <a:pt x="1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2590;p118"/>
            <p:cNvSpPr/>
            <p:nvPr/>
          </p:nvSpPr>
          <p:spPr>
            <a:xfrm>
              <a:off x="6052019" y="1144692"/>
              <a:ext cx="210051" cy="175546"/>
            </a:xfrm>
            <a:custGeom>
              <a:avLst/>
              <a:gdLst/>
              <a:ahLst/>
              <a:cxnLst/>
              <a:rect l="l" t="t" r="r" b="b"/>
              <a:pathLst>
                <a:path w="11597" h="9692" extrusionOk="0">
                  <a:moveTo>
                    <a:pt x="2480" y="1"/>
                  </a:moveTo>
                  <a:cubicBezTo>
                    <a:pt x="1283" y="885"/>
                    <a:pt x="888" y="2179"/>
                    <a:pt x="908" y="2919"/>
                  </a:cubicBezTo>
                  <a:cubicBezTo>
                    <a:pt x="928" y="3612"/>
                    <a:pt x="632" y="4437"/>
                    <a:pt x="240" y="4437"/>
                  </a:cubicBezTo>
                  <a:cubicBezTo>
                    <a:pt x="163" y="4437"/>
                    <a:pt x="83" y="4405"/>
                    <a:pt x="1" y="4336"/>
                  </a:cubicBezTo>
                  <a:lnTo>
                    <a:pt x="1" y="4336"/>
                  </a:lnTo>
                  <a:cubicBezTo>
                    <a:pt x="523" y="6191"/>
                    <a:pt x="1697" y="7937"/>
                    <a:pt x="3204" y="8906"/>
                  </a:cubicBezTo>
                  <a:cubicBezTo>
                    <a:pt x="3254" y="8944"/>
                    <a:pt x="3308" y="8976"/>
                    <a:pt x="3364" y="9005"/>
                  </a:cubicBezTo>
                  <a:lnTo>
                    <a:pt x="3365" y="9005"/>
                  </a:lnTo>
                  <a:cubicBezTo>
                    <a:pt x="3371" y="9010"/>
                    <a:pt x="3378" y="9014"/>
                    <a:pt x="3386" y="9018"/>
                  </a:cubicBezTo>
                  <a:cubicBezTo>
                    <a:pt x="4107" y="9443"/>
                    <a:pt x="4897" y="9692"/>
                    <a:pt x="5726" y="9692"/>
                  </a:cubicBezTo>
                  <a:cubicBezTo>
                    <a:pt x="6551" y="9692"/>
                    <a:pt x="7338" y="9446"/>
                    <a:pt x="8055" y="9024"/>
                  </a:cubicBezTo>
                  <a:cubicBezTo>
                    <a:pt x="8133" y="8979"/>
                    <a:pt x="8155" y="8964"/>
                    <a:pt x="8234" y="8914"/>
                  </a:cubicBezTo>
                  <a:cubicBezTo>
                    <a:pt x="9910" y="7845"/>
                    <a:pt x="11177" y="5814"/>
                    <a:pt x="11597" y="3736"/>
                  </a:cubicBezTo>
                  <a:lnTo>
                    <a:pt x="11597" y="3736"/>
                  </a:lnTo>
                  <a:cubicBezTo>
                    <a:pt x="11385" y="4066"/>
                    <a:pt x="11191" y="4228"/>
                    <a:pt x="11026" y="4228"/>
                  </a:cubicBezTo>
                  <a:cubicBezTo>
                    <a:pt x="10751" y="4228"/>
                    <a:pt x="10558" y="3771"/>
                    <a:pt x="10502" y="2881"/>
                  </a:cubicBezTo>
                  <a:cubicBezTo>
                    <a:pt x="10442" y="1937"/>
                    <a:pt x="9902" y="832"/>
                    <a:pt x="8844" y="57"/>
                  </a:cubicBezTo>
                  <a:lnTo>
                    <a:pt x="8844" y="57"/>
                  </a:lnTo>
                  <a:cubicBezTo>
                    <a:pt x="9032" y="534"/>
                    <a:pt x="9150" y="1037"/>
                    <a:pt x="9195" y="1548"/>
                  </a:cubicBezTo>
                  <a:cubicBezTo>
                    <a:pt x="9230" y="1909"/>
                    <a:pt x="9119" y="2657"/>
                    <a:pt x="8219" y="2657"/>
                  </a:cubicBezTo>
                  <a:cubicBezTo>
                    <a:pt x="8171" y="2657"/>
                    <a:pt x="8119" y="2654"/>
                    <a:pt x="8066" y="2650"/>
                  </a:cubicBezTo>
                  <a:cubicBezTo>
                    <a:pt x="5707" y="2296"/>
                    <a:pt x="3629" y="1202"/>
                    <a:pt x="2480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591;p118"/>
            <p:cNvSpPr/>
            <p:nvPr/>
          </p:nvSpPr>
          <p:spPr>
            <a:xfrm>
              <a:off x="6052291" y="1306220"/>
              <a:ext cx="103151" cy="139629"/>
            </a:xfrm>
            <a:custGeom>
              <a:avLst/>
              <a:gdLst/>
              <a:ahLst/>
              <a:cxnLst/>
              <a:rect l="l" t="t" r="r" b="b"/>
              <a:pathLst>
                <a:path w="5695" h="7709" extrusionOk="0">
                  <a:moveTo>
                    <a:pt x="3222" y="1"/>
                  </a:moveTo>
                  <a:cubicBezTo>
                    <a:pt x="2644" y="264"/>
                    <a:pt x="1941" y="684"/>
                    <a:pt x="1365" y="1194"/>
                  </a:cubicBezTo>
                  <a:cubicBezTo>
                    <a:pt x="669" y="1805"/>
                    <a:pt x="109" y="2525"/>
                    <a:pt x="1" y="3182"/>
                  </a:cubicBezTo>
                  <a:cubicBezTo>
                    <a:pt x="681" y="2685"/>
                    <a:pt x="1176" y="2361"/>
                    <a:pt x="2756" y="2348"/>
                  </a:cubicBezTo>
                  <a:lnTo>
                    <a:pt x="2756" y="2348"/>
                  </a:lnTo>
                  <a:cubicBezTo>
                    <a:pt x="2376" y="2762"/>
                    <a:pt x="1844" y="3835"/>
                    <a:pt x="1637" y="4811"/>
                  </a:cubicBezTo>
                  <a:cubicBezTo>
                    <a:pt x="2616" y="4812"/>
                    <a:pt x="4214" y="5519"/>
                    <a:pt x="5680" y="7687"/>
                  </a:cubicBezTo>
                  <a:lnTo>
                    <a:pt x="5690" y="7700"/>
                  </a:lnTo>
                  <a:cubicBezTo>
                    <a:pt x="5692" y="7703"/>
                    <a:pt x="5693" y="7706"/>
                    <a:pt x="5695" y="7709"/>
                  </a:cubicBezTo>
                  <a:lnTo>
                    <a:pt x="5695" y="7688"/>
                  </a:lnTo>
                  <a:cubicBezTo>
                    <a:pt x="5695" y="7624"/>
                    <a:pt x="5695" y="7561"/>
                    <a:pt x="5693" y="7499"/>
                  </a:cubicBezTo>
                  <a:cubicBezTo>
                    <a:pt x="5689" y="7363"/>
                    <a:pt x="5681" y="7234"/>
                    <a:pt x="5671" y="7109"/>
                  </a:cubicBezTo>
                  <a:cubicBezTo>
                    <a:pt x="5548" y="5657"/>
                    <a:pt x="4964" y="4851"/>
                    <a:pt x="4162" y="3800"/>
                  </a:cubicBezTo>
                  <a:cubicBezTo>
                    <a:pt x="3999" y="3583"/>
                    <a:pt x="3864" y="3348"/>
                    <a:pt x="3759" y="3099"/>
                  </a:cubicBezTo>
                  <a:cubicBezTo>
                    <a:pt x="3510" y="2515"/>
                    <a:pt x="3410" y="1871"/>
                    <a:pt x="3371" y="1281"/>
                  </a:cubicBezTo>
                  <a:cubicBezTo>
                    <a:pt x="3358" y="1082"/>
                    <a:pt x="3374" y="901"/>
                    <a:pt x="3371" y="718"/>
                  </a:cubicBezTo>
                  <a:cubicBezTo>
                    <a:pt x="3368" y="493"/>
                    <a:pt x="3369" y="476"/>
                    <a:pt x="3371" y="292"/>
                  </a:cubicBezTo>
                  <a:lnTo>
                    <a:pt x="3371" y="87"/>
                  </a:lnTo>
                  <a:cubicBezTo>
                    <a:pt x="3268" y="40"/>
                    <a:pt x="3302" y="49"/>
                    <a:pt x="3222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592;p118"/>
            <p:cNvSpPr/>
            <p:nvPr/>
          </p:nvSpPr>
          <p:spPr>
            <a:xfrm>
              <a:off x="6155460" y="1306147"/>
              <a:ext cx="103151" cy="139702"/>
            </a:xfrm>
            <a:custGeom>
              <a:avLst/>
              <a:gdLst/>
              <a:ahLst/>
              <a:cxnLst/>
              <a:rect l="l" t="t" r="r" b="b"/>
              <a:pathLst>
                <a:path w="5695" h="7713" extrusionOk="0">
                  <a:moveTo>
                    <a:pt x="2524" y="0"/>
                  </a:moveTo>
                  <a:cubicBezTo>
                    <a:pt x="2524" y="0"/>
                    <a:pt x="2418" y="68"/>
                    <a:pt x="2346" y="110"/>
                  </a:cubicBezTo>
                  <a:cubicBezTo>
                    <a:pt x="2352" y="871"/>
                    <a:pt x="2371" y="2049"/>
                    <a:pt x="1955" y="3058"/>
                  </a:cubicBezTo>
                  <a:cubicBezTo>
                    <a:pt x="1847" y="3324"/>
                    <a:pt x="1705" y="3574"/>
                    <a:pt x="1532" y="3804"/>
                  </a:cubicBezTo>
                  <a:cubicBezTo>
                    <a:pt x="629" y="4986"/>
                    <a:pt x="5" y="5858"/>
                    <a:pt x="0" y="7692"/>
                  </a:cubicBezTo>
                  <a:lnTo>
                    <a:pt x="0" y="7713"/>
                  </a:lnTo>
                  <a:cubicBezTo>
                    <a:pt x="1471" y="5528"/>
                    <a:pt x="3078" y="4816"/>
                    <a:pt x="4058" y="4815"/>
                  </a:cubicBezTo>
                  <a:cubicBezTo>
                    <a:pt x="3852" y="3839"/>
                    <a:pt x="3319" y="2766"/>
                    <a:pt x="2939" y="2352"/>
                  </a:cubicBezTo>
                  <a:lnTo>
                    <a:pt x="2939" y="2352"/>
                  </a:lnTo>
                  <a:cubicBezTo>
                    <a:pt x="4521" y="2365"/>
                    <a:pt x="5015" y="2689"/>
                    <a:pt x="5694" y="3185"/>
                  </a:cubicBezTo>
                  <a:cubicBezTo>
                    <a:pt x="5589" y="2548"/>
                    <a:pt x="5058" y="1850"/>
                    <a:pt x="4390" y="1250"/>
                  </a:cubicBezTo>
                  <a:cubicBezTo>
                    <a:pt x="3806" y="725"/>
                    <a:pt x="2524" y="0"/>
                    <a:pt x="2524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593;p118"/>
            <p:cNvSpPr/>
            <p:nvPr/>
          </p:nvSpPr>
          <p:spPr>
            <a:xfrm>
              <a:off x="6031824" y="1082947"/>
              <a:ext cx="244066" cy="142111"/>
            </a:xfrm>
            <a:custGeom>
              <a:avLst/>
              <a:gdLst/>
              <a:ahLst/>
              <a:cxnLst/>
              <a:rect l="l" t="t" r="r" b="b"/>
              <a:pathLst>
                <a:path w="13475" h="7846" extrusionOk="0">
                  <a:moveTo>
                    <a:pt x="2773" y="0"/>
                  </a:moveTo>
                  <a:cubicBezTo>
                    <a:pt x="749" y="1696"/>
                    <a:pt x="1" y="4503"/>
                    <a:pt x="469" y="6316"/>
                  </a:cubicBezTo>
                  <a:cubicBezTo>
                    <a:pt x="532" y="6559"/>
                    <a:pt x="598" y="6768"/>
                    <a:pt x="661" y="6947"/>
                  </a:cubicBezTo>
                  <a:cubicBezTo>
                    <a:pt x="813" y="7367"/>
                    <a:pt x="968" y="7619"/>
                    <a:pt x="1116" y="7745"/>
                  </a:cubicBezTo>
                  <a:cubicBezTo>
                    <a:pt x="1198" y="7814"/>
                    <a:pt x="1278" y="7846"/>
                    <a:pt x="1355" y="7846"/>
                  </a:cubicBezTo>
                  <a:cubicBezTo>
                    <a:pt x="1747" y="7846"/>
                    <a:pt x="2044" y="7021"/>
                    <a:pt x="2023" y="6328"/>
                  </a:cubicBezTo>
                  <a:cubicBezTo>
                    <a:pt x="2003" y="5588"/>
                    <a:pt x="2398" y="4292"/>
                    <a:pt x="3596" y="3410"/>
                  </a:cubicBezTo>
                  <a:cubicBezTo>
                    <a:pt x="4745" y="4611"/>
                    <a:pt x="6822" y="5705"/>
                    <a:pt x="9182" y="6059"/>
                  </a:cubicBezTo>
                  <a:cubicBezTo>
                    <a:pt x="9236" y="6063"/>
                    <a:pt x="9287" y="6066"/>
                    <a:pt x="9336" y="6066"/>
                  </a:cubicBezTo>
                  <a:cubicBezTo>
                    <a:pt x="10234" y="6066"/>
                    <a:pt x="10347" y="5318"/>
                    <a:pt x="10312" y="4957"/>
                  </a:cubicBezTo>
                  <a:cubicBezTo>
                    <a:pt x="10265" y="4445"/>
                    <a:pt x="10147" y="3943"/>
                    <a:pt x="9961" y="3464"/>
                  </a:cubicBezTo>
                  <a:lnTo>
                    <a:pt x="9961" y="3464"/>
                  </a:lnTo>
                  <a:cubicBezTo>
                    <a:pt x="11017" y="4241"/>
                    <a:pt x="11559" y="5346"/>
                    <a:pt x="11617" y="6290"/>
                  </a:cubicBezTo>
                  <a:cubicBezTo>
                    <a:pt x="11674" y="7180"/>
                    <a:pt x="11866" y="7637"/>
                    <a:pt x="12142" y="7637"/>
                  </a:cubicBezTo>
                  <a:cubicBezTo>
                    <a:pt x="12306" y="7637"/>
                    <a:pt x="12500" y="7475"/>
                    <a:pt x="12712" y="7145"/>
                  </a:cubicBezTo>
                  <a:cubicBezTo>
                    <a:pt x="12770" y="7054"/>
                    <a:pt x="12829" y="6953"/>
                    <a:pt x="12889" y="6837"/>
                  </a:cubicBezTo>
                  <a:cubicBezTo>
                    <a:pt x="12930" y="6761"/>
                    <a:pt x="12969" y="6679"/>
                    <a:pt x="13010" y="6593"/>
                  </a:cubicBezTo>
                  <a:cubicBezTo>
                    <a:pt x="13474" y="5602"/>
                    <a:pt x="12892" y="2466"/>
                    <a:pt x="11013" y="414"/>
                  </a:cubicBezTo>
                  <a:cubicBezTo>
                    <a:pt x="10733" y="925"/>
                    <a:pt x="10204" y="1284"/>
                    <a:pt x="9415" y="1284"/>
                  </a:cubicBezTo>
                  <a:lnTo>
                    <a:pt x="4537" y="1284"/>
                  </a:lnTo>
                  <a:cubicBezTo>
                    <a:pt x="3570" y="1284"/>
                    <a:pt x="2995" y="747"/>
                    <a:pt x="2787" y="52"/>
                  </a:cubicBezTo>
                  <a:cubicBezTo>
                    <a:pt x="2783" y="35"/>
                    <a:pt x="2777" y="18"/>
                    <a:pt x="277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594;p118"/>
            <p:cNvSpPr/>
            <p:nvPr/>
          </p:nvSpPr>
          <p:spPr>
            <a:xfrm>
              <a:off x="6064680" y="1008360"/>
              <a:ext cx="187012" cy="97844"/>
            </a:xfrm>
            <a:custGeom>
              <a:avLst/>
              <a:gdLst/>
              <a:ahLst/>
              <a:cxnLst/>
              <a:rect l="l" t="t" r="r" b="b"/>
              <a:pathLst>
                <a:path w="10325" h="5402" extrusionOk="0">
                  <a:moveTo>
                    <a:pt x="5278" y="1339"/>
                  </a:moveTo>
                  <a:cubicBezTo>
                    <a:pt x="5472" y="1339"/>
                    <a:pt x="5627" y="1494"/>
                    <a:pt x="5627" y="1686"/>
                  </a:cubicBezTo>
                  <a:lnTo>
                    <a:pt x="5627" y="2236"/>
                  </a:lnTo>
                  <a:lnTo>
                    <a:pt x="6177" y="2236"/>
                  </a:lnTo>
                  <a:cubicBezTo>
                    <a:pt x="6369" y="2236"/>
                    <a:pt x="6525" y="2393"/>
                    <a:pt x="6525" y="2585"/>
                  </a:cubicBezTo>
                  <a:lnTo>
                    <a:pt x="6525" y="2816"/>
                  </a:lnTo>
                  <a:cubicBezTo>
                    <a:pt x="6525" y="3009"/>
                    <a:pt x="6369" y="3164"/>
                    <a:pt x="6177" y="3164"/>
                  </a:cubicBezTo>
                  <a:lnTo>
                    <a:pt x="5627" y="3164"/>
                  </a:lnTo>
                  <a:lnTo>
                    <a:pt x="5627" y="3714"/>
                  </a:lnTo>
                  <a:cubicBezTo>
                    <a:pt x="5627" y="3906"/>
                    <a:pt x="5472" y="4063"/>
                    <a:pt x="5278" y="4063"/>
                  </a:cubicBezTo>
                  <a:lnTo>
                    <a:pt x="5047" y="4063"/>
                  </a:lnTo>
                  <a:cubicBezTo>
                    <a:pt x="4856" y="4063"/>
                    <a:pt x="4700" y="3906"/>
                    <a:pt x="4700" y="3714"/>
                  </a:cubicBezTo>
                  <a:lnTo>
                    <a:pt x="4700" y="3164"/>
                  </a:lnTo>
                  <a:lnTo>
                    <a:pt x="4147" y="3164"/>
                  </a:lnTo>
                  <a:cubicBezTo>
                    <a:pt x="3956" y="3164"/>
                    <a:pt x="3800" y="3009"/>
                    <a:pt x="3800" y="2816"/>
                  </a:cubicBezTo>
                  <a:lnTo>
                    <a:pt x="3802" y="2585"/>
                  </a:lnTo>
                  <a:cubicBezTo>
                    <a:pt x="3802" y="2393"/>
                    <a:pt x="3957" y="2236"/>
                    <a:pt x="4149" y="2236"/>
                  </a:cubicBezTo>
                  <a:lnTo>
                    <a:pt x="4700" y="2236"/>
                  </a:lnTo>
                  <a:lnTo>
                    <a:pt x="4700" y="1686"/>
                  </a:lnTo>
                  <a:cubicBezTo>
                    <a:pt x="4700" y="1494"/>
                    <a:pt x="4856" y="1339"/>
                    <a:pt x="5047" y="1339"/>
                  </a:cubicBezTo>
                  <a:close/>
                  <a:moveTo>
                    <a:pt x="1428" y="0"/>
                  </a:moveTo>
                  <a:cubicBezTo>
                    <a:pt x="462" y="0"/>
                    <a:pt x="0" y="1001"/>
                    <a:pt x="280" y="1830"/>
                  </a:cubicBezTo>
                  <a:cubicBezTo>
                    <a:pt x="280" y="1830"/>
                    <a:pt x="743" y="3397"/>
                    <a:pt x="959" y="4118"/>
                  </a:cubicBezTo>
                  <a:cubicBezTo>
                    <a:pt x="963" y="4136"/>
                    <a:pt x="969" y="4153"/>
                    <a:pt x="973" y="4170"/>
                  </a:cubicBezTo>
                  <a:cubicBezTo>
                    <a:pt x="1181" y="4865"/>
                    <a:pt x="1756" y="5402"/>
                    <a:pt x="2723" y="5402"/>
                  </a:cubicBezTo>
                  <a:lnTo>
                    <a:pt x="7601" y="5402"/>
                  </a:lnTo>
                  <a:cubicBezTo>
                    <a:pt x="8390" y="5402"/>
                    <a:pt x="8918" y="5043"/>
                    <a:pt x="9199" y="4532"/>
                  </a:cubicBezTo>
                  <a:cubicBezTo>
                    <a:pt x="9263" y="4417"/>
                    <a:pt x="9313" y="4295"/>
                    <a:pt x="9351" y="4170"/>
                  </a:cubicBezTo>
                  <a:cubicBezTo>
                    <a:pt x="9557" y="3474"/>
                    <a:pt x="10045" y="1830"/>
                    <a:pt x="10045" y="1830"/>
                  </a:cubicBezTo>
                  <a:cubicBezTo>
                    <a:pt x="10324" y="1001"/>
                    <a:pt x="9862" y="0"/>
                    <a:pt x="8894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595;p118"/>
            <p:cNvSpPr/>
            <p:nvPr/>
          </p:nvSpPr>
          <p:spPr>
            <a:xfrm>
              <a:off x="6133507" y="1032612"/>
              <a:ext cx="49338" cy="49338"/>
            </a:xfrm>
            <a:custGeom>
              <a:avLst/>
              <a:gdLst/>
              <a:ahLst/>
              <a:cxnLst/>
              <a:rect l="l" t="t" r="r" b="b"/>
              <a:pathLst>
                <a:path w="2724" h="2724" extrusionOk="0">
                  <a:moveTo>
                    <a:pt x="1246" y="0"/>
                  </a:moveTo>
                  <a:cubicBezTo>
                    <a:pt x="1054" y="0"/>
                    <a:pt x="899" y="155"/>
                    <a:pt x="899" y="347"/>
                  </a:cubicBezTo>
                  <a:lnTo>
                    <a:pt x="899" y="899"/>
                  </a:lnTo>
                  <a:lnTo>
                    <a:pt x="347" y="899"/>
                  </a:lnTo>
                  <a:cubicBezTo>
                    <a:pt x="156" y="899"/>
                    <a:pt x="0" y="1054"/>
                    <a:pt x="0" y="1246"/>
                  </a:cubicBezTo>
                  <a:lnTo>
                    <a:pt x="0" y="1478"/>
                  </a:lnTo>
                  <a:cubicBezTo>
                    <a:pt x="0" y="1670"/>
                    <a:pt x="156" y="1825"/>
                    <a:pt x="347" y="1825"/>
                  </a:cubicBezTo>
                  <a:lnTo>
                    <a:pt x="899" y="1825"/>
                  </a:lnTo>
                  <a:lnTo>
                    <a:pt x="899" y="2375"/>
                  </a:lnTo>
                  <a:cubicBezTo>
                    <a:pt x="899" y="2567"/>
                    <a:pt x="1054" y="2724"/>
                    <a:pt x="1246" y="2724"/>
                  </a:cubicBezTo>
                  <a:lnTo>
                    <a:pt x="1477" y="2724"/>
                  </a:lnTo>
                  <a:cubicBezTo>
                    <a:pt x="1670" y="2724"/>
                    <a:pt x="1825" y="2567"/>
                    <a:pt x="1825" y="2375"/>
                  </a:cubicBezTo>
                  <a:lnTo>
                    <a:pt x="1825" y="1825"/>
                  </a:lnTo>
                  <a:lnTo>
                    <a:pt x="2376" y="1825"/>
                  </a:lnTo>
                  <a:cubicBezTo>
                    <a:pt x="2567" y="1825"/>
                    <a:pt x="2724" y="1669"/>
                    <a:pt x="2724" y="1477"/>
                  </a:cubicBezTo>
                  <a:lnTo>
                    <a:pt x="2724" y="1246"/>
                  </a:lnTo>
                  <a:cubicBezTo>
                    <a:pt x="2724" y="1054"/>
                    <a:pt x="2567" y="899"/>
                    <a:pt x="2376" y="899"/>
                  </a:cubicBezTo>
                  <a:lnTo>
                    <a:pt x="1825" y="899"/>
                  </a:lnTo>
                  <a:lnTo>
                    <a:pt x="1825" y="347"/>
                  </a:lnTo>
                  <a:cubicBezTo>
                    <a:pt x="1825" y="155"/>
                    <a:pt x="1670" y="0"/>
                    <a:pt x="1477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96;p118"/>
            <p:cNvSpPr/>
            <p:nvPr/>
          </p:nvSpPr>
          <p:spPr>
            <a:xfrm>
              <a:off x="6230065" y="1446012"/>
              <a:ext cx="49338" cy="49357"/>
            </a:xfrm>
            <a:custGeom>
              <a:avLst/>
              <a:gdLst/>
              <a:ahLst/>
              <a:cxnLst/>
              <a:rect l="l" t="t" r="r" b="b"/>
              <a:pathLst>
                <a:path w="2724" h="2725" extrusionOk="0">
                  <a:moveTo>
                    <a:pt x="1246" y="1"/>
                  </a:moveTo>
                  <a:cubicBezTo>
                    <a:pt x="1054" y="1"/>
                    <a:pt x="899" y="157"/>
                    <a:pt x="899" y="349"/>
                  </a:cubicBezTo>
                  <a:lnTo>
                    <a:pt x="899" y="899"/>
                  </a:lnTo>
                  <a:lnTo>
                    <a:pt x="347" y="899"/>
                  </a:lnTo>
                  <a:cubicBezTo>
                    <a:pt x="156" y="899"/>
                    <a:pt x="1" y="1054"/>
                    <a:pt x="1" y="1248"/>
                  </a:cubicBezTo>
                  <a:lnTo>
                    <a:pt x="1" y="1479"/>
                  </a:lnTo>
                  <a:cubicBezTo>
                    <a:pt x="1" y="1671"/>
                    <a:pt x="156" y="1827"/>
                    <a:pt x="347" y="1827"/>
                  </a:cubicBezTo>
                  <a:lnTo>
                    <a:pt x="899" y="1827"/>
                  </a:lnTo>
                  <a:lnTo>
                    <a:pt x="899" y="2377"/>
                  </a:lnTo>
                  <a:cubicBezTo>
                    <a:pt x="899" y="2569"/>
                    <a:pt x="1054" y="2724"/>
                    <a:pt x="1246" y="2724"/>
                  </a:cubicBezTo>
                  <a:lnTo>
                    <a:pt x="1479" y="2724"/>
                  </a:lnTo>
                  <a:cubicBezTo>
                    <a:pt x="1670" y="2724"/>
                    <a:pt x="1827" y="2569"/>
                    <a:pt x="1827" y="2377"/>
                  </a:cubicBezTo>
                  <a:lnTo>
                    <a:pt x="1827" y="1827"/>
                  </a:lnTo>
                  <a:lnTo>
                    <a:pt x="2377" y="1827"/>
                  </a:lnTo>
                  <a:cubicBezTo>
                    <a:pt x="2569" y="1827"/>
                    <a:pt x="2724" y="1671"/>
                    <a:pt x="2724" y="1479"/>
                  </a:cubicBezTo>
                  <a:lnTo>
                    <a:pt x="2724" y="1248"/>
                  </a:lnTo>
                  <a:cubicBezTo>
                    <a:pt x="2724" y="1054"/>
                    <a:pt x="2569" y="899"/>
                    <a:pt x="2377" y="899"/>
                  </a:cubicBezTo>
                  <a:lnTo>
                    <a:pt x="1827" y="899"/>
                  </a:lnTo>
                  <a:lnTo>
                    <a:pt x="1827" y="349"/>
                  </a:lnTo>
                  <a:cubicBezTo>
                    <a:pt x="1827" y="157"/>
                    <a:pt x="1670" y="1"/>
                    <a:pt x="147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779;p119"/>
          <p:cNvGrpSpPr/>
          <p:nvPr/>
        </p:nvGrpSpPr>
        <p:grpSpPr>
          <a:xfrm>
            <a:off x="909415" y="3756465"/>
            <a:ext cx="311489" cy="536687"/>
            <a:chOff x="1110113" y="1003045"/>
            <a:chExt cx="230677" cy="429925"/>
          </a:xfrm>
          <a:noFill/>
        </p:grpSpPr>
        <p:sp>
          <p:nvSpPr>
            <p:cNvPr id="127" name="Google Shape;12780;p119"/>
            <p:cNvSpPr/>
            <p:nvPr/>
          </p:nvSpPr>
          <p:spPr>
            <a:xfrm>
              <a:off x="1110512" y="1003045"/>
              <a:ext cx="230145" cy="243238"/>
            </a:xfrm>
            <a:custGeom>
              <a:avLst/>
              <a:gdLst/>
              <a:ahLst/>
              <a:cxnLst/>
              <a:rect l="l" t="t" r="r" b="b"/>
              <a:pathLst>
                <a:path w="8648" h="9140" extrusionOk="0">
                  <a:moveTo>
                    <a:pt x="4327" y="1"/>
                  </a:moveTo>
                  <a:cubicBezTo>
                    <a:pt x="1961" y="1"/>
                    <a:pt x="26" y="1926"/>
                    <a:pt x="1" y="4281"/>
                  </a:cubicBezTo>
                  <a:lnTo>
                    <a:pt x="1" y="4327"/>
                  </a:lnTo>
                  <a:lnTo>
                    <a:pt x="1809" y="9139"/>
                  </a:lnTo>
                  <a:lnTo>
                    <a:pt x="6895" y="9139"/>
                  </a:lnTo>
                  <a:lnTo>
                    <a:pt x="8648" y="4327"/>
                  </a:lnTo>
                  <a:lnTo>
                    <a:pt x="8648" y="4281"/>
                  </a:lnTo>
                  <a:cubicBezTo>
                    <a:pt x="8628" y="1926"/>
                    <a:pt x="6687" y="1"/>
                    <a:pt x="432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781;p119"/>
            <p:cNvSpPr/>
            <p:nvPr/>
          </p:nvSpPr>
          <p:spPr>
            <a:xfrm>
              <a:off x="1110113" y="1066808"/>
              <a:ext cx="230278" cy="174205"/>
            </a:xfrm>
            <a:custGeom>
              <a:avLst/>
              <a:gdLst/>
              <a:ahLst/>
              <a:cxnLst/>
              <a:rect l="l" t="t" r="r" b="b"/>
              <a:pathLst>
                <a:path w="8653" h="6546" extrusionOk="0">
                  <a:moveTo>
                    <a:pt x="4347" y="1"/>
                  </a:moveTo>
                  <a:cubicBezTo>
                    <a:pt x="3050" y="1"/>
                    <a:pt x="1926" y="761"/>
                    <a:pt x="1399" y="1855"/>
                  </a:cubicBezTo>
                  <a:lnTo>
                    <a:pt x="1070" y="1855"/>
                  </a:lnTo>
                  <a:cubicBezTo>
                    <a:pt x="487" y="1855"/>
                    <a:pt x="1" y="2336"/>
                    <a:pt x="1" y="2919"/>
                  </a:cubicBezTo>
                  <a:cubicBezTo>
                    <a:pt x="1" y="3501"/>
                    <a:pt x="477" y="3982"/>
                    <a:pt x="1070" y="3982"/>
                  </a:cubicBezTo>
                  <a:lnTo>
                    <a:pt x="1151" y="3982"/>
                  </a:lnTo>
                  <a:cubicBezTo>
                    <a:pt x="1475" y="5451"/>
                    <a:pt x="2777" y="6545"/>
                    <a:pt x="4342" y="6545"/>
                  </a:cubicBezTo>
                  <a:cubicBezTo>
                    <a:pt x="5907" y="6545"/>
                    <a:pt x="7209" y="5451"/>
                    <a:pt x="7533" y="3982"/>
                  </a:cubicBezTo>
                  <a:lnTo>
                    <a:pt x="7589" y="3982"/>
                  </a:lnTo>
                  <a:cubicBezTo>
                    <a:pt x="8171" y="3982"/>
                    <a:pt x="8653" y="3501"/>
                    <a:pt x="8653" y="2919"/>
                  </a:cubicBezTo>
                  <a:cubicBezTo>
                    <a:pt x="8653" y="2336"/>
                    <a:pt x="8182" y="1855"/>
                    <a:pt x="7604" y="1855"/>
                  </a:cubicBezTo>
                  <a:lnTo>
                    <a:pt x="7295" y="1855"/>
                  </a:lnTo>
                  <a:cubicBezTo>
                    <a:pt x="6773" y="750"/>
                    <a:pt x="5644" y="1"/>
                    <a:pt x="434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782;p119"/>
            <p:cNvSpPr/>
            <p:nvPr/>
          </p:nvSpPr>
          <p:spPr>
            <a:xfrm>
              <a:off x="1202192" y="1056084"/>
              <a:ext cx="52746" cy="65759"/>
            </a:xfrm>
            <a:custGeom>
              <a:avLst/>
              <a:gdLst/>
              <a:ahLst/>
              <a:cxnLst/>
              <a:rect l="l" t="t" r="r" b="b"/>
              <a:pathLst>
                <a:path w="1982" h="2471" extrusionOk="0">
                  <a:moveTo>
                    <a:pt x="761" y="0"/>
                  </a:moveTo>
                  <a:cubicBezTo>
                    <a:pt x="548" y="0"/>
                    <a:pt x="350" y="138"/>
                    <a:pt x="294" y="353"/>
                  </a:cubicBezTo>
                  <a:cubicBezTo>
                    <a:pt x="228" y="606"/>
                    <a:pt x="375" y="865"/>
                    <a:pt x="629" y="936"/>
                  </a:cubicBezTo>
                  <a:cubicBezTo>
                    <a:pt x="816" y="986"/>
                    <a:pt x="933" y="1179"/>
                    <a:pt x="882" y="1376"/>
                  </a:cubicBezTo>
                  <a:cubicBezTo>
                    <a:pt x="867" y="1447"/>
                    <a:pt x="816" y="1483"/>
                    <a:pt x="791" y="1498"/>
                  </a:cubicBezTo>
                  <a:cubicBezTo>
                    <a:pt x="771" y="1506"/>
                    <a:pt x="736" y="1523"/>
                    <a:pt x="690" y="1523"/>
                  </a:cubicBezTo>
                  <a:cubicBezTo>
                    <a:pt x="677" y="1523"/>
                    <a:pt x="663" y="1522"/>
                    <a:pt x="649" y="1518"/>
                  </a:cubicBezTo>
                  <a:cubicBezTo>
                    <a:pt x="608" y="1508"/>
                    <a:pt x="567" y="1502"/>
                    <a:pt x="526" y="1502"/>
                  </a:cubicBezTo>
                  <a:cubicBezTo>
                    <a:pt x="316" y="1502"/>
                    <a:pt x="122" y="1640"/>
                    <a:pt x="66" y="1852"/>
                  </a:cubicBezTo>
                  <a:cubicBezTo>
                    <a:pt x="0" y="2106"/>
                    <a:pt x="147" y="2364"/>
                    <a:pt x="401" y="2435"/>
                  </a:cubicBezTo>
                  <a:cubicBezTo>
                    <a:pt x="497" y="2460"/>
                    <a:pt x="598" y="2470"/>
                    <a:pt x="700" y="2470"/>
                  </a:cubicBezTo>
                  <a:cubicBezTo>
                    <a:pt x="892" y="2470"/>
                    <a:pt x="1090" y="2420"/>
                    <a:pt x="1267" y="2313"/>
                  </a:cubicBezTo>
                  <a:cubicBezTo>
                    <a:pt x="1535" y="2161"/>
                    <a:pt x="1718" y="1923"/>
                    <a:pt x="1799" y="1625"/>
                  </a:cubicBezTo>
                  <a:cubicBezTo>
                    <a:pt x="1981" y="925"/>
                    <a:pt x="1571" y="206"/>
                    <a:pt x="877" y="14"/>
                  </a:cubicBezTo>
                  <a:cubicBezTo>
                    <a:pt x="838" y="4"/>
                    <a:pt x="800" y="0"/>
                    <a:pt x="761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783;p119"/>
            <p:cNvSpPr/>
            <p:nvPr/>
          </p:nvSpPr>
          <p:spPr>
            <a:xfrm>
              <a:off x="1110379" y="1116973"/>
              <a:ext cx="226792" cy="315997"/>
            </a:xfrm>
            <a:custGeom>
              <a:avLst/>
              <a:gdLst/>
              <a:ahLst/>
              <a:cxnLst/>
              <a:rect l="l" t="t" r="r" b="b"/>
              <a:pathLst>
                <a:path w="8522" h="11874" extrusionOk="0">
                  <a:moveTo>
                    <a:pt x="6" y="0"/>
                  </a:moveTo>
                  <a:lnTo>
                    <a:pt x="6" y="46"/>
                  </a:lnTo>
                  <a:lnTo>
                    <a:pt x="6" y="7543"/>
                  </a:lnTo>
                  <a:cubicBezTo>
                    <a:pt x="1" y="9929"/>
                    <a:pt x="1951" y="11874"/>
                    <a:pt x="4332" y="11874"/>
                  </a:cubicBezTo>
                  <a:cubicBezTo>
                    <a:pt x="6343" y="11874"/>
                    <a:pt x="8040" y="10481"/>
                    <a:pt x="8521" y="8617"/>
                  </a:cubicBezTo>
                  <a:cubicBezTo>
                    <a:pt x="7863" y="7406"/>
                    <a:pt x="6368" y="5182"/>
                    <a:pt x="4301" y="4498"/>
                  </a:cubicBezTo>
                  <a:cubicBezTo>
                    <a:pt x="1201" y="3475"/>
                    <a:pt x="31" y="76"/>
                    <a:pt x="6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784;p119"/>
            <p:cNvSpPr/>
            <p:nvPr/>
          </p:nvSpPr>
          <p:spPr>
            <a:xfrm>
              <a:off x="1256801" y="1156067"/>
              <a:ext cx="83989" cy="174738"/>
            </a:xfrm>
            <a:custGeom>
              <a:avLst/>
              <a:gdLst/>
              <a:ahLst/>
              <a:cxnLst/>
              <a:rect l="l" t="t" r="r" b="b"/>
              <a:pathLst>
                <a:path w="3156" h="6566" extrusionOk="0">
                  <a:moveTo>
                    <a:pt x="3156" y="0"/>
                  </a:moveTo>
                  <a:cubicBezTo>
                    <a:pt x="2817" y="552"/>
                    <a:pt x="2117" y="907"/>
                    <a:pt x="1540" y="1484"/>
                  </a:cubicBezTo>
                  <a:cubicBezTo>
                    <a:pt x="1038" y="1981"/>
                    <a:pt x="704" y="2705"/>
                    <a:pt x="0" y="3070"/>
                  </a:cubicBezTo>
                  <a:cubicBezTo>
                    <a:pt x="800" y="3536"/>
                    <a:pt x="1196" y="4453"/>
                    <a:pt x="1778" y="5106"/>
                  </a:cubicBezTo>
                  <a:cubicBezTo>
                    <a:pt x="2202" y="5576"/>
                    <a:pt x="2854" y="5779"/>
                    <a:pt x="3154" y="6217"/>
                  </a:cubicBezTo>
                  <a:lnTo>
                    <a:pt x="3154" y="6217"/>
                  </a:lnTo>
                  <a:cubicBezTo>
                    <a:pt x="3155" y="6170"/>
                    <a:pt x="3156" y="6122"/>
                    <a:pt x="3156" y="6074"/>
                  </a:cubicBezTo>
                  <a:lnTo>
                    <a:pt x="3156" y="0"/>
                  </a:lnTo>
                  <a:close/>
                  <a:moveTo>
                    <a:pt x="3154" y="6217"/>
                  </a:moveTo>
                  <a:cubicBezTo>
                    <a:pt x="3153" y="6238"/>
                    <a:pt x="3152" y="6258"/>
                    <a:pt x="3151" y="6278"/>
                  </a:cubicBezTo>
                  <a:lnTo>
                    <a:pt x="3151" y="6278"/>
                  </a:lnTo>
                  <a:cubicBezTo>
                    <a:pt x="3153" y="6259"/>
                    <a:pt x="3154" y="6240"/>
                    <a:pt x="3156" y="6221"/>
                  </a:cubicBezTo>
                  <a:cubicBezTo>
                    <a:pt x="3155" y="6220"/>
                    <a:pt x="3154" y="6218"/>
                    <a:pt x="3154" y="6217"/>
                  </a:cubicBezTo>
                  <a:close/>
                  <a:moveTo>
                    <a:pt x="3151" y="6278"/>
                  </a:moveTo>
                  <a:cubicBezTo>
                    <a:pt x="3144" y="6375"/>
                    <a:pt x="3139" y="6472"/>
                    <a:pt x="3131" y="6565"/>
                  </a:cubicBezTo>
                  <a:cubicBezTo>
                    <a:pt x="3140" y="6472"/>
                    <a:pt x="3147" y="6376"/>
                    <a:pt x="3151" y="6278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785;p119"/>
            <p:cNvSpPr/>
            <p:nvPr/>
          </p:nvSpPr>
          <p:spPr>
            <a:xfrm>
              <a:off x="1110512" y="1101724"/>
              <a:ext cx="230278" cy="256172"/>
            </a:xfrm>
            <a:custGeom>
              <a:avLst/>
              <a:gdLst/>
              <a:ahLst/>
              <a:cxnLst/>
              <a:rect l="l" t="t" r="r" b="b"/>
              <a:pathLst>
                <a:path w="8653" h="9626" extrusionOk="0">
                  <a:moveTo>
                    <a:pt x="46" y="1"/>
                  </a:moveTo>
                  <a:cubicBezTo>
                    <a:pt x="16" y="203"/>
                    <a:pt x="1" y="416"/>
                    <a:pt x="1" y="624"/>
                  </a:cubicBezTo>
                  <a:lnTo>
                    <a:pt x="1" y="2047"/>
                  </a:lnTo>
                  <a:cubicBezTo>
                    <a:pt x="761" y="3288"/>
                    <a:pt x="2083" y="4854"/>
                    <a:pt x="4145" y="5537"/>
                  </a:cubicBezTo>
                  <a:cubicBezTo>
                    <a:pt x="6232" y="6221"/>
                    <a:pt x="7741" y="8501"/>
                    <a:pt x="8379" y="9625"/>
                  </a:cubicBezTo>
                  <a:cubicBezTo>
                    <a:pt x="8536" y="9205"/>
                    <a:pt x="8633" y="8739"/>
                    <a:pt x="8653" y="8268"/>
                  </a:cubicBezTo>
                  <a:cubicBezTo>
                    <a:pt x="7787" y="6976"/>
                    <a:pt x="6338" y="5264"/>
                    <a:pt x="4438" y="4636"/>
                  </a:cubicBezTo>
                  <a:cubicBezTo>
                    <a:pt x="3136" y="4205"/>
                    <a:pt x="2007" y="3314"/>
                    <a:pt x="1085" y="1986"/>
                  </a:cubicBezTo>
                  <a:cubicBezTo>
                    <a:pt x="376" y="963"/>
                    <a:pt x="72" y="77"/>
                    <a:pt x="57" y="41"/>
                  </a:cubicBezTo>
                  <a:cubicBezTo>
                    <a:pt x="52" y="26"/>
                    <a:pt x="52" y="16"/>
                    <a:pt x="46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2786;p119"/>
            <p:cNvSpPr/>
            <p:nvPr/>
          </p:nvSpPr>
          <p:spPr>
            <a:xfrm>
              <a:off x="1132760" y="1252457"/>
              <a:ext cx="73504" cy="73477"/>
            </a:xfrm>
            <a:custGeom>
              <a:avLst/>
              <a:gdLst/>
              <a:ahLst/>
              <a:cxnLst/>
              <a:rect l="l" t="t" r="r" b="b"/>
              <a:pathLst>
                <a:path w="2762" h="2761" extrusionOk="0">
                  <a:moveTo>
                    <a:pt x="1379" y="0"/>
                  </a:moveTo>
                  <a:cubicBezTo>
                    <a:pt x="1120" y="0"/>
                    <a:pt x="907" y="208"/>
                    <a:pt x="907" y="476"/>
                  </a:cubicBezTo>
                  <a:lnTo>
                    <a:pt x="907" y="907"/>
                  </a:lnTo>
                  <a:lnTo>
                    <a:pt x="477" y="907"/>
                  </a:lnTo>
                  <a:cubicBezTo>
                    <a:pt x="213" y="907"/>
                    <a:pt x="1" y="1114"/>
                    <a:pt x="1" y="1383"/>
                  </a:cubicBezTo>
                  <a:cubicBezTo>
                    <a:pt x="1" y="1641"/>
                    <a:pt x="208" y="1854"/>
                    <a:pt x="477" y="1854"/>
                  </a:cubicBezTo>
                  <a:lnTo>
                    <a:pt x="907" y="1854"/>
                  </a:lnTo>
                  <a:lnTo>
                    <a:pt x="907" y="2285"/>
                  </a:lnTo>
                  <a:cubicBezTo>
                    <a:pt x="907" y="2548"/>
                    <a:pt x="1115" y="2761"/>
                    <a:pt x="1379" y="2761"/>
                  </a:cubicBezTo>
                  <a:cubicBezTo>
                    <a:pt x="1642" y="2761"/>
                    <a:pt x="1855" y="2553"/>
                    <a:pt x="1855" y="2285"/>
                  </a:cubicBezTo>
                  <a:lnTo>
                    <a:pt x="1855" y="1854"/>
                  </a:lnTo>
                  <a:lnTo>
                    <a:pt x="2285" y="1854"/>
                  </a:lnTo>
                  <a:cubicBezTo>
                    <a:pt x="2549" y="1854"/>
                    <a:pt x="2761" y="1646"/>
                    <a:pt x="2761" y="1383"/>
                  </a:cubicBezTo>
                  <a:cubicBezTo>
                    <a:pt x="2761" y="1120"/>
                    <a:pt x="2549" y="907"/>
                    <a:pt x="2285" y="907"/>
                  </a:cubicBezTo>
                  <a:lnTo>
                    <a:pt x="1855" y="907"/>
                  </a:lnTo>
                  <a:lnTo>
                    <a:pt x="1855" y="476"/>
                  </a:lnTo>
                  <a:cubicBezTo>
                    <a:pt x="1855" y="218"/>
                    <a:pt x="1647" y="0"/>
                    <a:pt x="137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2531;p118"/>
          <p:cNvGrpSpPr/>
          <p:nvPr/>
        </p:nvGrpSpPr>
        <p:grpSpPr>
          <a:xfrm>
            <a:off x="826617" y="4927250"/>
            <a:ext cx="453157" cy="530298"/>
            <a:chOff x="6186305" y="3444219"/>
            <a:chExt cx="453157" cy="530298"/>
          </a:xfrm>
          <a:noFill/>
        </p:grpSpPr>
        <p:sp>
          <p:nvSpPr>
            <p:cNvPr id="135" name="Google Shape;12532;p118"/>
            <p:cNvSpPr/>
            <p:nvPr/>
          </p:nvSpPr>
          <p:spPr>
            <a:xfrm>
              <a:off x="6463209" y="3444219"/>
              <a:ext cx="51548" cy="40898"/>
            </a:xfrm>
            <a:custGeom>
              <a:avLst/>
              <a:gdLst/>
              <a:ahLst/>
              <a:cxnLst/>
              <a:rect l="l" t="t" r="r" b="b"/>
              <a:pathLst>
                <a:path w="2846" h="2258" extrusionOk="0">
                  <a:moveTo>
                    <a:pt x="1130" y="1"/>
                  </a:moveTo>
                  <a:cubicBezTo>
                    <a:pt x="714" y="1"/>
                    <a:pt x="301" y="169"/>
                    <a:pt x="0" y="495"/>
                  </a:cubicBezTo>
                  <a:cubicBezTo>
                    <a:pt x="504" y="497"/>
                    <a:pt x="996" y="642"/>
                    <a:pt x="1420" y="912"/>
                  </a:cubicBezTo>
                  <a:cubicBezTo>
                    <a:pt x="1913" y="1231"/>
                    <a:pt x="2286" y="1704"/>
                    <a:pt x="2481" y="2257"/>
                  </a:cubicBezTo>
                  <a:cubicBezTo>
                    <a:pt x="2845" y="1577"/>
                    <a:pt x="2646" y="731"/>
                    <a:pt x="2017" y="283"/>
                  </a:cubicBezTo>
                  <a:cubicBezTo>
                    <a:pt x="1749" y="93"/>
                    <a:pt x="1439" y="1"/>
                    <a:pt x="1130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" name="Google Shape;12533;p118"/>
            <p:cNvGrpSpPr/>
            <p:nvPr/>
          </p:nvGrpSpPr>
          <p:grpSpPr>
            <a:xfrm>
              <a:off x="6186305" y="3453203"/>
              <a:ext cx="453157" cy="521314"/>
              <a:chOff x="6186305" y="3453203"/>
              <a:chExt cx="453157" cy="521314"/>
            </a:xfrm>
            <a:grpFill/>
          </p:grpSpPr>
          <p:sp>
            <p:nvSpPr>
              <p:cNvPr id="137" name="Google Shape;12534;p118"/>
              <p:cNvSpPr/>
              <p:nvPr/>
            </p:nvSpPr>
            <p:spPr>
              <a:xfrm>
                <a:off x="6293622" y="3786219"/>
                <a:ext cx="200306" cy="26933"/>
              </a:xfrm>
              <a:custGeom>
                <a:avLst/>
                <a:gdLst/>
                <a:ahLst/>
                <a:cxnLst/>
                <a:rect l="l" t="t" r="r" b="b"/>
                <a:pathLst>
                  <a:path w="11059" h="1487" extrusionOk="0">
                    <a:moveTo>
                      <a:pt x="10316" y="1"/>
                    </a:moveTo>
                    <a:cubicBezTo>
                      <a:pt x="10312" y="1"/>
                      <a:pt x="10307" y="1"/>
                      <a:pt x="10303" y="1"/>
                    </a:cubicBezTo>
                    <a:lnTo>
                      <a:pt x="731" y="1"/>
                    </a:lnTo>
                    <a:cubicBezTo>
                      <a:pt x="326" y="7"/>
                      <a:pt x="1" y="337"/>
                      <a:pt x="1" y="743"/>
                    </a:cubicBezTo>
                    <a:cubicBezTo>
                      <a:pt x="1" y="1148"/>
                      <a:pt x="326" y="1479"/>
                      <a:pt x="731" y="1486"/>
                    </a:cubicBezTo>
                    <a:lnTo>
                      <a:pt x="10303" y="1486"/>
                    </a:lnTo>
                    <a:cubicBezTo>
                      <a:pt x="10307" y="1486"/>
                      <a:pt x="10310" y="1486"/>
                      <a:pt x="10314" y="1486"/>
                    </a:cubicBezTo>
                    <a:cubicBezTo>
                      <a:pt x="10724" y="1486"/>
                      <a:pt x="11058" y="1155"/>
                      <a:pt x="11058" y="743"/>
                    </a:cubicBezTo>
                    <a:cubicBezTo>
                      <a:pt x="11058" y="333"/>
                      <a:pt x="10726" y="1"/>
                      <a:pt x="10316" y="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2535;p118"/>
              <p:cNvSpPr/>
              <p:nvPr/>
            </p:nvSpPr>
            <p:spPr>
              <a:xfrm>
                <a:off x="6343304" y="3453203"/>
                <a:ext cx="172829" cy="200197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11053" extrusionOk="0">
                    <a:moveTo>
                      <a:pt x="6603" y="1"/>
                    </a:moveTo>
                    <a:cubicBezTo>
                      <a:pt x="5723" y="1"/>
                      <a:pt x="4870" y="439"/>
                      <a:pt x="4368" y="1221"/>
                    </a:cubicBezTo>
                    <a:lnTo>
                      <a:pt x="15" y="7988"/>
                    </a:lnTo>
                    <a:cubicBezTo>
                      <a:pt x="9" y="7995"/>
                      <a:pt x="6" y="8003"/>
                      <a:pt x="0" y="8010"/>
                    </a:cubicBezTo>
                    <a:cubicBezTo>
                      <a:pt x="18" y="8019"/>
                      <a:pt x="34" y="8028"/>
                      <a:pt x="50" y="8039"/>
                    </a:cubicBezTo>
                    <a:lnTo>
                      <a:pt x="4048" y="10747"/>
                    </a:lnTo>
                    <a:cubicBezTo>
                      <a:pt x="4166" y="10827"/>
                      <a:pt x="4264" y="10931"/>
                      <a:pt x="4339" y="11052"/>
                    </a:cubicBezTo>
                    <a:cubicBezTo>
                      <a:pt x="4389" y="10991"/>
                      <a:pt x="4436" y="10927"/>
                      <a:pt x="4478" y="10859"/>
                    </a:cubicBezTo>
                    <a:cubicBezTo>
                      <a:pt x="5046" y="9978"/>
                      <a:pt x="6890" y="7110"/>
                      <a:pt x="7989" y="5404"/>
                    </a:cubicBezTo>
                    <a:lnTo>
                      <a:pt x="8832" y="4092"/>
                    </a:lnTo>
                    <a:cubicBezTo>
                      <a:pt x="8941" y="3920"/>
                      <a:pt x="9032" y="3734"/>
                      <a:pt x="9102" y="3541"/>
                    </a:cubicBezTo>
                    <a:cubicBezTo>
                      <a:pt x="9107" y="3523"/>
                      <a:pt x="9114" y="3507"/>
                      <a:pt x="9120" y="3491"/>
                    </a:cubicBezTo>
                    <a:cubicBezTo>
                      <a:pt x="9541" y="2221"/>
                      <a:pt x="8952" y="836"/>
                      <a:pt x="7744" y="260"/>
                    </a:cubicBezTo>
                    <a:cubicBezTo>
                      <a:pt x="7377" y="84"/>
                      <a:pt x="6987" y="1"/>
                      <a:pt x="6603" y="1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2536;p118"/>
              <p:cNvSpPr/>
              <p:nvPr/>
            </p:nvSpPr>
            <p:spPr>
              <a:xfrm>
                <a:off x="6314795" y="3594480"/>
                <a:ext cx="113529" cy="85219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4705" extrusionOk="0">
                    <a:moveTo>
                      <a:pt x="1134" y="0"/>
                    </a:moveTo>
                    <a:cubicBezTo>
                      <a:pt x="803" y="0"/>
                      <a:pt x="481" y="165"/>
                      <a:pt x="291" y="463"/>
                    </a:cubicBezTo>
                    <a:cubicBezTo>
                      <a:pt x="1" y="918"/>
                      <a:pt x="127" y="1521"/>
                      <a:pt x="573" y="1826"/>
                    </a:cubicBezTo>
                    <a:lnTo>
                      <a:pt x="4571" y="4533"/>
                    </a:lnTo>
                    <a:cubicBezTo>
                      <a:pt x="4742" y="4649"/>
                      <a:pt x="4937" y="4704"/>
                      <a:pt x="5129" y="4704"/>
                    </a:cubicBezTo>
                    <a:cubicBezTo>
                      <a:pt x="5450" y="4704"/>
                      <a:pt x="5765" y="4550"/>
                      <a:pt x="5958" y="4265"/>
                    </a:cubicBezTo>
                    <a:cubicBezTo>
                      <a:pt x="6267" y="3808"/>
                      <a:pt x="6147" y="3188"/>
                      <a:pt x="5691" y="2878"/>
                    </a:cubicBezTo>
                    <a:lnTo>
                      <a:pt x="1693" y="170"/>
                    </a:lnTo>
                    <a:cubicBezTo>
                      <a:pt x="1677" y="160"/>
                      <a:pt x="1660" y="150"/>
                      <a:pt x="1643" y="141"/>
                    </a:cubicBezTo>
                    <a:cubicBezTo>
                      <a:pt x="1483" y="46"/>
                      <a:pt x="1307" y="0"/>
                      <a:pt x="1134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2537;p118"/>
              <p:cNvSpPr/>
              <p:nvPr/>
            </p:nvSpPr>
            <p:spPr>
              <a:xfrm>
                <a:off x="6186305" y="3516434"/>
                <a:ext cx="453157" cy="458083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25291" extrusionOk="0">
                    <a:moveTo>
                      <a:pt x="17788" y="0"/>
                    </a:moveTo>
                    <a:cubicBezTo>
                      <a:pt x="17782" y="16"/>
                      <a:pt x="17776" y="32"/>
                      <a:pt x="17769" y="50"/>
                    </a:cubicBezTo>
                    <a:cubicBezTo>
                      <a:pt x="17700" y="243"/>
                      <a:pt x="17609" y="429"/>
                      <a:pt x="17498" y="601"/>
                    </a:cubicBezTo>
                    <a:cubicBezTo>
                      <a:pt x="17498" y="601"/>
                      <a:pt x="17154" y="1137"/>
                      <a:pt x="16655" y="1913"/>
                    </a:cubicBezTo>
                    <a:cubicBezTo>
                      <a:pt x="18714" y="2741"/>
                      <a:pt x="21825" y="4544"/>
                      <a:pt x="22286" y="7980"/>
                    </a:cubicBezTo>
                    <a:cubicBezTo>
                      <a:pt x="22708" y="11114"/>
                      <a:pt x="20909" y="14365"/>
                      <a:pt x="19477" y="16387"/>
                    </a:cubicBezTo>
                    <a:lnTo>
                      <a:pt x="4568" y="16387"/>
                    </a:lnTo>
                    <a:cubicBezTo>
                      <a:pt x="4567" y="16387"/>
                      <a:pt x="4566" y="16387"/>
                      <a:pt x="4565" y="16387"/>
                    </a:cubicBezTo>
                    <a:cubicBezTo>
                      <a:pt x="4064" y="16387"/>
                      <a:pt x="3660" y="16793"/>
                      <a:pt x="3660" y="17293"/>
                    </a:cubicBezTo>
                    <a:cubicBezTo>
                      <a:pt x="3660" y="17795"/>
                      <a:pt x="4066" y="18200"/>
                      <a:pt x="4568" y="18200"/>
                    </a:cubicBezTo>
                    <a:lnTo>
                      <a:pt x="15021" y="18200"/>
                    </a:lnTo>
                    <a:lnTo>
                      <a:pt x="15021" y="22697"/>
                    </a:lnTo>
                    <a:lnTo>
                      <a:pt x="1281" y="22697"/>
                    </a:lnTo>
                    <a:cubicBezTo>
                      <a:pt x="571" y="22706"/>
                      <a:pt x="1" y="23284"/>
                      <a:pt x="1" y="23994"/>
                    </a:cubicBezTo>
                    <a:cubicBezTo>
                      <a:pt x="1" y="24704"/>
                      <a:pt x="571" y="25282"/>
                      <a:pt x="1281" y="25290"/>
                    </a:cubicBezTo>
                    <a:lnTo>
                      <a:pt x="22929" y="25290"/>
                    </a:lnTo>
                    <a:cubicBezTo>
                      <a:pt x="22934" y="25290"/>
                      <a:pt x="22940" y="25290"/>
                      <a:pt x="22945" y="25290"/>
                    </a:cubicBezTo>
                    <a:cubicBezTo>
                      <a:pt x="23659" y="25290"/>
                      <a:pt x="24240" y="24710"/>
                      <a:pt x="24240" y="23994"/>
                    </a:cubicBezTo>
                    <a:cubicBezTo>
                      <a:pt x="24240" y="23277"/>
                      <a:pt x="23658" y="22697"/>
                      <a:pt x="22942" y="22697"/>
                    </a:cubicBezTo>
                    <a:cubicBezTo>
                      <a:pt x="22938" y="22697"/>
                      <a:pt x="22933" y="22697"/>
                      <a:pt x="22929" y="22697"/>
                    </a:cubicBezTo>
                    <a:lnTo>
                      <a:pt x="20876" y="22697"/>
                    </a:lnTo>
                    <a:lnTo>
                      <a:pt x="20876" y="18142"/>
                    </a:lnTo>
                    <a:cubicBezTo>
                      <a:pt x="22550" y="15916"/>
                      <a:pt x="25019" y="11829"/>
                      <a:pt x="24458" y="7654"/>
                    </a:cubicBezTo>
                    <a:cubicBezTo>
                      <a:pt x="24083" y="4864"/>
                      <a:pt x="22361" y="2508"/>
                      <a:pt x="19474" y="839"/>
                    </a:cubicBezTo>
                    <a:cubicBezTo>
                      <a:pt x="18929" y="524"/>
                      <a:pt x="18366" y="244"/>
                      <a:pt x="17788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Овал 140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6028113" y="5149008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grpSp>
        <p:nvGrpSpPr>
          <p:cNvPr id="142" name="Google Shape;12787;p119"/>
          <p:cNvGrpSpPr/>
          <p:nvPr/>
        </p:nvGrpSpPr>
        <p:grpSpPr>
          <a:xfrm>
            <a:off x="6251223" y="5457548"/>
            <a:ext cx="500555" cy="332949"/>
            <a:chOff x="1746152" y="1051586"/>
            <a:chExt cx="500555" cy="332949"/>
          </a:xfrm>
          <a:noFill/>
        </p:grpSpPr>
        <p:sp>
          <p:nvSpPr>
            <p:cNvPr id="143" name="Google Shape;12788;p119"/>
            <p:cNvSpPr/>
            <p:nvPr/>
          </p:nvSpPr>
          <p:spPr>
            <a:xfrm>
              <a:off x="1746152" y="1051586"/>
              <a:ext cx="97748" cy="292019"/>
            </a:xfrm>
            <a:custGeom>
              <a:avLst/>
              <a:gdLst/>
              <a:ahLst/>
              <a:cxnLst/>
              <a:rect l="l" t="t" r="r" b="b"/>
              <a:pathLst>
                <a:path w="3673" h="10973" extrusionOk="0">
                  <a:moveTo>
                    <a:pt x="1104" y="1186"/>
                  </a:moveTo>
                  <a:cubicBezTo>
                    <a:pt x="1945" y="1424"/>
                    <a:pt x="2573" y="2204"/>
                    <a:pt x="2573" y="3131"/>
                  </a:cubicBezTo>
                  <a:lnTo>
                    <a:pt x="2938" y="6206"/>
                  </a:lnTo>
                  <a:lnTo>
                    <a:pt x="2573" y="9802"/>
                  </a:lnTo>
                  <a:cubicBezTo>
                    <a:pt x="1722" y="9564"/>
                    <a:pt x="1104" y="8784"/>
                    <a:pt x="1104" y="7857"/>
                  </a:cubicBezTo>
                  <a:lnTo>
                    <a:pt x="1104" y="1186"/>
                  </a:lnTo>
                  <a:close/>
                  <a:moveTo>
                    <a:pt x="552" y="0"/>
                  </a:moveTo>
                  <a:cubicBezTo>
                    <a:pt x="248" y="0"/>
                    <a:pt x="0" y="249"/>
                    <a:pt x="0" y="552"/>
                  </a:cubicBezTo>
                  <a:lnTo>
                    <a:pt x="0" y="7852"/>
                  </a:lnTo>
                  <a:cubicBezTo>
                    <a:pt x="0" y="9574"/>
                    <a:pt x="1398" y="10972"/>
                    <a:pt x="3121" y="10972"/>
                  </a:cubicBezTo>
                  <a:cubicBezTo>
                    <a:pt x="3424" y="10972"/>
                    <a:pt x="3673" y="10729"/>
                    <a:pt x="3673" y="10425"/>
                  </a:cubicBezTo>
                  <a:lnTo>
                    <a:pt x="3673" y="3121"/>
                  </a:lnTo>
                  <a:cubicBezTo>
                    <a:pt x="3673" y="1398"/>
                    <a:pt x="2275" y="0"/>
                    <a:pt x="55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2789;p119"/>
            <p:cNvSpPr/>
            <p:nvPr/>
          </p:nvSpPr>
          <p:spPr>
            <a:xfrm>
              <a:off x="2148825" y="1051586"/>
              <a:ext cx="97881" cy="292019"/>
            </a:xfrm>
            <a:custGeom>
              <a:avLst/>
              <a:gdLst/>
              <a:ahLst/>
              <a:cxnLst/>
              <a:rect l="l" t="t" r="r" b="b"/>
              <a:pathLst>
                <a:path w="3678" h="10973" extrusionOk="0">
                  <a:moveTo>
                    <a:pt x="2573" y="1186"/>
                  </a:moveTo>
                  <a:lnTo>
                    <a:pt x="2573" y="7857"/>
                  </a:lnTo>
                  <a:cubicBezTo>
                    <a:pt x="2573" y="8784"/>
                    <a:pt x="1955" y="9559"/>
                    <a:pt x="1104" y="9802"/>
                  </a:cubicBezTo>
                  <a:lnTo>
                    <a:pt x="740" y="6206"/>
                  </a:lnTo>
                  <a:lnTo>
                    <a:pt x="1104" y="3131"/>
                  </a:lnTo>
                  <a:cubicBezTo>
                    <a:pt x="1104" y="2204"/>
                    <a:pt x="1727" y="1424"/>
                    <a:pt x="2573" y="1186"/>
                  </a:cubicBezTo>
                  <a:close/>
                  <a:moveTo>
                    <a:pt x="3126" y="0"/>
                  </a:moveTo>
                  <a:cubicBezTo>
                    <a:pt x="1403" y="0"/>
                    <a:pt x="0" y="1398"/>
                    <a:pt x="0" y="3121"/>
                  </a:cubicBezTo>
                  <a:lnTo>
                    <a:pt x="0" y="10425"/>
                  </a:lnTo>
                  <a:cubicBezTo>
                    <a:pt x="0" y="10729"/>
                    <a:pt x="248" y="10972"/>
                    <a:pt x="552" y="10972"/>
                  </a:cubicBezTo>
                  <a:cubicBezTo>
                    <a:pt x="2275" y="10972"/>
                    <a:pt x="3678" y="9574"/>
                    <a:pt x="3673" y="7852"/>
                  </a:cubicBezTo>
                  <a:lnTo>
                    <a:pt x="3673" y="552"/>
                  </a:lnTo>
                  <a:cubicBezTo>
                    <a:pt x="3673" y="249"/>
                    <a:pt x="3429" y="0"/>
                    <a:pt x="3126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2790;p119"/>
            <p:cNvSpPr/>
            <p:nvPr/>
          </p:nvSpPr>
          <p:spPr>
            <a:xfrm>
              <a:off x="1814360" y="1088391"/>
              <a:ext cx="364006" cy="296144"/>
            </a:xfrm>
            <a:custGeom>
              <a:avLst/>
              <a:gdLst/>
              <a:ahLst/>
              <a:cxnLst/>
              <a:rect l="l" t="t" r="r" b="b"/>
              <a:pathLst>
                <a:path w="13678" h="11128" extrusionOk="0">
                  <a:moveTo>
                    <a:pt x="6839" y="0"/>
                  </a:moveTo>
                  <a:lnTo>
                    <a:pt x="0" y="4053"/>
                  </a:lnTo>
                  <a:lnTo>
                    <a:pt x="0" y="9199"/>
                  </a:lnTo>
                  <a:cubicBezTo>
                    <a:pt x="0" y="9407"/>
                    <a:pt x="122" y="9605"/>
                    <a:pt x="314" y="9691"/>
                  </a:cubicBezTo>
                  <a:cubicBezTo>
                    <a:pt x="2298" y="10658"/>
                    <a:pt x="4447" y="11126"/>
                    <a:pt x="6602" y="11126"/>
                  </a:cubicBezTo>
                  <a:cubicBezTo>
                    <a:pt x="6681" y="11126"/>
                    <a:pt x="6760" y="11126"/>
                    <a:pt x="6839" y="11124"/>
                  </a:cubicBezTo>
                  <a:cubicBezTo>
                    <a:pt x="6937" y="11126"/>
                    <a:pt x="7034" y="11127"/>
                    <a:pt x="7132" y="11127"/>
                  </a:cubicBezTo>
                  <a:cubicBezTo>
                    <a:pt x="9273" y="11127"/>
                    <a:pt x="11406" y="10650"/>
                    <a:pt x="13368" y="9691"/>
                  </a:cubicBezTo>
                  <a:cubicBezTo>
                    <a:pt x="13561" y="9600"/>
                    <a:pt x="13677" y="9407"/>
                    <a:pt x="13677" y="9199"/>
                  </a:cubicBezTo>
                  <a:lnTo>
                    <a:pt x="13677" y="4048"/>
                  </a:lnTo>
                  <a:lnTo>
                    <a:pt x="6839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2791;p119"/>
            <p:cNvSpPr/>
            <p:nvPr/>
          </p:nvSpPr>
          <p:spPr>
            <a:xfrm>
              <a:off x="1814360" y="1088311"/>
              <a:ext cx="364006" cy="107940"/>
            </a:xfrm>
            <a:custGeom>
              <a:avLst/>
              <a:gdLst/>
              <a:ahLst/>
              <a:cxnLst/>
              <a:rect l="l" t="t" r="r" b="b"/>
              <a:pathLst>
                <a:path w="13678" h="4056" extrusionOk="0">
                  <a:moveTo>
                    <a:pt x="7138" y="0"/>
                  </a:moveTo>
                  <a:cubicBezTo>
                    <a:pt x="7038" y="0"/>
                    <a:pt x="6938" y="1"/>
                    <a:pt x="6839" y="3"/>
                  </a:cubicBezTo>
                  <a:cubicBezTo>
                    <a:pt x="6741" y="1"/>
                    <a:pt x="6644" y="0"/>
                    <a:pt x="6546" y="0"/>
                  </a:cubicBezTo>
                  <a:cubicBezTo>
                    <a:pt x="4410" y="0"/>
                    <a:pt x="2276" y="477"/>
                    <a:pt x="314" y="1432"/>
                  </a:cubicBezTo>
                  <a:cubicBezTo>
                    <a:pt x="122" y="1528"/>
                    <a:pt x="0" y="1715"/>
                    <a:pt x="0" y="1928"/>
                  </a:cubicBezTo>
                  <a:lnTo>
                    <a:pt x="0" y="4056"/>
                  </a:lnTo>
                  <a:cubicBezTo>
                    <a:pt x="2057" y="2991"/>
                    <a:pt x="4305" y="2467"/>
                    <a:pt x="6556" y="2467"/>
                  </a:cubicBezTo>
                  <a:cubicBezTo>
                    <a:pt x="6651" y="2467"/>
                    <a:pt x="6745" y="2468"/>
                    <a:pt x="6839" y="2470"/>
                  </a:cubicBezTo>
                  <a:cubicBezTo>
                    <a:pt x="6932" y="2468"/>
                    <a:pt x="7026" y="2467"/>
                    <a:pt x="7120" y="2467"/>
                  </a:cubicBezTo>
                  <a:cubicBezTo>
                    <a:pt x="9376" y="2467"/>
                    <a:pt x="11625" y="2995"/>
                    <a:pt x="13677" y="4056"/>
                  </a:cubicBezTo>
                  <a:lnTo>
                    <a:pt x="13677" y="1928"/>
                  </a:lnTo>
                  <a:cubicBezTo>
                    <a:pt x="13677" y="1715"/>
                    <a:pt x="13561" y="1523"/>
                    <a:pt x="13368" y="1432"/>
                  </a:cubicBezTo>
                  <a:cubicBezTo>
                    <a:pt x="11408" y="469"/>
                    <a:pt x="9277" y="0"/>
                    <a:pt x="7138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2792;p119"/>
            <p:cNvSpPr/>
            <p:nvPr/>
          </p:nvSpPr>
          <p:spPr>
            <a:xfrm>
              <a:off x="1892015" y="1275371"/>
              <a:ext cx="208695" cy="29407"/>
            </a:xfrm>
            <a:custGeom>
              <a:avLst/>
              <a:gdLst/>
              <a:ahLst/>
              <a:cxnLst/>
              <a:rect l="l" t="t" r="r" b="b"/>
              <a:pathLst>
                <a:path w="7842" h="1105" extrusionOk="0">
                  <a:moveTo>
                    <a:pt x="552" y="0"/>
                  </a:moveTo>
                  <a:cubicBezTo>
                    <a:pt x="248" y="0"/>
                    <a:pt x="0" y="248"/>
                    <a:pt x="0" y="552"/>
                  </a:cubicBezTo>
                  <a:cubicBezTo>
                    <a:pt x="0" y="856"/>
                    <a:pt x="248" y="1104"/>
                    <a:pt x="552" y="1104"/>
                  </a:cubicBezTo>
                  <a:lnTo>
                    <a:pt x="7289" y="1104"/>
                  </a:lnTo>
                  <a:cubicBezTo>
                    <a:pt x="7593" y="1104"/>
                    <a:pt x="7842" y="856"/>
                    <a:pt x="7842" y="552"/>
                  </a:cubicBezTo>
                  <a:cubicBezTo>
                    <a:pt x="7842" y="248"/>
                    <a:pt x="7593" y="0"/>
                    <a:pt x="7289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2793;p119"/>
            <p:cNvSpPr/>
            <p:nvPr/>
          </p:nvSpPr>
          <p:spPr>
            <a:xfrm>
              <a:off x="1892015" y="1216717"/>
              <a:ext cx="208695" cy="29407"/>
            </a:xfrm>
            <a:custGeom>
              <a:avLst/>
              <a:gdLst/>
              <a:ahLst/>
              <a:cxnLst/>
              <a:rect l="l" t="t" r="r" b="b"/>
              <a:pathLst>
                <a:path w="7842" h="1105" extrusionOk="0">
                  <a:moveTo>
                    <a:pt x="552" y="1"/>
                  </a:moveTo>
                  <a:cubicBezTo>
                    <a:pt x="248" y="1"/>
                    <a:pt x="0" y="249"/>
                    <a:pt x="0" y="553"/>
                  </a:cubicBezTo>
                  <a:cubicBezTo>
                    <a:pt x="0" y="857"/>
                    <a:pt x="248" y="1105"/>
                    <a:pt x="552" y="1105"/>
                  </a:cubicBezTo>
                  <a:lnTo>
                    <a:pt x="7289" y="1105"/>
                  </a:lnTo>
                  <a:cubicBezTo>
                    <a:pt x="7593" y="1105"/>
                    <a:pt x="7842" y="857"/>
                    <a:pt x="7842" y="553"/>
                  </a:cubicBezTo>
                  <a:cubicBezTo>
                    <a:pt x="7842" y="249"/>
                    <a:pt x="7593" y="1"/>
                    <a:pt x="7289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Овал 148">
            <a:extLst>
              <a:ext uri="{FF2B5EF4-FFF2-40B4-BE49-F238E27FC236}">
                <a16:creationId xmlns:a16="http://schemas.microsoft.com/office/drawing/2014/main" xmlns="" id="{7DA98E4E-F621-4E77-97DA-8ED5ECCCDB0A}"/>
              </a:ext>
            </a:extLst>
          </p:cNvPr>
          <p:cNvSpPr/>
          <p:nvPr/>
        </p:nvSpPr>
        <p:spPr>
          <a:xfrm>
            <a:off x="6051506" y="3874189"/>
            <a:ext cx="922838" cy="922838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B2E51"/>
              </a:solidFill>
            </a:endParaRPr>
          </a:p>
        </p:txBody>
      </p:sp>
      <p:grpSp>
        <p:nvGrpSpPr>
          <p:cNvPr id="150" name="Google Shape;12322;p118"/>
          <p:cNvGrpSpPr/>
          <p:nvPr/>
        </p:nvGrpSpPr>
        <p:grpSpPr>
          <a:xfrm>
            <a:off x="6216908" y="4162224"/>
            <a:ext cx="592033" cy="371916"/>
            <a:chOff x="3423443" y="1768197"/>
            <a:chExt cx="514757" cy="313582"/>
          </a:xfrm>
          <a:noFill/>
        </p:grpSpPr>
        <p:sp>
          <p:nvSpPr>
            <p:cNvPr id="151" name="Google Shape;12323;p118"/>
            <p:cNvSpPr/>
            <p:nvPr/>
          </p:nvSpPr>
          <p:spPr>
            <a:xfrm>
              <a:off x="3524854" y="1793935"/>
              <a:ext cx="67270" cy="13240"/>
            </a:xfrm>
            <a:custGeom>
              <a:avLst/>
              <a:gdLst/>
              <a:ahLst/>
              <a:cxnLst/>
              <a:rect l="l" t="t" r="r" b="b"/>
              <a:pathLst>
                <a:path w="3714" h="731" extrusionOk="0">
                  <a:moveTo>
                    <a:pt x="896" y="0"/>
                  </a:moveTo>
                  <a:cubicBezTo>
                    <a:pt x="462" y="0"/>
                    <a:pt x="88" y="305"/>
                    <a:pt x="1" y="730"/>
                  </a:cubicBezTo>
                  <a:lnTo>
                    <a:pt x="3540" y="730"/>
                  </a:lnTo>
                  <a:cubicBezTo>
                    <a:pt x="3545" y="477"/>
                    <a:pt x="3603" y="230"/>
                    <a:pt x="3713" y="2"/>
                  </a:cubicBezTo>
                  <a:cubicBezTo>
                    <a:pt x="3694" y="2"/>
                    <a:pt x="3675" y="0"/>
                    <a:pt x="3656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2324;p118"/>
            <p:cNvSpPr/>
            <p:nvPr/>
          </p:nvSpPr>
          <p:spPr>
            <a:xfrm>
              <a:off x="3423443" y="1807121"/>
              <a:ext cx="165530" cy="223925"/>
            </a:xfrm>
            <a:custGeom>
              <a:avLst/>
              <a:gdLst/>
              <a:ahLst/>
              <a:cxnLst/>
              <a:rect l="l" t="t" r="r" b="b"/>
              <a:pathLst>
                <a:path w="9139" h="12363" extrusionOk="0">
                  <a:moveTo>
                    <a:pt x="5430" y="2409"/>
                  </a:moveTo>
                  <a:cubicBezTo>
                    <a:pt x="5464" y="2409"/>
                    <a:pt x="5482" y="2410"/>
                    <a:pt x="5482" y="2410"/>
                  </a:cubicBezTo>
                  <a:lnTo>
                    <a:pt x="8139" y="2410"/>
                  </a:lnTo>
                  <a:lnTo>
                    <a:pt x="8121" y="6809"/>
                  </a:lnTo>
                  <a:lnTo>
                    <a:pt x="3248" y="6793"/>
                  </a:lnTo>
                  <a:cubicBezTo>
                    <a:pt x="2844" y="6791"/>
                    <a:pt x="2361" y="6320"/>
                    <a:pt x="2728" y="5511"/>
                  </a:cubicBezTo>
                  <a:cubicBezTo>
                    <a:pt x="3222" y="4513"/>
                    <a:pt x="3794" y="3428"/>
                    <a:pt x="4041" y="3040"/>
                  </a:cubicBezTo>
                  <a:cubicBezTo>
                    <a:pt x="4415" y="2449"/>
                    <a:pt x="5218" y="2409"/>
                    <a:pt x="5430" y="2409"/>
                  </a:cubicBezTo>
                  <a:close/>
                  <a:moveTo>
                    <a:pt x="5513" y="1"/>
                  </a:moveTo>
                  <a:cubicBezTo>
                    <a:pt x="5136" y="1"/>
                    <a:pt x="3736" y="75"/>
                    <a:pt x="3078" y="1109"/>
                  </a:cubicBezTo>
                  <a:cubicBezTo>
                    <a:pt x="2316" y="2312"/>
                    <a:pt x="2112" y="3266"/>
                    <a:pt x="969" y="5029"/>
                  </a:cubicBezTo>
                  <a:cubicBezTo>
                    <a:pt x="110" y="6320"/>
                    <a:pt x="26" y="6918"/>
                    <a:pt x="26" y="7690"/>
                  </a:cubicBezTo>
                  <a:cubicBezTo>
                    <a:pt x="26" y="8462"/>
                    <a:pt x="1" y="8998"/>
                    <a:pt x="1" y="10400"/>
                  </a:cubicBezTo>
                  <a:cubicBezTo>
                    <a:pt x="1" y="11802"/>
                    <a:pt x="876" y="12362"/>
                    <a:pt x="2124" y="12362"/>
                  </a:cubicBezTo>
                  <a:lnTo>
                    <a:pt x="3286" y="12362"/>
                  </a:lnTo>
                  <a:cubicBezTo>
                    <a:pt x="3324" y="10894"/>
                    <a:pt x="4524" y="9724"/>
                    <a:pt x="5993" y="9724"/>
                  </a:cubicBezTo>
                  <a:cubicBezTo>
                    <a:pt x="7461" y="9724"/>
                    <a:pt x="8662" y="10894"/>
                    <a:pt x="8700" y="12362"/>
                  </a:cubicBezTo>
                  <a:lnTo>
                    <a:pt x="9138" y="12362"/>
                  </a:lnTo>
                  <a:lnTo>
                    <a:pt x="9138" y="42"/>
                  </a:lnTo>
                  <a:cubicBezTo>
                    <a:pt x="9138" y="29"/>
                    <a:pt x="9138" y="16"/>
                    <a:pt x="9138" y="2"/>
                  </a:cubicBezTo>
                  <a:lnTo>
                    <a:pt x="5600" y="2"/>
                  </a:lnTo>
                  <a:cubicBezTo>
                    <a:pt x="5586" y="2"/>
                    <a:pt x="5556" y="1"/>
                    <a:pt x="551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2325;p118"/>
            <p:cNvSpPr/>
            <p:nvPr/>
          </p:nvSpPr>
          <p:spPr>
            <a:xfrm>
              <a:off x="3482507" y="1982812"/>
              <a:ext cx="98949" cy="98967"/>
            </a:xfrm>
            <a:custGeom>
              <a:avLst/>
              <a:gdLst/>
              <a:ahLst/>
              <a:cxnLst/>
              <a:rect l="l" t="t" r="r" b="b"/>
              <a:pathLst>
                <a:path w="5463" h="5464" extrusionOk="0">
                  <a:moveTo>
                    <a:pt x="2732" y="1279"/>
                  </a:moveTo>
                  <a:cubicBezTo>
                    <a:pt x="3534" y="1279"/>
                    <a:pt x="4184" y="1931"/>
                    <a:pt x="4184" y="2732"/>
                  </a:cubicBezTo>
                  <a:cubicBezTo>
                    <a:pt x="4184" y="3319"/>
                    <a:pt x="3830" y="3849"/>
                    <a:pt x="3287" y="4073"/>
                  </a:cubicBezTo>
                  <a:cubicBezTo>
                    <a:pt x="3107" y="4148"/>
                    <a:pt x="2918" y="4184"/>
                    <a:pt x="2731" y="4184"/>
                  </a:cubicBezTo>
                  <a:cubicBezTo>
                    <a:pt x="2354" y="4184"/>
                    <a:pt x="1983" y="4036"/>
                    <a:pt x="1705" y="3758"/>
                  </a:cubicBezTo>
                  <a:cubicBezTo>
                    <a:pt x="1289" y="3343"/>
                    <a:pt x="1165" y="2719"/>
                    <a:pt x="1390" y="2176"/>
                  </a:cubicBezTo>
                  <a:cubicBezTo>
                    <a:pt x="1614" y="1633"/>
                    <a:pt x="2144" y="1279"/>
                    <a:pt x="2732" y="1279"/>
                  </a:cubicBezTo>
                  <a:close/>
                  <a:moveTo>
                    <a:pt x="2732" y="0"/>
                  </a:moveTo>
                  <a:cubicBezTo>
                    <a:pt x="1251" y="2"/>
                    <a:pt x="40" y="1181"/>
                    <a:pt x="3" y="2662"/>
                  </a:cubicBezTo>
                  <a:cubicBezTo>
                    <a:pt x="3" y="2686"/>
                    <a:pt x="0" y="2709"/>
                    <a:pt x="0" y="2732"/>
                  </a:cubicBezTo>
                  <a:cubicBezTo>
                    <a:pt x="2" y="4240"/>
                    <a:pt x="1223" y="5463"/>
                    <a:pt x="2732" y="5463"/>
                  </a:cubicBezTo>
                  <a:cubicBezTo>
                    <a:pt x="4239" y="5463"/>
                    <a:pt x="5463" y="4240"/>
                    <a:pt x="5463" y="2732"/>
                  </a:cubicBezTo>
                  <a:cubicBezTo>
                    <a:pt x="5463" y="2709"/>
                    <a:pt x="5461" y="2686"/>
                    <a:pt x="5461" y="2662"/>
                  </a:cubicBezTo>
                  <a:cubicBezTo>
                    <a:pt x="5423" y="1181"/>
                    <a:pt x="4212" y="0"/>
                    <a:pt x="2732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2326;p118"/>
            <p:cNvSpPr/>
            <p:nvPr/>
          </p:nvSpPr>
          <p:spPr>
            <a:xfrm>
              <a:off x="3502902" y="2005362"/>
              <a:ext cx="56004" cy="53867"/>
            </a:xfrm>
            <a:custGeom>
              <a:avLst/>
              <a:gdLst/>
              <a:ahLst/>
              <a:cxnLst/>
              <a:rect l="l" t="t" r="r" b="b"/>
              <a:pathLst>
                <a:path w="3092" h="2974" extrusionOk="0">
                  <a:moveTo>
                    <a:pt x="1605" y="1"/>
                  </a:moveTo>
                  <a:cubicBezTo>
                    <a:pt x="1003" y="1"/>
                    <a:pt x="462" y="362"/>
                    <a:pt x="232" y="918"/>
                  </a:cubicBezTo>
                  <a:cubicBezTo>
                    <a:pt x="1" y="1473"/>
                    <a:pt x="128" y="2112"/>
                    <a:pt x="554" y="2538"/>
                  </a:cubicBezTo>
                  <a:cubicBezTo>
                    <a:pt x="838" y="2822"/>
                    <a:pt x="1218" y="2973"/>
                    <a:pt x="1605" y="2973"/>
                  </a:cubicBezTo>
                  <a:cubicBezTo>
                    <a:pt x="1797" y="2973"/>
                    <a:pt x="1990" y="2936"/>
                    <a:pt x="2174" y="2860"/>
                  </a:cubicBezTo>
                  <a:cubicBezTo>
                    <a:pt x="2729" y="2630"/>
                    <a:pt x="3092" y="2089"/>
                    <a:pt x="3092" y="1487"/>
                  </a:cubicBezTo>
                  <a:cubicBezTo>
                    <a:pt x="3092" y="667"/>
                    <a:pt x="2426" y="1"/>
                    <a:pt x="1605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2327;p118"/>
            <p:cNvSpPr/>
            <p:nvPr/>
          </p:nvSpPr>
          <p:spPr>
            <a:xfrm>
              <a:off x="3466206" y="1850736"/>
              <a:ext cx="104654" cy="79695"/>
            </a:xfrm>
            <a:custGeom>
              <a:avLst/>
              <a:gdLst/>
              <a:ahLst/>
              <a:cxnLst/>
              <a:rect l="l" t="t" r="r" b="b"/>
              <a:pathLst>
                <a:path w="5778" h="4400" extrusionOk="0">
                  <a:moveTo>
                    <a:pt x="3067" y="1"/>
                  </a:moveTo>
                  <a:cubicBezTo>
                    <a:pt x="2851" y="1"/>
                    <a:pt x="2053" y="42"/>
                    <a:pt x="1680" y="632"/>
                  </a:cubicBezTo>
                  <a:cubicBezTo>
                    <a:pt x="1433" y="1020"/>
                    <a:pt x="861" y="2105"/>
                    <a:pt x="367" y="3103"/>
                  </a:cubicBezTo>
                  <a:cubicBezTo>
                    <a:pt x="0" y="3912"/>
                    <a:pt x="483" y="4383"/>
                    <a:pt x="887" y="4385"/>
                  </a:cubicBezTo>
                  <a:lnTo>
                    <a:pt x="5760" y="4399"/>
                  </a:lnTo>
                  <a:lnTo>
                    <a:pt x="5778" y="2"/>
                  </a:lnTo>
                  <a:lnTo>
                    <a:pt x="3121" y="2"/>
                  </a:lnTo>
                  <a:cubicBezTo>
                    <a:pt x="3121" y="2"/>
                    <a:pt x="3102" y="1"/>
                    <a:pt x="3067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2328;p118"/>
            <p:cNvSpPr/>
            <p:nvPr/>
          </p:nvSpPr>
          <p:spPr>
            <a:xfrm>
              <a:off x="3587669" y="1775714"/>
              <a:ext cx="350531" cy="255567"/>
            </a:xfrm>
            <a:custGeom>
              <a:avLst/>
              <a:gdLst/>
              <a:ahLst/>
              <a:cxnLst/>
              <a:rect l="l" t="t" r="r" b="b"/>
              <a:pathLst>
                <a:path w="19353" h="14110" extrusionOk="0">
                  <a:moveTo>
                    <a:pt x="9560" y="3675"/>
                  </a:moveTo>
                  <a:cubicBezTo>
                    <a:pt x="9934" y="3675"/>
                    <a:pt x="10239" y="3980"/>
                    <a:pt x="10239" y="4356"/>
                  </a:cubicBezTo>
                  <a:lnTo>
                    <a:pt x="10239" y="5434"/>
                  </a:lnTo>
                  <a:lnTo>
                    <a:pt x="11319" y="5434"/>
                  </a:lnTo>
                  <a:cubicBezTo>
                    <a:pt x="11693" y="5434"/>
                    <a:pt x="11998" y="5739"/>
                    <a:pt x="11998" y="6113"/>
                  </a:cubicBezTo>
                  <a:lnTo>
                    <a:pt x="11998" y="6569"/>
                  </a:lnTo>
                  <a:lnTo>
                    <a:pt x="11999" y="6569"/>
                  </a:lnTo>
                  <a:cubicBezTo>
                    <a:pt x="11998" y="6943"/>
                    <a:pt x="11693" y="7248"/>
                    <a:pt x="11319" y="7248"/>
                  </a:cubicBezTo>
                  <a:lnTo>
                    <a:pt x="10239" y="7248"/>
                  </a:lnTo>
                  <a:lnTo>
                    <a:pt x="10239" y="8328"/>
                  </a:lnTo>
                  <a:cubicBezTo>
                    <a:pt x="10239" y="8702"/>
                    <a:pt x="9936" y="9007"/>
                    <a:pt x="9560" y="9007"/>
                  </a:cubicBezTo>
                  <a:lnTo>
                    <a:pt x="9104" y="9007"/>
                  </a:lnTo>
                  <a:cubicBezTo>
                    <a:pt x="8730" y="9007"/>
                    <a:pt x="8425" y="8702"/>
                    <a:pt x="8425" y="8328"/>
                  </a:cubicBezTo>
                  <a:lnTo>
                    <a:pt x="8425" y="7248"/>
                  </a:lnTo>
                  <a:lnTo>
                    <a:pt x="7347" y="7248"/>
                  </a:lnTo>
                  <a:cubicBezTo>
                    <a:pt x="6971" y="7248"/>
                    <a:pt x="6666" y="6943"/>
                    <a:pt x="6666" y="6569"/>
                  </a:cubicBezTo>
                  <a:lnTo>
                    <a:pt x="6666" y="6113"/>
                  </a:lnTo>
                  <a:cubicBezTo>
                    <a:pt x="6666" y="5739"/>
                    <a:pt x="6971" y="5434"/>
                    <a:pt x="7347" y="5434"/>
                  </a:cubicBezTo>
                  <a:lnTo>
                    <a:pt x="8425" y="5434"/>
                  </a:lnTo>
                  <a:lnTo>
                    <a:pt x="8425" y="4356"/>
                  </a:lnTo>
                  <a:cubicBezTo>
                    <a:pt x="8425" y="3980"/>
                    <a:pt x="8730" y="3675"/>
                    <a:pt x="9104" y="3675"/>
                  </a:cubicBezTo>
                  <a:close/>
                  <a:moveTo>
                    <a:pt x="1845" y="1"/>
                  </a:moveTo>
                  <a:cubicBezTo>
                    <a:pt x="1161" y="1"/>
                    <a:pt x="539" y="392"/>
                    <a:pt x="244" y="1008"/>
                  </a:cubicBezTo>
                  <a:cubicBezTo>
                    <a:pt x="138" y="1229"/>
                    <a:pt x="1" y="1641"/>
                    <a:pt x="1" y="1776"/>
                  </a:cubicBezTo>
                  <a:lnTo>
                    <a:pt x="1" y="14096"/>
                  </a:lnTo>
                  <a:lnTo>
                    <a:pt x="9870" y="14104"/>
                  </a:lnTo>
                  <a:lnTo>
                    <a:pt x="9870" y="14096"/>
                  </a:lnTo>
                  <a:cubicBezTo>
                    <a:pt x="9883" y="12608"/>
                    <a:pt x="11092" y="11408"/>
                    <a:pt x="12580" y="11408"/>
                  </a:cubicBezTo>
                  <a:cubicBezTo>
                    <a:pt x="14068" y="11408"/>
                    <a:pt x="15277" y="12608"/>
                    <a:pt x="15290" y="14096"/>
                  </a:cubicBezTo>
                  <a:lnTo>
                    <a:pt x="15290" y="14108"/>
                  </a:lnTo>
                  <a:lnTo>
                    <a:pt x="17577" y="14109"/>
                  </a:lnTo>
                  <a:cubicBezTo>
                    <a:pt x="18558" y="14109"/>
                    <a:pt x="19353" y="13315"/>
                    <a:pt x="19353" y="12336"/>
                  </a:cubicBezTo>
                  <a:lnTo>
                    <a:pt x="19353" y="1776"/>
                  </a:lnTo>
                  <a:cubicBezTo>
                    <a:pt x="19353" y="797"/>
                    <a:pt x="18558" y="2"/>
                    <a:pt x="17577" y="2"/>
                  </a:cubicBezTo>
                  <a:lnTo>
                    <a:pt x="17577" y="1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2329;p118"/>
            <p:cNvSpPr/>
            <p:nvPr/>
          </p:nvSpPr>
          <p:spPr>
            <a:xfrm>
              <a:off x="3766059" y="1981599"/>
              <a:ext cx="98930" cy="98695"/>
            </a:xfrm>
            <a:custGeom>
              <a:avLst/>
              <a:gdLst/>
              <a:ahLst/>
              <a:cxnLst/>
              <a:rect l="l" t="t" r="r" b="b"/>
              <a:pathLst>
                <a:path w="5462" h="5449" extrusionOk="0">
                  <a:moveTo>
                    <a:pt x="2732" y="1278"/>
                  </a:moveTo>
                  <a:cubicBezTo>
                    <a:pt x="2919" y="1278"/>
                    <a:pt x="3108" y="1314"/>
                    <a:pt x="3287" y="1389"/>
                  </a:cubicBezTo>
                  <a:cubicBezTo>
                    <a:pt x="3830" y="1614"/>
                    <a:pt x="4184" y="2142"/>
                    <a:pt x="4184" y="2731"/>
                  </a:cubicBezTo>
                  <a:cubicBezTo>
                    <a:pt x="4184" y="3530"/>
                    <a:pt x="3534" y="4181"/>
                    <a:pt x="2734" y="4181"/>
                  </a:cubicBezTo>
                  <a:cubicBezTo>
                    <a:pt x="2733" y="4181"/>
                    <a:pt x="2732" y="4181"/>
                    <a:pt x="2731" y="4181"/>
                  </a:cubicBezTo>
                  <a:cubicBezTo>
                    <a:pt x="2144" y="4181"/>
                    <a:pt x="1614" y="3828"/>
                    <a:pt x="1391" y="3285"/>
                  </a:cubicBezTo>
                  <a:cubicBezTo>
                    <a:pt x="1165" y="2742"/>
                    <a:pt x="1290" y="2118"/>
                    <a:pt x="1705" y="1703"/>
                  </a:cubicBezTo>
                  <a:cubicBezTo>
                    <a:pt x="1983" y="1426"/>
                    <a:pt x="2355" y="1278"/>
                    <a:pt x="2732" y="1278"/>
                  </a:cubicBezTo>
                  <a:close/>
                  <a:moveTo>
                    <a:pt x="2728" y="0"/>
                  </a:moveTo>
                  <a:cubicBezTo>
                    <a:pt x="1222" y="0"/>
                    <a:pt x="0" y="1223"/>
                    <a:pt x="0" y="2731"/>
                  </a:cubicBezTo>
                  <a:lnTo>
                    <a:pt x="0" y="2738"/>
                  </a:lnTo>
                  <a:cubicBezTo>
                    <a:pt x="12" y="4238"/>
                    <a:pt x="1230" y="5447"/>
                    <a:pt x="2730" y="5448"/>
                  </a:cubicBezTo>
                  <a:cubicBezTo>
                    <a:pt x="2730" y="5448"/>
                    <a:pt x="2731" y="5448"/>
                    <a:pt x="2732" y="5448"/>
                  </a:cubicBezTo>
                  <a:cubicBezTo>
                    <a:pt x="4230" y="5448"/>
                    <a:pt x="5449" y="4241"/>
                    <a:pt x="5462" y="2742"/>
                  </a:cubicBezTo>
                  <a:lnTo>
                    <a:pt x="5462" y="2731"/>
                  </a:lnTo>
                  <a:cubicBezTo>
                    <a:pt x="5462" y="1222"/>
                    <a:pt x="4240" y="0"/>
                    <a:pt x="2731" y="0"/>
                  </a:cubicBezTo>
                  <a:cubicBezTo>
                    <a:pt x="2730" y="0"/>
                    <a:pt x="2729" y="0"/>
                    <a:pt x="2728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2330;p118"/>
            <p:cNvSpPr/>
            <p:nvPr/>
          </p:nvSpPr>
          <p:spPr>
            <a:xfrm>
              <a:off x="3786490" y="2004094"/>
              <a:ext cx="55968" cy="53867"/>
            </a:xfrm>
            <a:custGeom>
              <a:avLst/>
              <a:gdLst/>
              <a:ahLst/>
              <a:cxnLst/>
              <a:rect l="l" t="t" r="r" b="b"/>
              <a:pathLst>
                <a:path w="3090" h="2974" extrusionOk="0">
                  <a:moveTo>
                    <a:pt x="1603" y="0"/>
                  </a:moveTo>
                  <a:cubicBezTo>
                    <a:pt x="1002" y="0"/>
                    <a:pt x="460" y="363"/>
                    <a:pt x="230" y="918"/>
                  </a:cubicBezTo>
                  <a:cubicBezTo>
                    <a:pt x="1" y="1474"/>
                    <a:pt x="128" y="2114"/>
                    <a:pt x="552" y="2538"/>
                  </a:cubicBezTo>
                  <a:cubicBezTo>
                    <a:pt x="837" y="2823"/>
                    <a:pt x="1217" y="2974"/>
                    <a:pt x="1603" y="2974"/>
                  </a:cubicBezTo>
                  <a:cubicBezTo>
                    <a:pt x="1795" y="2974"/>
                    <a:pt x="1988" y="2937"/>
                    <a:pt x="2172" y="2860"/>
                  </a:cubicBezTo>
                  <a:cubicBezTo>
                    <a:pt x="2728" y="2630"/>
                    <a:pt x="3090" y="2089"/>
                    <a:pt x="3090" y="1487"/>
                  </a:cubicBezTo>
                  <a:cubicBezTo>
                    <a:pt x="3090" y="666"/>
                    <a:pt x="2424" y="0"/>
                    <a:pt x="1603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2331;p118"/>
            <p:cNvSpPr/>
            <p:nvPr/>
          </p:nvSpPr>
          <p:spPr>
            <a:xfrm>
              <a:off x="3545611" y="1768197"/>
              <a:ext cx="28853" cy="25756"/>
            </a:xfrm>
            <a:custGeom>
              <a:avLst/>
              <a:gdLst/>
              <a:ahLst/>
              <a:cxnLst/>
              <a:rect l="l" t="t" r="r" b="b"/>
              <a:pathLst>
                <a:path w="1593" h="1422" extrusionOk="0">
                  <a:moveTo>
                    <a:pt x="796" y="0"/>
                  </a:moveTo>
                  <a:cubicBezTo>
                    <a:pt x="356" y="0"/>
                    <a:pt x="0" y="281"/>
                    <a:pt x="0" y="627"/>
                  </a:cubicBezTo>
                  <a:lnTo>
                    <a:pt x="0" y="1421"/>
                  </a:lnTo>
                  <a:lnTo>
                    <a:pt x="1593" y="1421"/>
                  </a:lnTo>
                  <a:lnTo>
                    <a:pt x="1593" y="627"/>
                  </a:lnTo>
                  <a:cubicBezTo>
                    <a:pt x="1593" y="281"/>
                    <a:pt x="1235" y="0"/>
                    <a:pt x="796" y="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2332;p118"/>
            <p:cNvSpPr/>
            <p:nvPr/>
          </p:nvSpPr>
          <p:spPr>
            <a:xfrm>
              <a:off x="3708425" y="1842295"/>
              <a:ext cx="96594" cy="96594"/>
            </a:xfrm>
            <a:custGeom>
              <a:avLst/>
              <a:gdLst/>
              <a:ahLst/>
              <a:cxnLst/>
              <a:rect l="l" t="t" r="r" b="b"/>
              <a:pathLst>
                <a:path w="5333" h="5333" extrusionOk="0">
                  <a:moveTo>
                    <a:pt x="2439" y="1"/>
                  </a:moveTo>
                  <a:cubicBezTo>
                    <a:pt x="2063" y="1"/>
                    <a:pt x="1758" y="305"/>
                    <a:pt x="1760" y="680"/>
                  </a:cubicBezTo>
                  <a:lnTo>
                    <a:pt x="1760" y="1760"/>
                  </a:lnTo>
                  <a:lnTo>
                    <a:pt x="680" y="1760"/>
                  </a:lnTo>
                  <a:cubicBezTo>
                    <a:pt x="305" y="1760"/>
                    <a:pt x="1" y="2063"/>
                    <a:pt x="1" y="2439"/>
                  </a:cubicBezTo>
                  <a:lnTo>
                    <a:pt x="1" y="2893"/>
                  </a:lnTo>
                  <a:cubicBezTo>
                    <a:pt x="1" y="3269"/>
                    <a:pt x="305" y="3573"/>
                    <a:pt x="680" y="3573"/>
                  </a:cubicBezTo>
                  <a:lnTo>
                    <a:pt x="1760" y="3573"/>
                  </a:lnTo>
                  <a:lnTo>
                    <a:pt x="1760" y="4652"/>
                  </a:lnTo>
                  <a:cubicBezTo>
                    <a:pt x="1758" y="5028"/>
                    <a:pt x="2063" y="5332"/>
                    <a:pt x="2439" y="5332"/>
                  </a:cubicBezTo>
                  <a:lnTo>
                    <a:pt x="2893" y="5332"/>
                  </a:lnTo>
                  <a:cubicBezTo>
                    <a:pt x="3269" y="5332"/>
                    <a:pt x="3573" y="5028"/>
                    <a:pt x="3573" y="4652"/>
                  </a:cubicBezTo>
                  <a:lnTo>
                    <a:pt x="3573" y="3573"/>
                  </a:lnTo>
                  <a:lnTo>
                    <a:pt x="4652" y="3573"/>
                  </a:lnTo>
                  <a:cubicBezTo>
                    <a:pt x="5028" y="3573"/>
                    <a:pt x="5332" y="3269"/>
                    <a:pt x="5332" y="2893"/>
                  </a:cubicBezTo>
                  <a:lnTo>
                    <a:pt x="5332" y="2439"/>
                  </a:lnTo>
                  <a:cubicBezTo>
                    <a:pt x="5332" y="2064"/>
                    <a:pt x="5029" y="1760"/>
                    <a:pt x="4654" y="1760"/>
                  </a:cubicBezTo>
                  <a:cubicBezTo>
                    <a:pt x="4653" y="1760"/>
                    <a:pt x="4652" y="1760"/>
                    <a:pt x="4652" y="1760"/>
                  </a:cubicBezTo>
                  <a:lnTo>
                    <a:pt x="3573" y="1760"/>
                  </a:lnTo>
                  <a:lnTo>
                    <a:pt x="3573" y="680"/>
                  </a:lnTo>
                  <a:cubicBezTo>
                    <a:pt x="3573" y="305"/>
                    <a:pt x="3269" y="1"/>
                    <a:pt x="2893" y="1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0599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34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5" y="368300"/>
            <a:ext cx="3263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Цифровизация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0F6C527-3154-485B-ACC6-F536EDFCFA00}"/>
              </a:ext>
            </a:extLst>
          </p:cNvPr>
          <p:cNvSpPr txBox="1"/>
          <p:nvPr/>
        </p:nvSpPr>
        <p:spPr>
          <a:xfrm>
            <a:off x="743410" y="1220436"/>
            <a:ext cx="825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Более 10 лет Москва занимается цифровизацией системы здравоохранения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6E5597F5-90D4-4AC2-9EAE-5D0310139F71}"/>
              </a:ext>
            </a:extLst>
          </p:cNvPr>
          <p:cNvGrpSpPr/>
          <p:nvPr/>
        </p:nvGrpSpPr>
        <p:grpSpPr>
          <a:xfrm>
            <a:off x="600490" y="2280665"/>
            <a:ext cx="2840654" cy="1727106"/>
            <a:chOff x="663334" y="2268338"/>
            <a:chExt cx="2840654" cy="1727106"/>
          </a:xfrm>
        </p:grpSpPr>
        <p:sp>
          <p:nvSpPr>
            <p:cNvPr id="51" name="Шестиугольник 50">
              <a:extLst>
                <a:ext uri="{FF2B5EF4-FFF2-40B4-BE49-F238E27FC236}">
                  <a16:creationId xmlns:a16="http://schemas.microsoft.com/office/drawing/2014/main" xmlns="" id="{4F6E25C7-A0E5-48C5-9BE2-3A508E0E1696}"/>
                </a:ext>
              </a:extLst>
            </p:cNvPr>
            <p:cNvSpPr/>
            <p:nvPr/>
          </p:nvSpPr>
          <p:spPr>
            <a:xfrm>
              <a:off x="663334" y="2288174"/>
              <a:ext cx="1980433" cy="1707270"/>
            </a:xfrm>
            <a:prstGeom prst="hexagon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EC16C856-B5DF-435B-8A5D-7B1148C2AAD2}"/>
                </a:ext>
              </a:extLst>
            </p:cNvPr>
            <p:cNvSpPr txBox="1"/>
            <p:nvPr/>
          </p:nvSpPr>
          <p:spPr>
            <a:xfrm>
              <a:off x="1168342" y="2268338"/>
              <a:ext cx="18685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ru-RU" sz="80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97F0AA4-5E1F-4064-955B-2DD40798CCF4}"/>
                </a:ext>
              </a:extLst>
            </p:cNvPr>
            <p:cNvSpPr txBox="1"/>
            <p:nvPr/>
          </p:nvSpPr>
          <p:spPr>
            <a:xfrm>
              <a:off x="810126" y="2592350"/>
              <a:ext cx="3515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4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DF0A50F-B26C-4D34-A2C4-DDF3500EE347}"/>
                </a:ext>
              </a:extLst>
            </p:cNvPr>
            <p:cNvSpPr txBox="1"/>
            <p:nvPr/>
          </p:nvSpPr>
          <p:spPr>
            <a:xfrm>
              <a:off x="2321706" y="2808998"/>
              <a:ext cx="11822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млн.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A267F396-93D0-4536-9538-BD015EDA7588}"/>
                </a:ext>
              </a:extLst>
            </p:cNvPr>
            <p:cNvSpPr txBox="1"/>
            <p:nvPr/>
          </p:nvSpPr>
          <p:spPr>
            <a:xfrm>
              <a:off x="1014509" y="3416881"/>
              <a:ext cx="20897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ЭМК в ЕМИАС</a:t>
              </a:r>
              <a:endParaRPr lang="ru-RU" sz="20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D10A2853-B2BE-421A-9681-CDD40298EA1D}"/>
              </a:ext>
            </a:extLst>
          </p:cNvPr>
          <p:cNvGrpSpPr/>
          <p:nvPr/>
        </p:nvGrpSpPr>
        <p:grpSpPr>
          <a:xfrm>
            <a:off x="3907695" y="2004152"/>
            <a:ext cx="3589444" cy="461665"/>
            <a:chOff x="818627" y="5414129"/>
            <a:chExt cx="3589444" cy="46166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A524F8B4-49D8-47A4-8AF9-6B616F49362F}"/>
                </a:ext>
              </a:extLst>
            </p:cNvPr>
            <p:cNvSpPr txBox="1"/>
            <p:nvPr/>
          </p:nvSpPr>
          <p:spPr>
            <a:xfrm>
              <a:off x="1173924" y="5414129"/>
              <a:ext cx="3234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i="0" u="none" strike="noStrike" dirty="0">
                  <a:solidFill>
                    <a:srgbClr val="A4B8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&gt; 100 млн раз </a:t>
              </a:r>
              <a:r>
                <a:rPr lang="ru-RU" sz="120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москвичи воспользовались онлайн-записью</a:t>
              </a:r>
              <a:endPara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xmlns="" id="{153A9E68-AD56-4541-89D2-741B52EA7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7712767">
              <a:off x="823854" y="5470399"/>
              <a:ext cx="237788" cy="248241"/>
            </a:xfrm>
            <a:prstGeom prst="rect">
              <a:avLst/>
            </a:prstGeom>
          </p:spPr>
        </p:pic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0B005F49-4690-49A2-901F-7ED6CEC0BD85}"/>
              </a:ext>
            </a:extLst>
          </p:cNvPr>
          <p:cNvGrpSpPr/>
          <p:nvPr/>
        </p:nvGrpSpPr>
        <p:grpSpPr>
          <a:xfrm>
            <a:off x="3915789" y="2721496"/>
            <a:ext cx="3416684" cy="830997"/>
            <a:chOff x="4828818" y="5581107"/>
            <a:chExt cx="3416684" cy="83099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B867D469-E5F6-446F-A60E-2E91358EC4FE}"/>
                </a:ext>
              </a:extLst>
            </p:cNvPr>
            <p:cNvSpPr txBox="1"/>
            <p:nvPr/>
          </p:nvSpPr>
          <p:spPr>
            <a:xfrm>
              <a:off x="5184116" y="5581107"/>
              <a:ext cx="30613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Поставили </a:t>
              </a:r>
              <a:r>
                <a:rPr lang="ru-RU" sz="1200" b="1" i="0" u="none" strike="noStrike" dirty="0">
                  <a:solidFill>
                    <a:srgbClr val="A4B8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&gt; 9 млн </a:t>
              </a:r>
              <a:r>
                <a:rPr lang="ru-RU" sz="120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предварительных диагнозов </a:t>
              </a:r>
            </a:p>
            <a:p>
              <a:r>
                <a:rPr lang="ru-RU" sz="120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с помощью системы поддержки принятия врачебных решений</a:t>
              </a:r>
              <a:endPara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xmlns="" id="{7CCD3F98-BCB3-4C28-9F53-876E81A0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7712767">
              <a:off x="4834045" y="5637377"/>
              <a:ext cx="237788" cy="248241"/>
            </a:xfrm>
            <a:prstGeom prst="rect">
              <a:avLst/>
            </a:prstGeom>
          </p:spPr>
        </p:pic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xmlns="" id="{3E498C2B-8C1C-4641-AA3A-83D58B60F7B1}"/>
              </a:ext>
            </a:extLst>
          </p:cNvPr>
          <p:cNvGrpSpPr/>
          <p:nvPr/>
        </p:nvGrpSpPr>
        <p:grpSpPr>
          <a:xfrm>
            <a:off x="3908766" y="3771525"/>
            <a:ext cx="3135904" cy="461665"/>
            <a:chOff x="8721723" y="5581107"/>
            <a:chExt cx="3371395" cy="46166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87E07277-4133-40A1-B083-54E2E7C63982}"/>
                </a:ext>
              </a:extLst>
            </p:cNvPr>
            <p:cNvSpPr txBox="1"/>
            <p:nvPr/>
          </p:nvSpPr>
          <p:spPr>
            <a:xfrm>
              <a:off x="9077020" y="5581107"/>
              <a:ext cx="3016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i="0" u="none" strike="noStrike" dirty="0">
                  <a:solidFill>
                    <a:srgbClr val="A4B8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&gt; 8 миллионов </a:t>
              </a:r>
              <a:r>
                <a:rPr lang="ru-RU" sz="120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исследований обработали ИИ-сервисы</a:t>
              </a:r>
              <a:endParaRPr lang="ru-RU" sz="12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xmlns="" id="{B4BFC53E-8160-48EF-9135-288BE7C1F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7712767">
              <a:off x="8726950" y="5637377"/>
              <a:ext cx="237788" cy="248241"/>
            </a:xfrm>
            <a:prstGeom prst="rect">
              <a:avLst/>
            </a:prstGeom>
          </p:spPr>
        </p:pic>
      </p:grp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xmlns="" id="{F4DD5880-D3BC-4CE9-804A-ADE0AD6D3266}"/>
              </a:ext>
            </a:extLst>
          </p:cNvPr>
          <p:cNvSpPr/>
          <p:nvPr/>
        </p:nvSpPr>
        <p:spPr>
          <a:xfrm>
            <a:off x="743410" y="4843344"/>
            <a:ext cx="7892154" cy="1549829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xmlns="" id="{BBC81294-05A5-408B-9AB4-6CCE971245E1}"/>
              </a:ext>
            </a:extLst>
          </p:cNvPr>
          <p:cNvSpPr/>
          <p:nvPr/>
        </p:nvSpPr>
        <p:spPr>
          <a:xfrm>
            <a:off x="570189" y="4612919"/>
            <a:ext cx="3410632" cy="476831"/>
          </a:xfrm>
          <a:prstGeom prst="roundRect">
            <a:avLst>
              <a:gd name="adj" fmla="val 28744"/>
            </a:avLst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4E62C51B-6689-4C73-964B-41B8BD0FEBA6}"/>
              </a:ext>
            </a:extLst>
          </p:cNvPr>
          <p:cNvSpPr txBox="1"/>
          <p:nvPr/>
        </p:nvSpPr>
        <p:spPr>
          <a:xfrm>
            <a:off x="743411" y="4674611"/>
            <a:ext cx="3149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цифровом виде хранятся: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xmlns="" id="{A5FBEBE9-334A-42AA-859A-0E45C5AC1D85}"/>
              </a:ext>
            </a:extLst>
          </p:cNvPr>
          <p:cNvGrpSpPr/>
          <p:nvPr/>
        </p:nvGrpSpPr>
        <p:grpSpPr>
          <a:xfrm>
            <a:off x="941240" y="5252359"/>
            <a:ext cx="2109273" cy="945028"/>
            <a:chOff x="3929939" y="2403576"/>
            <a:chExt cx="2109273" cy="945028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xmlns="" id="{26A7F9B7-5903-4930-AFB2-38782B3783A3}"/>
                </a:ext>
              </a:extLst>
            </p:cNvPr>
            <p:cNvSpPr/>
            <p:nvPr/>
          </p:nvSpPr>
          <p:spPr>
            <a:xfrm>
              <a:off x="3929939" y="2492840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E18C8C63-7125-4AFC-837A-0414B0D7E3DF}"/>
                </a:ext>
              </a:extLst>
            </p:cNvPr>
            <p:cNvSpPr txBox="1"/>
            <p:nvPr/>
          </p:nvSpPr>
          <p:spPr>
            <a:xfrm>
              <a:off x="4153484" y="2403576"/>
              <a:ext cx="10165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330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416E062C-0E65-498B-AD13-4D92D7308A25}"/>
                </a:ext>
              </a:extLst>
            </p:cNvPr>
            <p:cNvSpPr txBox="1"/>
            <p:nvPr/>
          </p:nvSpPr>
          <p:spPr>
            <a:xfrm>
              <a:off x="3939583" y="2501703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893A1B70-DD86-47CF-80D7-4F67E124701B}"/>
                </a:ext>
              </a:extLst>
            </p:cNvPr>
            <p:cNvSpPr txBox="1"/>
            <p:nvPr/>
          </p:nvSpPr>
          <p:spPr>
            <a:xfrm>
              <a:off x="4856930" y="2492858"/>
              <a:ext cx="1182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млн.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C66DBE00-5CF3-4237-8DEB-1AA13A090F4D}"/>
                </a:ext>
              </a:extLst>
            </p:cNvPr>
            <p:cNvSpPr txBox="1"/>
            <p:nvPr/>
          </p:nvSpPr>
          <p:spPr>
            <a:xfrm>
              <a:off x="4169382" y="2948494"/>
              <a:ext cx="1375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протоколов осмотров врачей</a:t>
              </a:r>
              <a:endParaRPr lang="ru-RU" sz="10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D431140B-5192-40BA-AD48-C75F1704B4F2}"/>
              </a:ext>
            </a:extLst>
          </p:cNvPr>
          <p:cNvGrpSpPr/>
          <p:nvPr/>
        </p:nvGrpSpPr>
        <p:grpSpPr>
          <a:xfrm>
            <a:off x="2840372" y="5252359"/>
            <a:ext cx="2125175" cy="898690"/>
            <a:chOff x="5968019" y="2403576"/>
            <a:chExt cx="2125175" cy="898690"/>
          </a:xfrm>
        </p:grpSpPr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xmlns="" id="{DBD18F95-E50B-4234-9308-5CAB8D2F405E}"/>
                </a:ext>
              </a:extLst>
            </p:cNvPr>
            <p:cNvSpPr/>
            <p:nvPr/>
          </p:nvSpPr>
          <p:spPr>
            <a:xfrm>
              <a:off x="5968019" y="2492840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38D646C5-CECF-461A-9C96-9A15A0DD47E7}"/>
                </a:ext>
              </a:extLst>
            </p:cNvPr>
            <p:cNvSpPr txBox="1"/>
            <p:nvPr/>
          </p:nvSpPr>
          <p:spPr>
            <a:xfrm>
              <a:off x="6191564" y="2403576"/>
              <a:ext cx="10165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143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E0BEB371-C80A-4F89-BF15-F878251CC9E8}"/>
                </a:ext>
              </a:extLst>
            </p:cNvPr>
            <p:cNvSpPr txBox="1"/>
            <p:nvPr/>
          </p:nvSpPr>
          <p:spPr>
            <a:xfrm>
              <a:off x="5977663" y="2501703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C2695C24-A9B9-41BE-AE6F-891C825174F9}"/>
                </a:ext>
              </a:extLst>
            </p:cNvPr>
            <p:cNvSpPr txBox="1"/>
            <p:nvPr/>
          </p:nvSpPr>
          <p:spPr>
            <a:xfrm>
              <a:off x="6910912" y="2500806"/>
              <a:ext cx="1182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млн.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B1CF4FF3-864D-47DF-A0C9-589CC062EA8D}"/>
                </a:ext>
              </a:extLst>
            </p:cNvPr>
            <p:cNvSpPr txBox="1"/>
            <p:nvPr/>
          </p:nvSpPr>
          <p:spPr>
            <a:xfrm>
              <a:off x="6294929" y="2948494"/>
              <a:ext cx="11400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рецептов</a:t>
              </a:r>
              <a:endParaRPr lang="ru-RU" sz="10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5" name="Группа 94">
            <a:extLst>
              <a:ext uri="{FF2B5EF4-FFF2-40B4-BE49-F238E27FC236}">
                <a16:creationId xmlns:a16="http://schemas.microsoft.com/office/drawing/2014/main" xmlns="" id="{0E0D7F62-D0D3-4C2C-B659-90DF5289D3BE}"/>
              </a:ext>
            </a:extLst>
          </p:cNvPr>
          <p:cNvGrpSpPr/>
          <p:nvPr/>
        </p:nvGrpSpPr>
        <p:grpSpPr>
          <a:xfrm>
            <a:off x="4742254" y="5252359"/>
            <a:ext cx="2125175" cy="945028"/>
            <a:chOff x="7948384" y="2445639"/>
            <a:chExt cx="2125175" cy="945028"/>
          </a:xfrm>
        </p:grpSpPr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xmlns="" id="{299D870A-8CC3-4DC1-B1B2-D249A7FCF00F}"/>
                </a:ext>
              </a:extLst>
            </p:cNvPr>
            <p:cNvSpPr/>
            <p:nvPr/>
          </p:nvSpPr>
          <p:spPr>
            <a:xfrm>
              <a:off x="7948384" y="2534903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7BACD261-9210-4055-89EE-FD4A9AC271E9}"/>
                </a:ext>
              </a:extLst>
            </p:cNvPr>
            <p:cNvSpPr txBox="1"/>
            <p:nvPr/>
          </p:nvSpPr>
          <p:spPr>
            <a:xfrm>
              <a:off x="8171929" y="2445639"/>
              <a:ext cx="10165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320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EA2994E6-2074-41BE-B708-8F1F5B5EAD90}"/>
                </a:ext>
              </a:extLst>
            </p:cNvPr>
            <p:cNvSpPr txBox="1"/>
            <p:nvPr/>
          </p:nvSpPr>
          <p:spPr>
            <a:xfrm>
              <a:off x="7958028" y="2543766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8929C9F5-004B-409E-9131-C36D13DCD7F6}"/>
                </a:ext>
              </a:extLst>
            </p:cNvPr>
            <p:cNvSpPr txBox="1"/>
            <p:nvPr/>
          </p:nvSpPr>
          <p:spPr>
            <a:xfrm>
              <a:off x="8891277" y="2519019"/>
              <a:ext cx="1182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млн.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1BCE95D6-8F03-46CD-9E04-7CB6F59816F2}"/>
                </a:ext>
              </a:extLst>
            </p:cNvPr>
            <p:cNvSpPr txBox="1"/>
            <p:nvPr/>
          </p:nvSpPr>
          <p:spPr>
            <a:xfrm>
              <a:off x="8203733" y="2990557"/>
              <a:ext cx="11400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результатов анализов</a:t>
              </a: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xmlns="" id="{EDD7682E-ED02-4456-B4FB-577D33C40148}"/>
              </a:ext>
            </a:extLst>
          </p:cNvPr>
          <p:cNvGrpSpPr/>
          <p:nvPr/>
        </p:nvGrpSpPr>
        <p:grpSpPr>
          <a:xfrm>
            <a:off x="6598211" y="5252359"/>
            <a:ext cx="2196736" cy="945028"/>
            <a:chOff x="9907502" y="3382147"/>
            <a:chExt cx="2196736" cy="945028"/>
          </a:xfrm>
        </p:grpSpPr>
        <p:sp>
          <p:nvSpPr>
            <p:cNvPr id="116" name="Овал 115">
              <a:extLst>
                <a:ext uri="{FF2B5EF4-FFF2-40B4-BE49-F238E27FC236}">
                  <a16:creationId xmlns:a16="http://schemas.microsoft.com/office/drawing/2014/main" xmlns="" id="{4BD81BAD-E5C6-452C-89C8-EB0020FE4C67}"/>
                </a:ext>
              </a:extLst>
            </p:cNvPr>
            <p:cNvSpPr/>
            <p:nvPr/>
          </p:nvSpPr>
          <p:spPr>
            <a:xfrm>
              <a:off x="9907502" y="3471411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6149E33F-11AC-4811-BB19-82C0537A7925}"/>
                </a:ext>
              </a:extLst>
            </p:cNvPr>
            <p:cNvSpPr txBox="1"/>
            <p:nvPr/>
          </p:nvSpPr>
          <p:spPr>
            <a:xfrm>
              <a:off x="10131047" y="3382147"/>
              <a:ext cx="11822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11,7</a:t>
              </a:r>
              <a:endParaRPr lang="ru-RU" sz="32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88A09A1A-C8DC-4007-8378-0EEA900835D7}"/>
                </a:ext>
              </a:extLst>
            </p:cNvPr>
            <p:cNvSpPr txBox="1"/>
            <p:nvPr/>
          </p:nvSpPr>
          <p:spPr>
            <a:xfrm>
              <a:off x="9917146" y="3480274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3423699C-D46D-4CF5-83EA-86669D381620}"/>
                </a:ext>
              </a:extLst>
            </p:cNvPr>
            <p:cNvSpPr txBox="1"/>
            <p:nvPr/>
          </p:nvSpPr>
          <p:spPr>
            <a:xfrm>
              <a:off x="10921956" y="3479380"/>
              <a:ext cx="1182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млн.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37CBF4C7-ACCA-40B2-8BDD-3F8D2038243D}"/>
                </a:ext>
              </a:extLst>
            </p:cNvPr>
            <p:cNvSpPr txBox="1"/>
            <p:nvPr/>
          </p:nvSpPr>
          <p:spPr>
            <a:xfrm>
              <a:off x="10250314" y="3927065"/>
              <a:ext cx="16368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u="none" strike="noStrike" dirty="0">
                  <a:solidFill>
                    <a:srgbClr val="1B2E5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выписных эпикризов из стационаров</a:t>
              </a:r>
            </a:p>
          </p:txBody>
        </p:sp>
      </p:grpSp>
      <p:pic>
        <p:nvPicPr>
          <p:cNvPr id="121" name="Рисунок 120">
            <a:extLst>
              <a:ext uri="{FF2B5EF4-FFF2-40B4-BE49-F238E27FC236}">
                <a16:creationId xmlns:a16="http://schemas.microsoft.com/office/drawing/2014/main" xmlns="" id="{4F9671C2-8FBE-4D0A-8C80-89BD720A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8612" y="1645894"/>
            <a:ext cx="3813311" cy="3082238"/>
          </a:xfrm>
          <a:custGeom>
            <a:avLst/>
            <a:gdLst>
              <a:gd name="connsiteX0" fmla="*/ 821834 w 3813311"/>
              <a:gd name="connsiteY0" fmla="*/ 0 h 3287335"/>
              <a:gd name="connsiteX1" fmla="*/ 2991477 w 3813311"/>
              <a:gd name="connsiteY1" fmla="*/ 0 h 3287335"/>
              <a:gd name="connsiteX2" fmla="*/ 3813311 w 3813311"/>
              <a:gd name="connsiteY2" fmla="*/ 1643668 h 3287335"/>
              <a:gd name="connsiteX3" fmla="*/ 2991477 w 3813311"/>
              <a:gd name="connsiteY3" fmla="*/ 3287335 h 3287335"/>
              <a:gd name="connsiteX4" fmla="*/ 821834 w 3813311"/>
              <a:gd name="connsiteY4" fmla="*/ 3287335 h 3287335"/>
              <a:gd name="connsiteX5" fmla="*/ 0 w 3813311"/>
              <a:gd name="connsiteY5" fmla="*/ 1643668 h 32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3311" h="3287335">
                <a:moveTo>
                  <a:pt x="821834" y="0"/>
                </a:moveTo>
                <a:lnTo>
                  <a:pt x="2991477" y="0"/>
                </a:lnTo>
                <a:lnTo>
                  <a:pt x="3813311" y="1643668"/>
                </a:lnTo>
                <a:lnTo>
                  <a:pt x="2991477" y="3287335"/>
                </a:lnTo>
                <a:lnTo>
                  <a:pt x="821834" y="3287335"/>
                </a:lnTo>
                <a:lnTo>
                  <a:pt x="0" y="16436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Шестиугольник 126">
            <a:extLst>
              <a:ext uri="{FF2B5EF4-FFF2-40B4-BE49-F238E27FC236}">
                <a16:creationId xmlns:a16="http://schemas.microsoft.com/office/drawing/2014/main" xmlns="" id="{EE0FA890-0935-4A56-B2FC-B8BBABCDE337}"/>
              </a:ext>
            </a:extLst>
          </p:cNvPr>
          <p:cNvSpPr/>
          <p:nvPr/>
        </p:nvSpPr>
        <p:spPr>
          <a:xfrm>
            <a:off x="7232728" y="1775185"/>
            <a:ext cx="1493084" cy="128714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Шестиугольник 127">
            <a:extLst>
              <a:ext uri="{FF2B5EF4-FFF2-40B4-BE49-F238E27FC236}">
                <a16:creationId xmlns:a16="http://schemas.microsoft.com/office/drawing/2014/main" xmlns="" id="{6B59AF23-5509-441B-8419-1129802DD9D3}"/>
              </a:ext>
            </a:extLst>
          </p:cNvPr>
          <p:cNvSpPr/>
          <p:nvPr/>
        </p:nvSpPr>
        <p:spPr>
          <a:xfrm>
            <a:off x="10654671" y="4344672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4F9671C2-8FBE-4D0A-8C80-89BD720A6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1" t="647" r="2769" b="647"/>
          <a:stretch/>
        </p:blipFill>
        <p:spPr bwMode="auto">
          <a:xfrm>
            <a:off x="8449920" y="4801843"/>
            <a:ext cx="2117287" cy="1825246"/>
          </a:xfrm>
          <a:custGeom>
            <a:avLst/>
            <a:gdLst>
              <a:gd name="connsiteX0" fmla="*/ 821834 w 3813311"/>
              <a:gd name="connsiteY0" fmla="*/ 0 h 3287335"/>
              <a:gd name="connsiteX1" fmla="*/ 2991477 w 3813311"/>
              <a:gd name="connsiteY1" fmla="*/ 0 h 3287335"/>
              <a:gd name="connsiteX2" fmla="*/ 3813311 w 3813311"/>
              <a:gd name="connsiteY2" fmla="*/ 1643668 h 3287335"/>
              <a:gd name="connsiteX3" fmla="*/ 2991477 w 3813311"/>
              <a:gd name="connsiteY3" fmla="*/ 3287335 h 3287335"/>
              <a:gd name="connsiteX4" fmla="*/ 821834 w 3813311"/>
              <a:gd name="connsiteY4" fmla="*/ 3287335 h 3287335"/>
              <a:gd name="connsiteX5" fmla="*/ 0 w 3813311"/>
              <a:gd name="connsiteY5" fmla="*/ 1643668 h 32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3311" h="3287335">
                <a:moveTo>
                  <a:pt x="821834" y="0"/>
                </a:moveTo>
                <a:lnTo>
                  <a:pt x="2991477" y="0"/>
                </a:lnTo>
                <a:lnTo>
                  <a:pt x="3813311" y="1643668"/>
                </a:lnTo>
                <a:lnTo>
                  <a:pt x="2991477" y="3287335"/>
                </a:lnTo>
                <a:lnTo>
                  <a:pt x="821834" y="3287335"/>
                </a:lnTo>
                <a:lnTo>
                  <a:pt x="0" y="16436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920" y="1385250"/>
            <a:ext cx="5821198" cy="503978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3EDBA9E-8FDD-49F3-860C-B91C75A5A1FB}"/>
              </a:ext>
            </a:extLst>
          </p:cNvPr>
          <p:cNvSpPr/>
          <p:nvPr/>
        </p:nvSpPr>
        <p:spPr>
          <a:xfrm>
            <a:off x="603250" y="954048"/>
            <a:ext cx="92837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0E198A-6544-4AFA-BFDA-1AC2DB126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3EF1A2-0334-4349-A0BA-6DDC83356BB6}"/>
              </a:ext>
            </a:extLst>
          </p:cNvPr>
          <p:cNvSpPr txBox="1"/>
          <p:nvPr/>
        </p:nvSpPr>
        <p:spPr>
          <a:xfrm>
            <a:off x="1163345" y="368300"/>
            <a:ext cx="3263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i="0" u="none" strike="noStrike" dirty="0">
                <a:solidFill>
                  <a:srgbClr val="1B2E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Цифровизация</a:t>
            </a:r>
            <a:endParaRPr lang="ru-RU" sz="3000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712767">
            <a:off x="578088" y="519827"/>
            <a:ext cx="336318" cy="351103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xmlns="" id="{5C5EBF77-044D-46BC-9A2D-3F022DE68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456152" y="545907"/>
            <a:ext cx="1364438" cy="404418"/>
          </a:xfrm>
          <a:prstGeom prst="rect">
            <a:avLst/>
          </a:prstGeom>
        </p:spPr>
      </p:pic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xmlns="" id="{F4DD5880-D3BC-4CE9-804A-ADE0AD6D3266}"/>
              </a:ext>
            </a:extLst>
          </p:cNvPr>
          <p:cNvSpPr/>
          <p:nvPr/>
        </p:nvSpPr>
        <p:spPr>
          <a:xfrm>
            <a:off x="561627" y="1343132"/>
            <a:ext cx="3801160" cy="5161162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xmlns="" id="{BBC81294-05A5-408B-9AB4-6CCE971245E1}"/>
              </a:ext>
            </a:extLst>
          </p:cNvPr>
          <p:cNvSpPr/>
          <p:nvPr/>
        </p:nvSpPr>
        <p:spPr>
          <a:xfrm>
            <a:off x="337192" y="1194535"/>
            <a:ext cx="4623751" cy="476831"/>
          </a:xfrm>
          <a:prstGeom prst="roundRect">
            <a:avLst>
              <a:gd name="adj" fmla="val 28744"/>
            </a:avLst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4E62C51B-6689-4C73-964B-41B8BD0FEBA6}"/>
              </a:ext>
            </a:extLst>
          </p:cNvPr>
          <p:cNvSpPr txBox="1"/>
          <p:nvPr/>
        </p:nvSpPr>
        <p:spPr>
          <a:xfrm>
            <a:off x="510413" y="1256227"/>
            <a:ext cx="4808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нововведения в ЭМК за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2022г.: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xmlns="" id="{A5FBEBE9-334A-42AA-859A-0E45C5AC1D85}"/>
              </a:ext>
            </a:extLst>
          </p:cNvPr>
          <p:cNvGrpSpPr/>
          <p:nvPr/>
        </p:nvGrpSpPr>
        <p:grpSpPr>
          <a:xfrm>
            <a:off x="708243" y="1923239"/>
            <a:ext cx="2802638" cy="809426"/>
            <a:chOff x="3929939" y="2492840"/>
            <a:chExt cx="2802638" cy="809426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xmlns="" id="{26A7F9B7-5903-4930-AFB2-38782B3783A3}"/>
                </a:ext>
              </a:extLst>
            </p:cNvPr>
            <p:cNvSpPr/>
            <p:nvPr/>
          </p:nvSpPr>
          <p:spPr>
            <a:xfrm>
              <a:off x="3929939" y="2492840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416E062C-0E65-498B-AD13-4D92D7308A25}"/>
                </a:ext>
              </a:extLst>
            </p:cNvPr>
            <p:cNvSpPr txBox="1"/>
            <p:nvPr/>
          </p:nvSpPr>
          <p:spPr>
            <a:xfrm>
              <a:off x="3939583" y="2501703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C66DBE00-5CF3-4237-8DEB-1AA13A090F4D}"/>
                </a:ext>
              </a:extLst>
            </p:cNvPr>
            <p:cNvSpPr txBox="1"/>
            <p:nvPr/>
          </p:nvSpPr>
          <p:spPr>
            <a:xfrm>
              <a:off x="4198403" y="2563495"/>
              <a:ext cx="25341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Полностью завершилась оцифровка медицинских карт</a:t>
              </a: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D431140B-5192-40BA-AD48-C75F1704B4F2}"/>
              </a:ext>
            </a:extLst>
          </p:cNvPr>
          <p:cNvGrpSpPr/>
          <p:nvPr/>
        </p:nvGrpSpPr>
        <p:grpSpPr>
          <a:xfrm>
            <a:off x="1420604" y="2963197"/>
            <a:ext cx="2766839" cy="1006543"/>
            <a:chOff x="5546129" y="2341750"/>
            <a:chExt cx="2766839" cy="1006543"/>
          </a:xfrm>
        </p:grpSpPr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xmlns="" id="{DBD18F95-E50B-4234-9308-5CAB8D2F405E}"/>
                </a:ext>
              </a:extLst>
            </p:cNvPr>
            <p:cNvSpPr/>
            <p:nvPr/>
          </p:nvSpPr>
          <p:spPr>
            <a:xfrm>
              <a:off x="5546129" y="2341750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E0BEB371-C80A-4F89-BF15-F878251CC9E8}"/>
                </a:ext>
              </a:extLst>
            </p:cNvPr>
            <p:cNvSpPr txBox="1"/>
            <p:nvPr/>
          </p:nvSpPr>
          <p:spPr>
            <a:xfrm>
              <a:off x="5596098" y="2363091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B1CF4FF3-864D-47DF-A0C9-589CC062EA8D}"/>
                </a:ext>
              </a:extLst>
            </p:cNvPr>
            <p:cNvSpPr txBox="1"/>
            <p:nvPr/>
          </p:nvSpPr>
          <p:spPr>
            <a:xfrm>
              <a:off x="5864294" y="2394186"/>
              <a:ext cx="24486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Появилась возможность внесения сведений о наличии или отсутствии у детей аллергии</a:t>
              </a:r>
            </a:p>
          </p:txBody>
        </p:sp>
      </p:grpSp>
      <p:grpSp>
        <p:nvGrpSpPr>
          <p:cNvPr id="95" name="Группа 94">
            <a:extLst>
              <a:ext uri="{FF2B5EF4-FFF2-40B4-BE49-F238E27FC236}">
                <a16:creationId xmlns:a16="http://schemas.microsoft.com/office/drawing/2014/main" xmlns="" id="{0E0D7F62-D0D3-4C2C-B659-90DF5289D3BE}"/>
              </a:ext>
            </a:extLst>
          </p:cNvPr>
          <p:cNvGrpSpPr/>
          <p:nvPr/>
        </p:nvGrpSpPr>
        <p:grpSpPr>
          <a:xfrm>
            <a:off x="602411" y="4280393"/>
            <a:ext cx="3031470" cy="811366"/>
            <a:chOff x="7948384" y="2534903"/>
            <a:chExt cx="3031470" cy="811366"/>
          </a:xfrm>
        </p:grpSpPr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xmlns="" id="{299D870A-8CC3-4DC1-B1B2-D249A7FCF00F}"/>
                </a:ext>
              </a:extLst>
            </p:cNvPr>
            <p:cNvSpPr/>
            <p:nvPr/>
          </p:nvSpPr>
          <p:spPr>
            <a:xfrm>
              <a:off x="7948384" y="2534903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EA2994E6-2074-41BE-B708-8F1F5B5EAD90}"/>
                </a:ext>
              </a:extLst>
            </p:cNvPr>
            <p:cNvSpPr txBox="1"/>
            <p:nvPr/>
          </p:nvSpPr>
          <p:spPr>
            <a:xfrm>
              <a:off x="7958028" y="2543766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1BCE95D6-8F03-46CD-9E04-7CB6F59816F2}"/>
                </a:ext>
              </a:extLst>
            </p:cNvPr>
            <p:cNvSpPr txBox="1"/>
            <p:nvPr/>
          </p:nvSpPr>
          <p:spPr>
            <a:xfrm>
              <a:off x="8199679" y="2607605"/>
              <a:ext cx="278017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Детям старше 15 лет стал доступен новый раздел «Мои данные»</a:t>
              </a: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xmlns="" id="{EDD7682E-ED02-4456-B4FB-577D33C40148}"/>
              </a:ext>
            </a:extLst>
          </p:cNvPr>
          <p:cNvGrpSpPr/>
          <p:nvPr/>
        </p:nvGrpSpPr>
        <p:grpSpPr>
          <a:xfrm>
            <a:off x="1417374" y="5217609"/>
            <a:ext cx="2810868" cy="1071294"/>
            <a:chOff x="9356799" y="3468046"/>
            <a:chExt cx="2810868" cy="1071294"/>
          </a:xfrm>
        </p:grpSpPr>
        <p:sp>
          <p:nvSpPr>
            <p:cNvPr id="116" name="Овал 115">
              <a:extLst>
                <a:ext uri="{FF2B5EF4-FFF2-40B4-BE49-F238E27FC236}">
                  <a16:creationId xmlns:a16="http://schemas.microsoft.com/office/drawing/2014/main" xmlns="" id="{4BD81BAD-E5C6-452C-89C8-EB0020FE4C67}"/>
                </a:ext>
              </a:extLst>
            </p:cNvPr>
            <p:cNvSpPr/>
            <p:nvPr/>
          </p:nvSpPr>
          <p:spPr>
            <a:xfrm>
              <a:off x="9356799" y="3468046"/>
              <a:ext cx="809426" cy="809426"/>
            </a:xfrm>
            <a:prstGeom prst="ellipse">
              <a:avLst/>
            </a:prstGeom>
            <a:solidFill>
              <a:srgbClr val="FDDD51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88A09A1A-C8DC-4007-8378-0EEA900835D7}"/>
                </a:ext>
              </a:extLst>
            </p:cNvPr>
            <p:cNvSpPr txBox="1"/>
            <p:nvPr/>
          </p:nvSpPr>
          <p:spPr>
            <a:xfrm>
              <a:off x="9367727" y="3526613"/>
              <a:ext cx="351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0" u="none" strike="noStrike" dirty="0" smtClean="0">
                  <a:solidFill>
                    <a:srgbClr val="7E903C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endParaRPr lang="ru-RU" sz="2400" dirty="0">
                <a:solidFill>
                  <a:srgbClr val="7E90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37CBF4C7-ACCA-40B2-8BDD-3F8D2038243D}"/>
                </a:ext>
              </a:extLst>
            </p:cNvPr>
            <p:cNvSpPr txBox="1"/>
            <p:nvPr/>
          </p:nvSpPr>
          <p:spPr>
            <a:xfrm>
              <a:off x="9585755" y="3585233"/>
              <a:ext cx="25819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1B2E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Расширены возможности интеграции ЕМИАС и «Московской электронной школы»</a:t>
              </a:r>
            </a:p>
          </p:txBody>
        </p:sp>
      </p:grpSp>
      <p:sp>
        <p:nvSpPr>
          <p:cNvPr id="127" name="Шестиугольник 126">
            <a:extLst>
              <a:ext uri="{FF2B5EF4-FFF2-40B4-BE49-F238E27FC236}">
                <a16:creationId xmlns:a16="http://schemas.microsoft.com/office/drawing/2014/main" xmlns="" id="{EE0FA890-0935-4A56-B2FC-B8BBABCDE337}"/>
              </a:ext>
            </a:extLst>
          </p:cNvPr>
          <p:cNvSpPr/>
          <p:nvPr/>
        </p:nvSpPr>
        <p:spPr>
          <a:xfrm>
            <a:off x="3759518" y="1012599"/>
            <a:ext cx="1493084" cy="1287141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Шестиугольник 127">
            <a:extLst>
              <a:ext uri="{FF2B5EF4-FFF2-40B4-BE49-F238E27FC236}">
                <a16:creationId xmlns:a16="http://schemas.microsoft.com/office/drawing/2014/main" xmlns="" id="{6B59AF23-5509-441B-8419-1129802DD9D3}"/>
              </a:ext>
            </a:extLst>
          </p:cNvPr>
          <p:cNvSpPr/>
          <p:nvPr/>
        </p:nvSpPr>
        <p:spPr>
          <a:xfrm>
            <a:off x="10480118" y="5589077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xmlns="" id="{8A284021-B100-473A-8656-03E632AD8980}"/>
              </a:ext>
            </a:extLst>
          </p:cNvPr>
          <p:cNvSpPr/>
          <p:nvPr/>
        </p:nvSpPr>
        <p:spPr>
          <a:xfrm>
            <a:off x="10951595" y="4989700"/>
            <a:ext cx="1090573" cy="94015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00F6C527-3154-485B-ACC6-F536EDFCFA00}"/>
              </a:ext>
            </a:extLst>
          </p:cNvPr>
          <p:cNvSpPr txBox="1"/>
          <p:nvPr/>
        </p:nvSpPr>
        <p:spPr>
          <a:xfrm>
            <a:off x="4414001" y="6250812"/>
            <a:ext cx="777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электронной медицинской карте появился </a:t>
            </a:r>
            <a:b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«персонализированный региональный календарь детских прививок». </a:t>
            </a:r>
          </a:p>
        </p:txBody>
      </p:sp>
    </p:spTree>
    <p:extLst>
      <p:ext uri="{BB962C8B-B14F-4D97-AF65-F5344CB8AC3E}">
        <p14:creationId xmlns:p14="http://schemas.microsoft.com/office/powerpoint/2010/main" val="140378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1196</Words>
  <Application>Microsoft Office PowerPoint</Application>
  <PresentationFormat>Широкоэкранный</PresentationFormat>
  <Paragraphs>273</Paragraphs>
  <Slides>24</Slides>
  <Notes>21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Josefin Sans</vt:lpstr>
      <vt:lpstr>Open Sans</vt:lpstr>
      <vt:lpstr>Verdana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Злыгостева Евгения Валериевна</dc:creator>
  <cp:lastModifiedBy>User</cp:lastModifiedBy>
  <cp:revision>119</cp:revision>
  <dcterms:created xsi:type="dcterms:W3CDTF">2023-01-19T14:16:43Z</dcterms:created>
  <dcterms:modified xsi:type="dcterms:W3CDTF">2023-03-17T15:17:33Z</dcterms:modified>
</cp:coreProperties>
</file>