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24"/>
    <p:restoredTop sz="96281"/>
  </p:normalViewPr>
  <p:slideViewPr>
    <p:cSldViewPr snapToGrid="0" snapToObjects="1">
      <p:cViewPr varScale="1">
        <p:scale>
          <a:sx n="78" d="100"/>
          <a:sy n="78" d="100"/>
        </p:scale>
        <p:origin x="3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BF6C7C-9764-3C48-8001-B9ED63EFA2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968AA0D-C7CF-614F-A8B4-8C52BFBDF5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5BC18D-90CD-A746-B236-705457948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AA115-F25D-3A41-A178-7B83F3705EA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5045435-1396-0340-BA9C-C401B1B4B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38C1FCD-273C-8B42-B959-E513F09E1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A2811-8DAB-B044-A63F-8ABADA031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293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2EF666-382D-914C-A220-DDC948BD4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033ABEC-E751-C444-8C6A-84A1A8182F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6CD9CF4-404F-9F47-AD34-E602CDD7E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AA115-F25D-3A41-A178-7B83F3705EA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CF5698B-C20C-D543-AB3D-4116F7C94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D768AD6-F4BE-2B43-A94F-CC7839220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A2811-8DAB-B044-A63F-8ABADA031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349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C979A77-4BD7-5C44-8B6A-A6BA71BF89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9828A28-4206-B14E-A042-496B9B7222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6D6CE8D-30F6-2F45-9CFA-1DC07E31D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AA115-F25D-3A41-A178-7B83F3705EA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8BCDF2A-E18B-DC40-BD18-C67CC46A6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4A89F36-03BA-3C46-86ED-42F5D6D8A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A2811-8DAB-B044-A63F-8ABADA031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862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CDD915-A7F3-B04A-830B-F51194C5C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EAAE95C-9DB0-F74D-8139-2F45FEA59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4AF8321-1302-A042-95F0-47E55727D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AA115-F25D-3A41-A178-7B83F3705EA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BF3EC24-D4DD-CE49-950F-B9AF5D378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57C2EB7-993A-D24B-AAED-5A81033D7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A2811-8DAB-B044-A63F-8ABADA031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53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431EF0-1F36-9A42-870C-E4B302E19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506CAB2-FC96-3E4C-BB31-FE5AF2F197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E9DF078-26CF-CE46-8ECD-B3E450C11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AA115-F25D-3A41-A178-7B83F3705EA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4AF0C34-C1AB-B040-8346-6212C2443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7FF814A-6B94-BF4D-83C7-1AC39272D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A2811-8DAB-B044-A63F-8ABADA031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966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05B63E1-CDA6-5F4D-A87C-16065BCCE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3CD081C-923B-9F4E-AFFD-52DE5692D9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82A43F6-7229-4C47-8038-BD4377FC9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154F677-0C6C-2942-A42A-7286817B4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AA115-F25D-3A41-A178-7B83F3705EA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78B83E0-9BC2-DA4E-8410-074C1EF7A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9439807-E89E-DC4B-A05D-1D474FB70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A2811-8DAB-B044-A63F-8ABADA031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872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BF46A3-82DA-4F42-A443-F6103ED34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9E742B0-2EA6-2844-88DC-7F7662905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C49E61C-2F0C-FF40-8E54-13E325D4C6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CBCD808-3C2B-2144-8264-970EE73E4B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FF39335-60AE-CE4D-AE6F-37540CD8BF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F910A04-1AD3-AE46-BFAE-469698224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AA115-F25D-3A41-A178-7B83F3705EA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DC3C881C-FC0F-BD45-B226-6BE3250A7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E04E2549-FF59-0947-8F11-F1E7F5CD0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A2811-8DAB-B044-A63F-8ABADA031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622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9ACE7D-E81D-1449-A88C-A6FCAB080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264EC9F-A910-F349-A8EC-DB3CAA6BA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AA115-F25D-3A41-A178-7B83F3705EA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13C6377-EAC4-9F4D-B918-F7DC8178F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572A1F4-8E55-3B46-82C8-EE569C70B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A2811-8DAB-B044-A63F-8ABADA031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904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6916F3B-889F-8F4E-892A-511F8DD14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AA115-F25D-3A41-A178-7B83F3705EA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5074015-7AF8-9B46-8786-D7E51C01C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E912B8B-2384-B146-9D65-92AEC1DC2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A2811-8DAB-B044-A63F-8ABADA031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562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98E59A-500E-3E41-B006-3C3504AAB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880EEE2-062F-1849-9063-864514BEE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519003F-0768-324A-8969-966B89F2D9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946C38B-FFFF-A14C-9A75-8416CFC6A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AA115-F25D-3A41-A178-7B83F3705EA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5BDCCFD-69BA-DE43-8315-E6FF162A6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CEB5066-89FC-0F4A-B3B2-A20F40668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A2811-8DAB-B044-A63F-8ABADA031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017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E69179-4311-2149-837D-DCDAAE736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3D15018-71A1-6449-96E1-DA39ABBCF9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3DDA741-D513-4041-BCD8-A6D9FA4E71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6BCD79A-CBB3-ED45-8E3D-597F6DF3A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AA115-F25D-3A41-A178-7B83F3705EA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F8CE172-DD95-FD45-838F-7895606F1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F0DF2D1-6D5C-5840-98AB-3CFAEA0FC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A2811-8DAB-B044-A63F-8ABADA031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156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48F66F-3F8F-0B43-8AF4-27CE12A8D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4C575F7-D716-B34A-A069-FE0A42111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FD66657-4DC9-7047-BE6C-A0898B37D8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AA115-F25D-3A41-A178-7B83F3705EA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E8596E3-2D6A-DC42-A2F2-66A1027B00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0B0D97D-EC22-A445-8C94-20C24E826B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A2811-8DAB-B044-A63F-8ABADA031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976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9587352-BE5B-1342-ACF1-3A3AEC664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052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2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D4C6A91-8D9A-244F-A6F1-92902A3E2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5BE3C7E-2725-B84E-93D7-53AA0C1DE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2052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90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CCEC8CB-B2E5-9E46-BAD2-EE833D69EA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052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9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5FF2B79-40EC-BD42-87AF-79226B82F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205205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77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189E7C2-A8BB-9445-9901-2A5CBE7DE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052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41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D4C6A91-8D9A-244F-A6F1-92902A3E2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5663FDC-9C7A-F446-8D51-E33CBF266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2052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83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85A519E-937A-7E42-8DCF-3087B6B30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052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95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D327FAF-D55A-EF4B-921D-E477E481C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052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53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7D930D3-52F1-5947-AAA8-8C1C7EFA6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052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94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A0ED849-DF20-5D40-BC14-3C442CF47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052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40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04B076F-4EF2-124E-946F-5083F86833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052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59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885E394-DACF-2446-9C47-9924EDCE0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052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55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D4C6A91-8D9A-244F-A6F1-92902A3E2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8A6830A-6D50-C24E-ABC6-D6E7C60C6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2052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1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AC0BFCB-212C-B345-AD73-129CACB67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052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3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48FF5BC-DF6B-8440-A6E3-DBE1ACB1F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052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87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0</Words>
  <Application>Microsoft Office PowerPoint</Application>
  <PresentationFormat>Широкоэкранный</PresentationFormat>
  <Paragraphs>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Microsoft Office</dc:creator>
  <cp:lastModifiedBy>User</cp:lastModifiedBy>
  <cp:revision>6</cp:revision>
  <dcterms:created xsi:type="dcterms:W3CDTF">2023-03-13T07:23:55Z</dcterms:created>
  <dcterms:modified xsi:type="dcterms:W3CDTF">2023-03-14T10:49:18Z</dcterms:modified>
</cp:coreProperties>
</file>