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91" r:id="rId3"/>
    <p:sldId id="309" r:id="rId4"/>
    <p:sldId id="258" r:id="rId5"/>
    <p:sldId id="263" r:id="rId6"/>
    <p:sldId id="262" r:id="rId7"/>
    <p:sldId id="259" r:id="rId8"/>
    <p:sldId id="280" r:id="rId9"/>
    <p:sldId id="292" r:id="rId10"/>
    <p:sldId id="266" r:id="rId11"/>
    <p:sldId id="265" r:id="rId12"/>
    <p:sldId id="279" r:id="rId13"/>
    <p:sldId id="269" r:id="rId14"/>
    <p:sldId id="276" r:id="rId15"/>
    <p:sldId id="282" r:id="rId16"/>
    <p:sldId id="308" r:id="rId17"/>
    <p:sldId id="295" r:id="rId18"/>
    <p:sldId id="322" r:id="rId19"/>
    <p:sldId id="301" r:id="rId20"/>
    <p:sldId id="310" r:id="rId21"/>
    <p:sldId id="30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0E2813-5D9E-4DDF-8D9F-3F7FDC292EE5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08048-DD5C-425D-83B7-5B8D3EA150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741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D0960-7108-459B-BB52-83EFA11A081E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76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18CA5-4D87-4D36-9265-CD616600C9E2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2F00B-AE0B-4F2B-9B40-333DEB86A685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20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CAB39-638B-4068-9664-B8A24F086DF6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02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64710-2F05-4471-9C76-7D703462E0D3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09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34E3-D8F5-4648-916B-FD82C9AE16A7}" type="datetime1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5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4DE89-A8AB-4ED7-9977-B71B3ECB6D92}" type="datetime1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759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FE07-E2D4-4456-BED5-E581B430B3E6}" type="datetime1">
              <a:rPr lang="ru-RU" smtClean="0"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9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A557F-EF06-42F1-B88E-8C64CB1FC445}" type="datetime1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5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95A6AC6-0CF8-48AA-B91E-538998EBC07F}" type="datetime1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95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F0EA6-FCDE-4134-B1B9-98DB345BBB28}" type="datetime1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423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F28AAE-B340-4BF0-872E-7945C6EE0D06}" type="datetime1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42626B3-5763-4612-A2DF-28AB8E69DFD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27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94B0EE6-1396-4129-AFC1-B76BEF29B1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ЗЯБЛИКОВО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D0054D0-7F71-4695-B530-BAC6C2F2F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595" y="943751"/>
            <a:ext cx="10665742" cy="3566160"/>
          </a:xfrm>
        </p:spPr>
        <p:txBody>
          <a:bodyPr>
            <a:normAutofit/>
          </a:bodyPr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ГБУ ДСЦ «Мир молодых» </a:t>
            </a:r>
            <a:b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работе Учреждения за 2023 год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2DF593-5121-4AF4-A3EB-4357897733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AC62061D-08C5-46D6-881D-9F68B87A0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87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95157"/>
            <a:ext cx="1005840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Соревнования «Да здравствует спорт», посвященные Всероссийскому Дню физкультурника с участием активных жителей района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59588B2-F5A1-4826-96DF-032BE93206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157273"/>
            <a:ext cx="4916635" cy="3679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1801E4E-6EFD-46CA-A99B-983D7354CF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54" y="2157273"/>
            <a:ext cx="4916635" cy="3679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C65E3B-4C55-4604-9BF0-68CC8420F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37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Мероприятие по северной ходьбе «День пожилого человека» 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b="1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3AB59AC0-533B-429C-B5D1-C9D8D7986F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r="18574"/>
          <a:stretch/>
        </p:blipFill>
        <p:spPr>
          <a:xfrm>
            <a:off x="1097279" y="2135122"/>
            <a:ext cx="4660053" cy="3650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26D4320-2A3D-4E45-944E-9E02192364B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8" r="14737"/>
          <a:stretch/>
        </p:blipFill>
        <p:spPr>
          <a:xfrm>
            <a:off x="6434669" y="2135122"/>
            <a:ext cx="4660052" cy="36508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0682D48-97DF-44E4-8E50-DB00965C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7311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083" y="465451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«Веселые эстафеты» в рамках встречи Нового 2024 года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5462ED8-8DBF-40FC-91A7-046E817355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4686" y="2023963"/>
            <a:ext cx="3166836" cy="42365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BA9AD61-D758-450E-83DE-C7B5ACDFD3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77" y="2114274"/>
            <a:ext cx="4939645" cy="36923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84908A4-A358-4FC5-A796-841106BFC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611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55" y="286603"/>
            <a:ext cx="10697593" cy="1450757"/>
          </a:xfrm>
        </p:spPr>
        <p:txBody>
          <a:bodyPr>
            <a:norm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было проведено 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76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культурно-массовых, общественно, социально-значимых мероприятий 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452441D-E9A0-4A8C-B0DB-356766904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55" y="1810224"/>
            <a:ext cx="10058400" cy="402336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Присутствовало свыше 3205 человек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258804-B62D-4EE6-AAA5-144CADB755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526" y="2467992"/>
            <a:ext cx="4983222" cy="3438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F55748B-0249-4BF9-BA53-9BD53608F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13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B27E3F-68ED-4215-98C9-5FB06E01AE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32" y="2372163"/>
            <a:ext cx="4712380" cy="353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5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497" y="504362"/>
            <a:ext cx="7183228" cy="15667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двора «Давайте дружить!»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C3320C8-DE1A-488D-B55F-B59FB153B5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023963"/>
            <a:ext cx="4885831" cy="366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E80043E-8379-40EA-8DC9-73A87AD6C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234" y="2023963"/>
            <a:ext cx="4885831" cy="3664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C830997-2905-4476-B57D-7273ED66C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739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930903"/>
            <a:ext cx="10058400" cy="8064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мероприятия, проведенные ГБУ ДСЦ «Мир молодых» на территории муниципального округа Зябликово в 2023 году: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Мемориально-патронатная акция, посвященная Дню победы с привлечением активных жителей и молодежи района</a:t>
            </a:r>
            <a:endParaRPr lang="ru-RU" sz="22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5C7E98C-D1BD-4495-9C88-25F3974D50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84" y="2124986"/>
            <a:ext cx="4864638" cy="3648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273C75D-74E0-4AB5-BC1F-5E1A303C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15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A510379-9D26-4F01-BD9E-12C9193746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21" y="2124986"/>
            <a:ext cx="5103824" cy="364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313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Военно-патриотические мероприятия, проведенные ГБУ ДСЦ «Мир молодых» на территории муниципального округа Зябликово в 2023 году:</a:t>
            </a:r>
            <a:br>
              <a:rPr lang="ru-RU" sz="2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B273C75D-74E0-4AB5-BC1F-5E1A303C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16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B2D76CB-39B9-4BB3-AB78-2278F7EF6D4C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58828" y="1237492"/>
            <a:ext cx="7474344" cy="5364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DD1123D-839F-4407-BE5E-34CD62911D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797" y="1847443"/>
            <a:ext cx="3235844" cy="431445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5338C28-3567-43E7-BF18-00B87B08F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86" y="2266484"/>
            <a:ext cx="4734128" cy="3550596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4318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EABC49-DFE5-44E8-BE8A-959F5355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710" y="1122140"/>
            <a:ext cx="10639778" cy="461666"/>
          </a:xfrm>
        </p:spPr>
        <p:txBody>
          <a:bodyPr>
            <a:normAutofit fontScale="90000"/>
          </a:bodyPr>
          <a:lstStyle/>
          <a:p>
            <a:pPr algn="ctr">
              <a:lnSpc>
                <a:spcPct val="75000"/>
              </a:lnSpc>
            </a:pPr>
            <a:r>
              <a:rPr lang="ru-RU" sz="2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привлечением несовершеннолетних, состоящих на учете в </a:t>
            </a:r>
            <a:r>
              <a:rPr lang="ru-RU" sz="2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КДНиЗП</a:t>
            </a:r>
            <a:endParaRPr lang="ru-RU" sz="23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8BD186-0C74-4A12-A458-D6FDF4E0B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3DE9B90B-EEF7-453F-AD66-A2509B801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17</a:t>
            </a:fld>
            <a:endParaRPr lang="ru-RU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F7A24222-D674-4F70-BF43-2A19E8D560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029" y="2128275"/>
            <a:ext cx="4237997" cy="3242571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3147EC9-EF70-4136-88EA-266086E3BD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89" y="2128275"/>
            <a:ext cx="4323427" cy="324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16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EABC49-DFE5-44E8-BE8A-959F53552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658" y="1295026"/>
            <a:ext cx="10110576" cy="47639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 награды и достижения:</a:t>
            </a:r>
            <a:endParaRPr lang="ru-RU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B8BD186-0C74-4A12-A458-D6FDF4E0B9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C3E1997-36B1-4CCD-B280-0D3CAA87D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33CC4-B376-4384-9CE1-5D0ECCD53946}" type="slidenum">
              <a:rPr lang="ru-RU" smtClean="0"/>
              <a:t>18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3CD0A33-095F-4C28-AFB7-773CB7CA2452}"/>
              </a:ext>
            </a:extLst>
          </p:cNvPr>
          <p:cNvSpPr txBox="1"/>
          <p:nvPr/>
        </p:nvSpPr>
        <p:spPr>
          <a:xfrm>
            <a:off x="1132658" y="2136550"/>
            <a:ext cx="10665986" cy="432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Окружной этап соревнований по шахматам в рамках Московской комплексной межокружной Спартакиады «Московский двор – спортивный двор»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Окружной этап Всероссийских соревнований юных футболистов «Кожаный мяч»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место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Командное первенство Москвы по Шахматам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385" algn="just">
              <a:spcAft>
                <a:spcPts val="1000"/>
              </a:spcAft>
            </a:pP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5678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B81D12-8881-4390-BDA0-EBA9676AD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631766"/>
            <a:ext cx="10058401" cy="1105593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деятельности по проведению мероприятий 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 в 2023 году в районе Зябликово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DEDA084-34AE-4D23-9966-2A397394C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078182"/>
            <a:ext cx="10115203" cy="395685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досуговой и социально-воспитательной направленности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общим охватом участников –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3205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74 спортивных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с охватом </a:t>
            </a:r>
            <a:r>
              <a:rPr lang="ru-RU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4080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Государственное задание было выполнено в полном объеме.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EAFBAD0-0237-455E-B039-5DB2F9622F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EAC956A8-7CB1-4364-AA16-2008DC490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5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B2C5435-C342-499B-8AF5-135D72626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</a:t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6E5ED7A-1464-4E80-AF10-0055703836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74917"/>
            <a:ext cx="10058400" cy="4023360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качественными услугами в сфере организации досуговой, социально-воспитательной и спортивной работы с населением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творческого мышления;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здорового образа жизни;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воспитание;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негативных проявлений.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A6AE069-637C-4877-8BC3-CF92566CC8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21A7091-7A58-49A7-AD16-A738DFE26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924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DCD995-6D12-4311-821E-A9414642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z="3600" b="0" i="0" u="none" strike="noStrike" kern="1200" cap="none" spc="-5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Социальные сети ГБУ ДСЦ «Мир молодых»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660562E-BF7D-4953-BE58-C2039BB3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20</a:t>
            </a:fld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C8024A0-5095-4150-B410-FEA0943A04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t="15737" r="27969" b="47370"/>
          <a:stretch/>
        </p:blipFill>
        <p:spPr>
          <a:xfrm>
            <a:off x="636684" y="2119102"/>
            <a:ext cx="2890108" cy="3432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86A69BB-ACBB-4DE0-BB15-6975FB288D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3" t="52945" r="50000" b="9774"/>
          <a:stretch/>
        </p:blipFill>
        <p:spPr>
          <a:xfrm>
            <a:off x="4405846" y="2043689"/>
            <a:ext cx="3064997" cy="35074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35846CA-3C5F-4975-8300-D014F9945B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9" t="52877" r="4533" b="9924"/>
          <a:stretch/>
        </p:blipFill>
        <p:spPr>
          <a:xfrm>
            <a:off x="8422955" y="2075587"/>
            <a:ext cx="2955005" cy="343207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CD3A575-53F1-475D-AE64-7ECA6F6881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753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B40E71-51F9-4035-B7C4-D936B6F95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584825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113707-F46A-4648-9ADC-1095443CB6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28" y="71452"/>
            <a:ext cx="1830744" cy="1630105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AAD61C7-4ECC-4EF4-8A5D-D8E1ECFD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043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626BC8-EA36-4856-889C-6DE90C3F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В </a:t>
            </a:r>
            <a:r>
              <a:rPr lang="ru-RU" sz="4800" b="1" dirty="0">
                <a:solidFill>
                  <a:schemeClr val="tx1"/>
                </a:solidFill>
              </a:rPr>
              <a:t>ГБУ ДСЦ «Мир молодых» в районе Зябликово в 2023 году: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7BF9BD-751A-478B-B55F-44F050FD4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1B3CAE7-8DA3-462C-868D-4A701EC31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3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7207BB3-5482-4400-B199-3AEE24BA989F}"/>
              </a:ext>
            </a:extLst>
          </p:cNvPr>
          <p:cNvSpPr txBox="1"/>
          <p:nvPr/>
        </p:nvSpPr>
        <p:spPr>
          <a:xfrm>
            <a:off x="1097280" y="1910983"/>
            <a:ext cx="99974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бюджетной основе функционировали: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- 16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спортивных секций, в которых занимались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человека;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- 9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досуговых студий, в которых занимались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178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платной основе занимались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клубных объединениях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415020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16" y="1250952"/>
            <a:ext cx="10194808" cy="5139137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клубных объединений:</a:t>
            </a: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О.Ф.П. / Тренажерный зал </a:t>
            </a:r>
            <a:endParaRPr lang="ru-RU" sz="1600" spc="2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настольный теннис «Топ-спин» </a:t>
            </a: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«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Фит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-бокс» </a:t>
            </a: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Тайского бокса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настольного тенниса «Гейм» </a:t>
            </a:r>
            <a:endParaRPr lang="ru-RU" sz="1600" spc="2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Дартс </a:t>
            </a:r>
            <a:endParaRPr lang="ru-RU" sz="1600" spc="2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Бочча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/петанк </a:t>
            </a:r>
          </a:p>
          <a:p>
            <a:pPr marL="342900" lvl="0" indent="-324000">
              <a:lnSpc>
                <a:spcPct val="60000"/>
              </a:lnSpc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«Северная ходьба» </a:t>
            </a:r>
            <a:endParaRPr lang="ru-RU" sz="1600" spc="2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«Городошный спорт»</a:t>
            </a:r>
            <a:endParaRPr lang="ru-RU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24000"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Секция большого тенниса </a:t>
            </a:r>
          </a:p>
          <a:p>
            <a:pPr marL="342900" lvl="0" indent="-324000"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Танцевальная аэробика</a:t>
            </a:r>
          </a:p>
          <a:p>
            <a:pPr marL="342900" lvl="0" indent="-324000">
              <a:lnSpc>
                <a:spcPct val="6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"/>
            </a:pPr>
            <a:r>
              <a:rPr lang="ru-RU" sz="1800" spc="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Секция «Стрельба в электронном тире» 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8024" y="345959"/>
            <a:ext cx="10058400" cy="720344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Задонский проезд, д. 24, корп. 2А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7E592AE2-BE57-447B-8501-CEB3308E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4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B13A2C8-F07B-449D-9FCB-02E260ED6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1978" y="1863661"/>
            <a:ext cx="2609147" cy="1956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A694F59-3D67-4BFF-8111-23048440DF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303" y="2228295"/>
            <a:ext cx="2774118" cy="20805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776578F-22D5-4CC8-AA22-141E8626CC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120" y="4083649"/>
            <a:ext cx="2774118" cy="208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27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293" y="1633491"/>
            <a:ext cx="10210920" cy="433055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клубных объединений: 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Студия развития «Домовенок»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Студия развития Ментальная арифметика «</a:t>
            </a:r>
            <a:r>
              <a:rPr lang="ru-RU" sz="2400" spc="2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Абакус</a:t>
            </a: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2400" spc="2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Студия «Маленький волшебник»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Студия «Английский вместе!»</a:t>
            </a:r>
            <a:endParaRPr lang="ru-RU" sz="2400" spc="2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Настольные игры</a:t>
            </a:r>
            <a:r>
              <a:rPr lang="ru-RU" sz="2400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0463" y="638317"/>
            <a:ext cx="10058400" cy="585171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Шипиловская ул., д. 62/1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837E071-DCE1-402A-8A51-B2796A29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5</a:t>
            </a:fld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BF6181D-AC1B-4EBD-9C51-82094D0A4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5316" y="4257246"/>
            <a:ext cx="2687391" cy="2015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F76A896-7C77-4E2C-A27C-1DA43E02D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120" y="1832568"/>
            <a:ext cx="2718587" cy="233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17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06E7344-D47D-49D3-8ECC-748368E6F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47" y="1851378"/>
            <a:ext cx="10058400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клубных объединений: 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Секция «Стрельба в электронном тире»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Шахматный клуб «Ладья»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Секция «Шашки»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Пионер-клуб «</a:t>
            </a:r>
            <a:r>
              <a:rPr lang="ru-RU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Лазертаг</a:t>
            </a:r>
            <a:r>
              <a:rPr lang="ru-RU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Студия изобразительной деятельности «Радуга»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Студия «Волшебный </a:t>
            </a:r>
            <a:r>
              <a:rPr lang="ru-RU" spc="2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квилинг</a:t>
            </a:r>
            <a:r>
              <a:rPr lang="ru-RU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pc="2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Студия английского языка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pc="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Студия военно-патриотических игр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C5AF514-2D13-4F0D-AFF6-D3A85A69B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547491FE-9D8A-4BEE-861D-DD8584411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07" y="735353"/>
            <a:ext cx="10058400" cy="106195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Мусы Джалиля ул., д. 4, корп. 1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F4CF4EE-65A9-432C-9AD5-0D334C8DD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6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12BB9E7-69F2-4632-81C6-03EC3B06AA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907" y="1797308"/>
            <a:ext cx="2718901" cy="20391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E35722-7604-47C9-BA0E-6B3E61CD58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08" y="3666662"/>
            <a:ext cx="3282684" cy="246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2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C714BA-87C2-429D-AC91-DBB60A2FE6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17" y="276010"/>
            <a:ext cx="10818329" cy="1450757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ДСЦ «Мир молодых» провело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физкультурных мероприятия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Единым календарным планом физкультурных и спортивных мероприятий города Москвы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CB40CA-C0A0-4929-96DF-FDA6F697B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690" y="1810223"/>
            <a:ext cx="10058400" cy="4023360"/>
          </a:xfrm>
        </p:spPr>
        <p:txBody>
          <a:bodyPr/>
          <a:lstStyle/>
          <a:p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которых присутствовало свыше  4080 человек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FBFA0BD-E4DD-4017-B93D-204FD3EB43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15A2275-56D2-4316-ABAB-B76C099D3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582" y="2285116"/>
            <a:ext cx="4756933" cy="3689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EBB1D86-7889-473C-95E5-A683A129A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7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4EFED0D-490D-42E3-BBF8-347D51019D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85" y="2346953"/>
            <a:ext cx="4813737" cy="361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523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89" y="465451"/>
            <a:ext cx="10331591" cy="1450757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Соревнование по спортивным единоборствам «Решающий хук», посвященное Дню знаний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b="1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0043F3CB-4B22-4FAA-8122-84035F623A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4" r="24897"/>
          <a:stretch/>
        </p:blipFill>
        <p:spPr>
          <a:xfrm>
            <a:off x="910848" y="2023963"/>
            <a:ext cx="4912903" cy="3573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20EB6FC-5A3F-48CB-9A84-1068021459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4" r="16917"/>
          <a:stretch/>
        </p:blipFill>
        <p:spPr>
          <a:xfrm>
            <a:off x="6368251" y="2023963"/>
            <a:ext cx="4912903" cy="3567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717F0AA-75CF-4E43-8ED4-AC22DFF4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627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AF0C6-B1FC-4E0D-AB1F-7C40B902C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0204" y="430421"/>
            <a:ext cx="10331591" cy="125193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Соревнования по дворовому футболу «Капитаны вперед!»</a:t>
            </a:r>
            <a: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en-US" sz="2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1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D22902-D0DC-4AC4-BD7F-556CECBEAA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0" y="0"/>
            <a:ext cx="1045482" cy="93090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58666E3-69B1-4F95-B591-1BB5D7626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5617" y="2064738"/>
            <a:ext cx="4840385" cy="363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C7515ED-60D5-48BF-A1A2-F2D5BA0D7F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2064738"/>
            <a:ext cx="4840385" cy="3630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675DB1B-266C-4A08-9594-5791F2B74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626B3-5763-4612-A2DF-28AB8E69DFD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6791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2346</TotalTime>
  <Words>523</Words>
  <Application>Microsoft Office PowerPoint</Application>
  <PresentationFormat>Широкоэкранный</PresentationFormat>
  <Paragraphs>93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Wingdings</vt:lpstr>
      <vt:lpstr>Ретро</vt:lpstr>
      <vt:lpstr>Отчет ГБУ ДСЦ «Мир молодых»  о работе Учреждения за 2023 год </vt:lpstr>
      <vt:lpstr>Основная цель ГБУ ДСЦ «Мир молодых»</vt:lpstr>
      <vt:lpstr>В ГБУ ДСЦ «Мир молодых» в районе Зябликово в 2023 году:</vt:lpstr>
      <vt:lpstr>По адресу: Задонский проезд, д. 24, корп. 2А </vt:lpstr>
      <vt:lpstr>По адресу: Шипиловская ул., д. 62/1</vt:lpstr>
      <vt:lpstr>По адресу: Мусы Джалиля ул., д. 4, корп. 1 </vt:lpstr>
      <vt:lpstr>ГБУ ДСЦ «Мир молодых» провело 74 физкультурных мероприятия в соответствии с Единым календарным планом физкультурных и спортивных мероприятий города Москвы</vt:lpstr>
      <vt:lpstr>Соревнование по спортивным единоборствам «Решающий хук», посвященное Дню знаний  </vt:lpstr>
      <vt:lpstr>Соревнования по дворовому футболу «Капитаны вперед!» </vt:lpstr>
      <vt:lpstr>Соревнования «Да здравствует спорт», посвященные Всероссийскому Дню физкультурника с участием активных жителей района  </vt:lpstr>
      <vt:lpstr>Мероприятие по северной ходьбе «День пожилого человека»  </vt:lpstr>
      <vt:lpstr>«Веселые эстафеты» в рамках встречи Нового 2024 года  </vt:lpstr>
      <vt:lpstr>Также было проведено 76 культурно-массовых, общественно, социально-значимых мероприятий </vt:lpstr>
      <vt:lpstr>Праздник двора «Давайте дружить!»  </vt:lpstr>
      <vt:lpstr>Военно-патриотические мероприятия, проведенные ГБУ ДСЦ «Мир молодых» на территории муниципального округа Зябликово в 2023 году:  Мемориально-патронатная акция, посвященная Дню победы с привлечением активных жителей и молодежи района</vt:lpstr>
      <vt:lpstr>Военно-патриотические мероприятия, проведенные ГБУ ДСЦ «Мир молодых» на территории муниципального округа Зябликово в 2023 году:  </vt:lpstr>
      <vt:lpstr>Мероприятия с привлечением несовершеннолетних, состоящих на учете в КДНиЗП</vt:lpstr>
      <vt:lpstr>Наш награды и достижения:</vt:lpstr>
      <vt:lpstr>Итоги деятельности по проведению мероприятий  ГБУ ДСЦ «Мир молодых» в 2023 году в районе Зябликово </vt:lpstr>
      <vt:lpstr>Социальные сети ГБУ ДСЦ «Мир молодых»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ГБУ ДСЦ «Мир молодых»  о работе Учреждения за 2022 год</dc:title>
  <dc:creator>ZakupkiBook</dc:creator>
  <cp:lastModifiedBy>User</cp:lastModifiedBy>
  <cp:revision>91</cp:revision>
  <dcterms:created xsi:type="dcterms:W3CDTF">2023-04-10T02:46:38Z</dcterms:created>
  <dcterms:modified xsi:type="dcterms:W3CDTF">2024-04-11T11:13:34Z</dcterms:modified>
</cp:coreProperties>
</file>