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91" r:id="rId3"/>
    <p:sldId id="257" r:id="rId4"/>
    <p:sldId id="258" r:id="rId5"/>
    <p:sldId id="263" r:id="rId6"/>
    <p:sldId id="262" r:id="rId7"/>
    <p:sldId id="259" r:id="rId8"/>
    <p:sldId id="287" r:id="rId9"/>
    <p:sldId id="280" r:id="rId10"/>
    <p:sldId id="292" r:id="rId11"/>
    <p:sldId id="266" r:id="rId12"/>
    <p:sldId id="277" r:id="rId13"/>
    <p:sldId id="265" r:id="rId14"/>
    <p:sldId id="279" r:id="rId15"/>
    <p:sldId id="269" r:id="rId16"/>
    <p:sldId id="274" r:id="rId17"/>
    <p:sldId id="275" r:id="rId18"/>
    <p:sldId id="276" r:id="rId19"/>
    <p:sldId id="260" r:id="rId20"/>
    <p:sldId id="289" r:id="rId21"/>
    <p:sldId id="268" r:id="rId22"/>
    <p:sldId id="278" r:id="rId23"/>
    <p:sldId id="304" r:id="rId24"/>
    <p:sldId id="282" r:id="rId25"/>
    <p:sldId id="308" r:id="rId26"/>
    <p:sldId id="295" r:id="rId27"/>
    <p:sldId id="305" r:id="rId28"/>
    <p:sldId id="306" r:id="rId29"/>
    <p:sldId id="301" r:id="rId30"/>
    <p:sldId id="300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70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E2813-5D9E-4DDF-8D9F-3F7FDC292EE5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08048-DD5C-425D-83B7-5B8D3EA15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741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0960-7108-459B-BB52-83EFA11A081E}" type="datetime1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761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8CA5-4D87-4D36-9265-CD616600C9E2}" type="datetime1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F00B-AE0B-4F2B-9B40-333DEB86A685}" type="datetime1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72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CAB39-638B-4068-9664-B8A24F086DF6}" type="datetime1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00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4710-2F05-4471-9C76-7D703462E0D3}" type="datetime1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09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34E3-D8F5-4648-916B-FD82C9AE16A7}" type="datetime1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6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DE89-A8AB-4ED7-9977-B71B3ECB6D92}" type="datetime1">
              <a:rPr lang="ru-RU" smtClean="0"/>
              <a:t>13.04.2023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75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FE07-E2D4-4456-BED5-E581B430B3E6}" type="datetime1">
              <a:rPr lang="ru-RU" smtClean="0"/>
              <a:t>13.04.2023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19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557F-EF06-42F1-B88E-8C64CB1FC445}" type="datetime1">
              <a:rPr lang="ru-RU" smtClean="0"/>
              <a:t>13.04.2023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55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95A6AC6-0CF8-48AA-B91E-538998EBC07F}" type="datetime1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95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F0EA6-FCDE-4134-B1B9-98DB345BBB28}" type="datetime1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42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F28AAE-B340-4BF0-872E-7945C6EE0D06}" type="datetime1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72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f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94B0EE6-1396-4129-AFC1-B76BEF29B1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ЗЯБЛИКОВО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D0054D0-7F71-4695-B530-BAC6C2F2F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8595" y="943751"/>
            <a:ext cx="10665742" cy="3566160"/>
          </a:xfrm>
        </p:spPr>
        <p:txBody>
          <a:bodyPr>
            <a:normAutofit/>
          </a:bodyPr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ГБУ ДСЦ «Мир молодых» </a:t>
            </a:r>
            <a:b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Учреждения за 2022 год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2DF593-5121-4AF4-A3EB-435789773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C62061D-08C5-46D6-881D-9F68B87A0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78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89" y="406400"/>
            <a:ext cx="10331591" cy="125193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Соревнования по дворовому футболу «Капитаны вперед!»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III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квартал</a:t>
            </a:r>
            <a:endParaRPr lang="ru-RU" sz="1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58666E3-69B1-4F95-B591-1BB5D7626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617" y="2064738"/>
            <a:ext cx="4840385" cy="3630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7515ED-60D5-48BF-A1A2-F2D5BA0D7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2064738"/>
            <a:ext cx="4840385" cy="3630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675DB1B-266C-4A08-9594-5791F2B7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767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Соревнования «Да здравствует спорт», посвященные Всероссийскому Дню физкультурника с участием активных жителей района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III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квартал</a:t>
            </a:r>
            <a:endParaRPr lang="ru-RU" sz="1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59588B2-F5A1-4826-96DF-032BE93206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157273"/>
            <a:ext cx="4916635" cy="3679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1801E4E-6EFD-46CA-A99B-983D7354CF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54" y="2157273"/>
            <a:ext cx="4916635" cy="3679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0C65E3B-4C55-4604-9BF0-68CC8420F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37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Соревнование по дворовому футболу «Держись вратарь!» с участием активных граждан района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IV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квартал</a:t>
            </a:r>
            <a:endParaRPr lang="ru-RU" sz="18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C63F921B-AE6B-4568-BFA6-6ECB51B18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2023963"/>
            <a:ext cx="4653029" cy="3489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95B53F4-E07B-4215-BDF8-0FC475D744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651" y="2023963"/>
            <a:ext cx="4653029" cy="3489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5E0DE868-A502-4FFD-96F7-EFA0D3B9A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32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Мероприятие по северной ходьбе «День пожилого человека» 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3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IV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квартал</a:t>
            </a:r>
            <a:endParaRPr lang="ru-RU" sz="1800" b="1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AB59AC0-533B-429C-B5D1-C9D8D7986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r="18574"/>
          <a:stretch/>
        </p:blipFill>
        <p:spPr>
          <a:xfrm>
            <a:off x="1097279" y="2135122"/>
            <a:ext cx="4660053" cy="3650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26D4320-2A3D-4E45-944E-9E02192364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r="14737"/>
          <a:stretch/>
        </p:blipFill>
        <p:spPr>
          <a:xfrm>
            <a:off x="6434669" y="2135122"/>
            <a:ext cx="4660052" cy="3650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0682D48-97DF-44E4-8E50-DB00965C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731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«Веселые эстафеты» в рамках встречи Нового 2023 года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IV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квартал </a:t>
            </a:r>
            <a:endParaRPr lang="ru-RU" sz="1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5462ED8-8DBF-40FC-91A7-046E81735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86" y="2023963"/>
            <a:ext cx="3166836" cy="4236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BA9AD61-D758-450E-83DE-C7B5ACDFD3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77" y="2114274"/>
            <a:ext cx="4939645" cy="3692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84908A4-A358-4FC5-A796-841106BFC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11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55" y="286603"/>
            <a:ext cx="10697593" cy="1450757"/>
          </a:xfrm>
        </p:spPr>
        <p:txBody>
          <a:bodyPr>
            <a:norm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было проведено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55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культурно-массовых, общественно, социально-значимых мероприятий 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52441D-E9A0-4A8C-B0DB-356766904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55" y="1810224"/>
            <a:ext cx="10058400" cy="402336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которых присутствовало свыше 1449 человек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258804-B62D-4EE6-AAA5-144CADB75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5" y="2395127"/>
            <a:ext cx="4983222" cy="3438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98FDD8-1EC8-462F-86FC-6F234E86BE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422" y="2395128"/>
            <a:ext cx="4847755" cy="3438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F55748B-0249-4BF9-BA53-9BD53608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350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Финальный этап марафона «Созвездие детских талантов» 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/>
              <a:t/>
            </a:r>
            <a:br>
              <a:rPr lang="ru-RU" sz="2700" dirty="0"/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B585614-A005-466C-8615-6C962595F0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40" y="2175027"/>
            <a:ext cx="4475476" cy="3356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CD73ABC-6CB9-4D00-AA60-114377415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36" y="2178847"/>
            <a:ext cx="5059680" cy="3356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1A8714BB-DE9D-4A4D-85A9-603FB02A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477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программа «День Российского флага»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B5F7D6E2-21C8-47D6-9245-EE2C8E66CB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1" y="2106228"/>
            <a:ext cx="4572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74C7B93-BA1F-490C-A8BA-AD0BE1669E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2106228"/>
            <a:ext cx="4572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9C254C9-AB6C-441C-B0F3-B7DC3F2E9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43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двора «Давайте дружить!»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9C3320C8-DE1A-488D-B55F-B59FB153B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023963"/>
            <a:ext cx="4885831" cy="3664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E80043E-8379-40EA-8DC9-73A87AD6C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234" y="2023963"/>
            <a:ext cx="4885831" cy="3664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C830997-2905-4476-B57D-7273ED66C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739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BFA502-DB32-44BC-954D-FADAECB99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Круглый стол ко Дню народного единства с привлечением активных жителей района</a:t>
            </a:r>
            <a:b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IV 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квартал</a:t>
            </a:r>
            <a:endParaRPr lang="ru-RU" sz="1800" b="1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6530E1FD-E56C-4B08-A821-0E4B284B7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102494"/>
            <a:ext cx="4572190" cy="3429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C1AD28F-ECAA-4CAF-9CB3-5819BE0956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A0280D0-9A58-4502-B31E-3458BF3241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30" y="2102494"/>
            <a:ext cx="4572190" cy="3429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907C9E84-BFCF-4FE3-825D-5B450B32A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5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2C5435-C342-499B-8AF5-135D72626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ДСЦ «Мир молодых»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E5ED7A-1464-4E80-AF10-005570383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качественными услугами в сфере организации досуговой, социально-воспитательной и спортивной работы с населением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творческого мышления;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здорового образа жизни;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воспитание;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негативных проявлений.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A6AE069-637C-4877-8BC3-CF92566CC8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21A7091-7A58-49A7-AD16-A738DFE2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92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студии «Домовенок»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504F99C-2D91-4390-B038-ADFACF66C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996258"/>
            <a:ext cx="4731988" cy="3548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B8446B4-F851-4EF0-B38C-C0D5DEF17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32" y="1996257"/>
            <a:ext cx="4731988" cy="3548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07C477E-8011-4250-A4B6-EFA5EBB4D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893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занимающихся в наших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студиях и секциях–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696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студиях и секциях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9F70AD4B-D470-4C72-B1CB-5E343A079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9" r="12577"/>
          <a:stretch/>
        </p:blipFill>
        <p:spPr>
          <a:xfrm>
            <a:off x="666047" y="2328209"/>
            <a:ext cx="5140719" cy="285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FB8AFC-087F-4AC5-980E-9244C80677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235" y="2328209"/>
            <a:ext cx="5140719" cy="285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F1F3145-7C42-4843-AE83-38559155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80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занимающихся в наших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студиях и секциях–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10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клубных формированиях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8" name="Объект 17">
            <a:extLst>
              <a:ext uri="{FF2B5EF4-FFF2-40B4-BE49-F238E27FC236}">
                <a16:creationId xmlns:a16="http://schemas.microsoft.com/office/drawing/2014/main" xmlns="" id="{E9A7F44C-697C-4304-A17F-94F4D64F4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34" y="2253055"/>
            <a:ext cx="4836621" cy="3495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0CE27AD-CD51-4D8F-9F16-7AE9BB7AD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140" y="2253055"/>
            <a:ext cx="5470281" cy="3495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6C5C953-FB24-4704-A6F5-A44EB37FF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87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679037-CAF6-4449-9719-B812F493F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4D3829-572B-4BF2-877A-54284A7B1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247077" cy="402336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в Учреждении в районе Зябликово занимались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893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 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творческих объединениях и спортивных секциях.</a:t>
            </a:r>
          </a:p>
          <a:p>
            <a:pPr marR="50800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занимающихся в учреждении спортивными секциями –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95%.</a:t>
            </a:r>
          </a:p>
          <a:p>
            <a:pPr marR="50800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удовлетворённости жителей округа объемом и качеством работ по досуговой деятельности –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90 %.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177C620-2082-4E96-8A03-3DBF555B5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8D7CD4-8AB5-4A1F-B5DD-19736A7C0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64696"/>
            <a:ext cx="5059680" cy="3794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A19D71D-233B-4BB9-97B6-EFB20B61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146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Военно-патриотические мероприятия, проведенные ГБУ ДСЦ «Мир молодых» на территории муниципального округа Зябликово в 2022 году: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Мемориально-патронатная акция, посвященная Дню победы с привлечением активных жителей и молодежи района</a:t>
            </a:r>
            <a:endParaRPr lang="ru-RU" sz="22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5C7E98C-D1BD-4495-9C88-25F3974D5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124986"/>
            <a:ext cx="4625455" cy="3469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D80E020-30AB-4D0B-9901-799C004F57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1"/>
          <a:stretch/>
        </p:blipFill>
        <p:spPr>
          <a:xfrm>
            <a:off x="6469265" y="2124987"/>
            <a:ext cx="4625455" cy="346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273C75D-74E0-4AB5-BC1F-5E1A303C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31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Военно-патриотические мероприятия, проведенные ГБУ ДСЦ «Мир молодых» на территории муниципального округа Зябликово в 2022 году: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Праздничное мероприятие, посвященное 77 годовщине Великой Победы</a:t>
            </a:r>
            <a:endParaRPr lang="ru-RU" sz="2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273C75D-74E0-4AB5-BC1F-5E1A303C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25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4615A99-BC3D-404F-8266-09797446C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866" y="1957527"/>
            <a:ext cx="7056267" cy="3969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4318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EABC49-DFE5-44E8-BE8A-959F5355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591" y="234618"/>
            <a:ext cx="10639778" cy="461666"/>
          </a:xfrm>
        </p:spPr>
        <p:txBody>
          <a:bodyPr>
            <a:normAutofit/>
          </a:bodyPr>
          <a:lstStyle/>
          <a:p>
            <a:pPr algn="ctr">
              <a:lnSpc>
                <a:spcPct val="75000"/>
              </a:lnSpc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привлечением несовершеннолетних, состоящих на учете в КДНиЗП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8BD186-0C74-4A12-A458-D6FDF4E0B9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A4CA4B9-ABDB-4ED2-8CC7-CD5186F1A719}"/>
              </a:ext>
            </a:extLst>
          </p:cNvPr>
          <p:cNvSpPr txBox="1"/>
          <p:nvPr/>
        </p:nvSpPr>
        <p:spPr>
          <a:xfrm>
            <a:off x="1487829" y="1217772"/>
            <a:ext cx="953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антинаркотической направленности</a:t>
            </a:r>
          </a:p>
        </p:txBody>
      </p:sp>
      <p:pic>
        <p:nvPicPr>
          <p:cNvPr id="7" name="Объект 5">
            <a:extLst>
              <a:ext uri="{FF2B5EF4-FFF2-40B4-BE49-F238E27FC236}">
                <a16:creationId xmlns:a16="http://schemas.microsoft.com/office/drawing/2014/main" xmlns="" id="{48B1F675-612A-4DFB-A25A-4062BA3B6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78" y="2063296"/>
            <a:ext cx="4812289" cy="3609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FB8C9FB-56B7-4978-8957-0785176660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78" y="2063296"/>
            <a:ext cx="4812289" cy="3609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3DE9B90B-EEF7-453F-AD66-A2509B801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16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1714D5-DCA0-46B0-AFA1-F1AEEE25A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Информационно-рекламное обеспечение деятельности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ДСЦ «Мир молодых»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82F3AAB-DCE1-497B-972A-6CA6ABC96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118" y="1930127"/>
            <a:ext cx="7911764" cy="4133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40C3B50-50FF-4E86-BF8B-B8D5E79EA2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1A880D0-376F-4423-A50D-9010BFE3B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99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1714D5-DCA0-46B0-AFA1-F1AEEE25A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Информационно-рекламное обеспечение деятельности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ДСЦ «Мир молодых»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1506855-7CEE-4A4A-A1D9-FF5B09D874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1" r="4256"/>
          <a:stretch/>
        </p:blipFill>
        <p:spPr>
          <a:xfrm>
            <a:off x="2104008" y="1926598"/>
            <a:ext cx="7750206" cy="4194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94FC1A-55B8-4657-B972-80D9019951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AF04A85-324E-4692-900F-5A5E879E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86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B81D12-8881-4390-BDA0-EBA9676A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итог: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EDA084-34AE-4D23-9966-2A397394C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2022 году в Учреждении в районе Зябликово занимались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893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 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творческих объединениях и спортивных секциях.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2022 года ГБУ ДСЦ «Мир молодых» в районе Зябликово было организовано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 мероприятий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досуговой и социально-воспитательной направленности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общим охватом участников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1449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 мероприятий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охватом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2935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Государственное задание было выполнено в полном объеме.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EAFBAD0-0237-455E-B039-5DB2F9622F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AC956A8-7CB1-4364-AA16-2008DC490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53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F87DF2-2F24-4913-B932-519BE3CCE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97" y="1836436"/>
            <a:ext cx="10058400" cy="402336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Задонский проезд, д. 24, корп. 2А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Вокальная студия «Звездная академия»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Танцевальная студия «Эксклюзив»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Вокальная студия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дуга»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Вокальная студия «Голос»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О.Ф.П.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-бокс»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настольного тенниса «Гейм»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настольного тенниса «Топ спин»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B7BAFFF-D809-4F0D-BEE6-4D27862A88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DE47195B-25FA-452A-8267-E2C82F54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29660"/>
            <a:ext cx="10058400" cy="1450757"/>
          </a:xfrm>
        </p:spPr>
        <p:txBody>
          <a:bodyPr>
            <a:normAutofit/>
          </a:bodyPr>
          <a:lstStyle/>
          <a:p>
            <a:r>
              <a:rPr lang="ru-RU" sz="3600" dirty="0"/>
              <a:t>В составе ГБУ ДСЦ «Мир молодых» в районе Зябликово в 2022 году функционировали: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8657C22-4AA4-4FEE-A37E-6863CF1D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3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DAD29AE-B874-4615-9C69-D501C643E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369" y="2013547"/>
            <a:ext cx="5128333" cy="3846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497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B40E71-51F9-4035-B7C4-D936B6F9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584825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113707-F46A-4648-9ADC-1095443CB6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AAD61C7-4ECC-4EF4-8A5D-D8E1ECFD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04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E7344-D47D-49D3-8ECC-748368E6F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457" y="1955101"/>
            <a:ext cx="10058400" cy="402336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Задонский проезд, д. 24, корп. 2А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Дартс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Бочча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/петанк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Тайского бокса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Армспорта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«Стрельба в электронном тире»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Футбольный клуб «Маяк»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«Городошный спорт»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«Женский футбол»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5AF514-2D13-4F0D-AFF6-D3A85A69B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47491FE-9D8A-4BEE-861D-DD858441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ru-RU" sz="3600" dirty="0"/>
              <a:t>В составе ГБУ ДСЦ «Мир молодых» в районе Зябликово в 2022 году функционировали: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7E592AE2-BE57-447B-8501-CEB3308E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4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B13A2C8-F07B-449D-9FCB-02E260ED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2041214"/>
            <a:ext cx="5249663" cy="3937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3027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E7344-D47D-49D3-8ECC-748368E6F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813" y="1940684"/>
            <a:ext cx="1005840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Шипиловская ул., д. 62/1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Студия «Модное рукоделие»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Студия «Маленький волшебник»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Студия ментальной арифметики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Абакус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Студия развития «Домовенок»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5AF514-2D13-4F0D-AFF6-D3A85A69B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47491FE-9D8A-4BEE-861D-DD858441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ru-RU" sz="3600" dirty="0"/>
              <a:t>В составе ГБУ ДСЦ «Мир молодых» в районе Зябликово в 2022 году функционировали: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837E071-DCE1-402A-8A51-B2796A29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5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BF6181D-AC1B-4EBD-9C51-82094D0A4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900" y="1940684"/>
            <a:ext cx="5020169" cy="3765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0617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E7344-D47D-49D3-8ECC-748368E6F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47" y="1851378"/>
            <a:ext cx="1005840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Мусы Джалиля ул., д. 4, корп. 1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Студия изобразительной деятельности «Радуга»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Студия «Волшебный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квилинг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«Шашки»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Шахматный клуб «Ладья»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«Городошный спорт»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Секция «Подвижные игры с элементами футбола»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5AF514-2D13-4F0D-AFF6-D3A85A69B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47491FE-9D8A-4BEE-861D-DD858441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ru-RU" sz="3600" dirty="0"/>
              <a:t>В составе ГБУ ДСЦ «Мир молодых» в районе Зябликово в 2022 году функционировали: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F4CF4EE-65A9-432C-9AD5-0D334C8DD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6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412B0F2-CD48-4060-AC96-CA039B37D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537" y="2023963"/>
            <a:ext cx="4647306" cy="3485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322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714BA-87C2-429D-AC91-DBB60A2FE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126" y="299038"/>
            <a:ext cx="10818329" cy="145075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ДСЦ «Мир молодых» провело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официальных физкультурных мероприятий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Москвы в соответствии с Единым календарным планом физкультурных и спортивных мероприятий города Москвы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CB40CA-C0A0-4929-96DF-FDA6F697B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690" y="1810223"/>
            <a:ext cx="10058400" cy="4023360"/>
          </a:xfrm>
        </p:spPr>
        <p:txBody>
          <a:bodyPr/>
          <a:lstStyle/>
          <a:p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которых присутствовало свыше 2935 человек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FBFA0BD-E4DD-4017-B93D-204FD3EB43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15A2275-56D2-4316-ABAB-B76C099D3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38" y="2346952"/>
            <a:ext cx="4654901" cy="3486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Объект 4">
            <a:extLst>
              <a:ext uri="{FF2B5EF4-FFF2-40B4-BE49-F238E27FC236}">
                <a16:creationId xmlns:a16="http://schemas.microsoft.com/office/drawing/2014/main" xmlns="" id="{546EA146-CF94-4FB6-B188-97F8C6B54C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291" y="2346952"/>
            <a:ext cx="4664389" cy="3486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EBB1D86-7889-473C-95E5-A683A129A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52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75BBD1-EED2-42C7-88B3-C08B180B6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 по большому теннису - открытое первенство ГБУ ДСЦ «Мир молодых» с участием активных жителей района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«Матч бол»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квартал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78DB677-63A6-4733-94A6-CAC62D985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618" y="2184975"/>
            <a:ext cx="4492382" cy="3358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DEFF00-ADA5-4FED-83F0-9C0AC0F1AF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153" y="1890942"/>
            <a:ext cx="2925680" cy="3946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B1AA8F0-3E07-4916-A6EF-DABFA2959A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693CD87-CFD6-4BF5-B304-F88F6C51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71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89" y="286603"/>
            <a:ext cx="10331591" cy="1450757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Соревнование по спортивным единоборствам «Решающий хук», посвященное Дню знаний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00000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III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квартал</a:t>
            </a:r>
            <a:endParaRPr lang="ru-RU" sz="18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043F3CB-4B22-4FAA-8122-84035F623A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4" r="24897"/>
          <a:stretch/>
        </p:blipFill>
        <p:spPr>
          <a:xfrm>
            <a:off x="910848" y="2023963"/>
            <a:ext cx="4912903" cy="357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20EB6FC-5A3F-48CB-9A84-1068021459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4" r="16917"/>
          <a:stretch/>
        </p:blipFill>
        <p:spPr>
          <a:xfrm>
            <a:off x="6368251" y="2023963"/>
            <a:ext cx="4912903" cy="3567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717F0AA-75CF-4E43-8ED4-AC22DFF4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62745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2020</TotalTime>
  <Words>704</Words>
  <Application>Microsoft Office PowerPoint</Application>
  <PresentationFormat>Широкоэкранный</PresentationFormat>
  <Paragraphs>105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Ретро</vt:lpstr>
      <vt:lpstr>Отчет ГБУ ДСЦ «Мир молодых»  о работе Учреждения за 2022 год </vt:lpstr>
      <vt:lpstr>Основная цель ГБУ ДСЦ «Мир молодых»</vt:lpstr>
      <vt:lpstr>В составе ГБУ ДСЦ «Мир молодых» в районе Зябликово в 2022 году функционировали:</vt:lpstr>
      <vt:lpstr>В составе ГБУ ДСЦ «Мир молодых» в районе Зябликово в 2022 году функционировали:</vt:lpstr>
      <vt:lpstr>В составе ГБУ ДСЦ «Мир молодых» в районе Зябликово в 2022 году функционировали:</vt:lpstr>
      <vt:lpstr>В составе ГБУ ДСЦ «Мир молодых» в районе Зябликово в 2022 году функционировали:</vt:lpstr>
      <vt:lpstr>ГБУ ДСЦ «Мир молодых» провело 98 официальных физкультурных мероприятий города Москвы в соответствии с Единым календарным планом физкультурных и спортивных мероприятий города Москвы</vt:lpstr>
      <vt:lpstr>Соревнование по большому теннису - открытое первенство ГБУ ДСЦ «Мир молодых» с участием активных жителей района  «Матч бол»  II квартал</vt:lpstr>
      <vt:lpstr>Соревнование по спортивным единоборствам «Решающий хук», посвященное Дню знаний  III квартал</vt:lpstr>
      <vt:lpstr>Соревнования по дворовому футболу «Капитаны вперед!»  III квартал</vt:lpstr>
      <vt:lpstr>Соревнования «Да здравствует спорт», посвященные Всероссийскому Дню физкультурника с участием активных жителей района  III квартал</vt:lpstr>
      <vt:lpstr>Соревнование по дворовому футболу «Держись вратарь!» с участием активных граждан района  IV квартал</vt:lpstr>
      <vt:lpstr>Мероприятие по северной ходьбе «День пожилого человека»   IV квартал</vt:lpstr>
      <vt:lpstr>«Веселые эстафеты» в рамках встречи Нового 2023 года  IV квартал </vt:lpstr>
      <vt:lpstr>Также было проведено 55 культурно-массовых, общественно, социально-значимых мероприятий </vt:lpstr>
      <vt:lpstr>Финальный этап марафона «Созвездие детских талантов»   II квартал</vt:lpstr>
      <vt:lpstr>Интерактивная программа «День Российского флага»  III квартал</vt:lpstr>
      <vt:lpstr>Праздник двора «Давайте дружить!»  III квартал</vt:lpstr>
      <vt:lpstr>Круглый стол ко Дню народного единства с привлечением активных жителей района  IV квартал</vt:lpstr>
      <vt:lpstr>Открытый урок студии «Домовенок»  IV квартал</vt:lpstr>
      <vt:lpstr>Численность занимающихся в наших спортивных студиях и секциях– 696 человек в 17 студиях и секциях</vt:lpstr>
      <vt:lpstr>Численность занимающихся в наших досуговых студиях и секциях– 197 человек в 10 клубных формированиях</vt:lpstr>
      <vt:lpstr>Итого:</vt:lpstr>
      <vt:lpstr>Военно-патриотические мероприятия, проведенные ГБУ ДСЦ «Мир молодых» на территории муниципального округа Зябликово в 2022 году:  Мемориально-патронатная акция, посвященная Дню победы с привлечением активных жителей и молодежи района</vt:lpstr>
      <vt:lpstr>Военно-патриотические мероприятия, проведенные ГБУ ДСЦ «Мир молодых» на территории муниципального округа Зябликово в 2022 году:  Праздничное мероприятие, посвященное 77 годовщине Великой Победы</vt:lpstr>
      <vt:lpstr>Мероприятия с привлечением несовершеннолетних, состоящих на учете в КДНиЗП</vt:lpstr>
      <vt:lpstr>Информационно-рекламное обеспечение деятельности   ГБУ ДСЦ «Мир молодых»</vt:lpstr>
      <vt:lpstr>Информационно-рекламное обеспечение деятельности   ГБУ ДСЦ «Мир молодых»</vt:lpstr>
      <vt:lpstr>Общий итог: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ГБУ ДСЦ «Мир молодых»  о работе Учреждения за 2022 год</dc:title>
  <dc:creator>ZakupkiBook</dc:creator>
  <cp:lastModifiedBy>User</cp:lastModifiedBy>
  <cp:revision>65</cp:revision>
  <dcterms:created xsi:type="dcterms:W3CDTF">2023-04-10T02:46:38Z</dcterms:created>
  <dcterms:modified xsi:type="dcterms:W3CDTF">2023-04-13T06:51:24Z</dcterms:modified>
</cp:coreProperties>
</file>