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5" r:id="rId3"/>
  </p:sldMasterIdLst>
  <p:notesMasterIdLst>
    <p:notesMasterId r:id="rId23"/>
  </p:notesMasterIdLst>
  <p:sldIdLst>
    <p:sldId id="260" r:id="rId4"/>
    <p:sldId id="261" r:id="rId5"/>
    <p:sldId id="269" r:id="rId6"/>
    <p:sldId id="270" r:id="rId7"/>
    <p:sldId id="272" r:id="rId8"/>
    <p:sldId id="263" r:id="rId9"/>
    <p:sldId id="264" r:id="rId10"/>
    <p:sldId id="267" r:id="rId11"/>
    <p:sldId id="273" r:id="rId12"/>
    <p:sldId id="274" r:id="rId13"/>
    <p:sldId id="275" r:id="rId14"/>
    <p:sldId id="276" r:id="rId15"/>
    <p:sldId id="277" r:id="rId16"/>
    <p:sldId id="268" r:id="rId17"/>
    <p:sldId id="278" r:id="rId18"/>
    <p:sldId id="279" r:id="rId19"/>
    <p:sldId id="280" r:id="rId20"/>
    <p:sldId id="281" r:id="rId21"/>
    <p:sldId id="282" r:id="rId2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0670"/>
    <a:srgbClr val="004442"/>
    <a:srgbClr val="F27A97"/>
    <a:srgbClr val="008080"/>
    <a:srgbClr val="10606E"/>
    <a:srgbClr val="7EC8C1"/>
    <a:srgbClr val="C5E7E3"/>
    <a:srgbClr val="F9BFCD"/>
    <a:srgbClr val="E6E6E6"/>
    <a:srgbClr val="9CA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79" autoAdjust="0"/>
    <p:restoredTop sz="96404" autoAdjust="0"/>
  </p:normalViewPr>
  <p:slideViewPr>
    <p:cSldViewPr snapToGrid="0">
      <p:cViewPr>
        <p:scale>
          <a:sx n="100" d="100"/>
          <a:sy n="100" d="100"/>
        </p:scale>
        <p:origin x="1278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584154773994895E-3"/>
          <c:y val="2.5023922296511805E-2"/>
          <c:w val="0.61342104106470741"/>
          <c:h val="0.9499521554069764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explosion val="18"/>
          <c:dPt>
            <c:idx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668-4138-93B2-5D8C77F48602}"/>
              </c:ext>
            </c:extLst>
          </c:dPt>
          <c:dPt>
            <c:idx val="1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668-4138-93B2-5D8C77F4860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668-4138-93B2-5D8C77F4860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668-4138-93B2-5D8C77F4860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668-4138-93B2-5D8C77F4860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B668-4138-93B2-5D8C77F4860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B668-4138-93B2-5D8C77F4860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B668-4138-93B2-5D8C77F48602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B668-4138-93B2-5D8C77F48602}"/>
              </c:ext>
            </c:extLst>
          </c:dPt>
          <c:dPt>
            <c:idx val="9"/>
            <c:bubble3D val="0"/>
            <c:spPr>
              <a:solidFill>
                <a:srgbClr val="10606E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B668-4138-93B2-5D8C77F48602}"/>
              </c:ext>
            </c:extLst>
          </c:dPt>
          <c:dLbls>
            <c:delete val="1"/>
          </c:dLbls>
          <c:cat>
            <c:strRef>
              <c:f>Лист1!$A$2:$A$11</c:f>
              <c:strCache>
                <c:ptCount val="10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B668-4138-93B2-5D8C77F4860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0.1935</cdr:x>
      <cdr:y>0.06816</cdr:y>
    </cdr:from>
    <cdr:to>
      <cdr:x>0.28541</cdr:x>
      <cdr:y>0.21049</cdr:y>
    </cdr:to>
    <cdr:pic>
      <cdr:nvPicPr>
        <cdr:cNvPr id="4" name="Рисунок 3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541653" y="350685"/>
          <a:ext cx="732254" cy="732238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CEB324-D8BC-402B-A21F-2763F7B6F6E2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7C32DA-98FE-4457-A0E9-D1C4B0CA35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640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C32DA-98FE-4457-A0E9-D1C4B0CA35F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501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C32DA-98FE-4457-A0E9-D1C4B0CA35F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432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60EC8-7F7F-4F2D-93F3-306E6F883C5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837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C32DA-98FE-4457-A0E9-D1C4B0CA35F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099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C32DA-98FE-4457-A0E9-D1C4B0CA35F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3742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F60EC8-7F7F-4F2D-93F3-306E6F883C5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570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EC3F-3C0F-4ED5-A681-9D717287D348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CEDCB-F524-453F-9DF7-0EC5A5835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904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EC3F-3C0F-4ED5-A681-9D717287D348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CEDCB-F524-453F-9DF7-0EC5A5835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114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EC3F-3C0F-4ED5-A681-9D717287D348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CEDCB-F524-453F-9DF7-0EC5A5835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76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1143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4112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EC3F-3C0F-4ED5-A681-9D717287D348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CEDCB-F524-453F-9DF7-0EC5A5835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199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EC3F-3C0F-4ED5-A681-9D717287D348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CEDCB-F524-453F-9DF7-0EC5A5835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447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EC3F-3C0F-4ED5-A681-9D717287D348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CEDCB-F524-453F-9DF7-0EC5A5835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735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EC3F-3C0F-4ED5-A681-9D717287D348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CEDCB-F524-453F-9DF7-0EC5A5835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799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EC3F-3C0F-4ED5-A681-9D717287D348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CEDCB-F524-453F-9DF7-0EC5A5835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69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EC3F-3C0F-4ED5-A681-9D717287D348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CEDCB-F524-453F-9DF7-0EC5A5835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909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EC3F-3C0F-4ED5-A681-9D717287D348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CEDCB-F524-453F-9DF7-0EC5A5835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672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EC3F-3C0F-4ED5-A681-9D717287D348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CEDCB-F524-453F-9DF7-0EC5A5835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5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0EC3F-3C0F-4ED5-A681-9D717287D348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CEDCB-F524-453F-9DF7-0EC5A5835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323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800" y="593367"/>
            <a:ext cx="10290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800" y="1536633"/>
            <a:ext cx="10290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407653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</p:sldLayoutIdLst>
  <p:timing>
    <p:tnLst>
      <p:par>
        <p:cTn id="1" dur="indefinite" restart="never" nodeType="tmRoot"/>
      </p:par>
    </p:tnLst>
  </p:timing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800" y="593367"/>
            <a:ext cx="10290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800" y="1536633"/>
            <a:ext cx="10290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65134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</p:sldLayoutIdLst>
  <p:timing>
    <p:tnLst>
      <p:par>
        <p:cTn id="1" dur="indefinite" restart="never" nodeType="tmRoot"/>
      </p:par>
    </p:tnLst>
  </p:timing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33.png"/><Relationship Id="rId18" Type="http://schemas.microsoft.com/office/2007/relationships/hdphoto" Target="../media/hdphoto12.wdp"/><Relationship Id="rId26" Type="http://schemas.openxmlformats.org/officeDocument/2006/relationships/image" Target="../media/image41.png"/><Relationship Id="rId3" Type="http://schemas.openxmlformats.org/officeDocument/2006/relationships/image" Target="../media/image26.png"/><Relationship Id="rId21" Type="http://schemas.openxmlformats.org/officeDocument/2006/relationships/image" Target="../media/image37.jpeg"/><Relationship Id="rId7" Type="http://schemas.openxmlformats.org/officeDocument/2006/relationships/image" Target="../media/image30.png"/><Relationship Id="rId12" Type="http://schemas.openxmlformats.org/officeDocument/2006/relationships/image" Target="../media/image32.png"/><Relationship Id="rId17" Type="http://schemas.openxmlformats.org/officeDocument/2006/relationships/image" Target="../media/image35.png"/><Relationship Id="rId25" Type="http://schemas.openxmlformats.org/officeDocument/2006/relationships/image" Target="../media/image40.png"/><Relationship Id="rId2" Type="http://schemas.openxmlformats.org/officeDocument/2006/relationships/chart" Target="../charts/chart1.xml"/><Relationship Id="rId16" Type="http://schemas.microsoft.com/office/2007/relationships/hdphoto" Target="../media/hdphoto11.wdp"/><Relationship Id="rId20" Type="http://schemas.microsoft.com/office/2007/relationships/hdphoto" Target="../media/hdphoto13.wdp"/><Relationship Id="rId29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11" Type="http://schemas.microsoft.com/office/2007/relationships/hdphoto" Target="../media/hdphoto9.wdp"/><Relationship Id="rId24" Type="http://schemas.openxmlformats.org/officeDocument/2006/relationships/image" Target="../media/image39.jpeg"/><Relationship Id="rId5" Type="http://schemas.openxmlformats.org/officeDocument/2006/relationships/image" Target="../media/image28.png"/><Relationship Id="rId15" Type="http://schemas.openxmlformats.org/officeDocument/2006/relationships/image" Target="../media/image34.png"/><Relationship Id="rId23" Type="http://schemas.microsoft.com/office/2007/relationships/hdphoto" Target="../media/hdphoto14.wdp"/><Relationship Id="rId28" Type="http://schemas.microsoft.com/office/2007/relationships/hdphoto" Target="../media/hdphoto15.wdp"/><Relationship Id="rId10" Type="http://schemas.openxmlformats.org/officeDocument/2006/relationships/image" Target="../media/image31.png"/><Relationship Id="rId19" Type="http://schemas.openxmlformats.org/officeDocument/2006/relationships/image" Target="../media/image36.png"/><Relationship Id="rId4" Type="http://schemas.openxmlformats.org/officeDocument/2006/relationships/image" Target="../media/image27.png"/><Relationship Id="rId9" Type="http://schemas.openxmlformats.org/officeDocument/2006/relationships/image" Target="../media/image4.png"/><Relationship Id="rId14" Type="http://schemas.microsoft.com/office/2007/relationships/hdphoto" Target="../media/hdphoto10.wdp"/><Relationship Id="rId22" Type="http://schemas.openxmlformats.org/officeDocument/2006/relationships/image" Target="../media/image38.png"/><Relationship Id="rId27" Type="http://schemas.openxmlformats.org/officeDocument/2006/relationships/image" Target="../media/image42.png"/><Relationship Id="rId30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tmp"/><Relationship Id="rId9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file:///F:\&#1047;&#1103;&#1073;&#1083;&#1080;&#1082;&#1086;&#1074;&#1086;%20&#1074;&#1086;&#1089;&#1089;&#1090;&#1072;&#1085;&#1086;&#1074;&#1083;&#1077;&#1085;&#1085;&#1099;&#1077;\&#1044;&#1080;&#1089;&#1082;%20D%20&#1058;&#1088;&#1077;&#1090;&#1100;&#1103;&#1082;\&#1092;&#1086;&#1090;&#1086;&#1075;&#1088;&#1072;&#1092;&#1080;&#1080;\&#1061;&#1088;&#1072;&#1084;\&#1103;&#1085;&#1074;&#1072;&#1088;&#1100;%202025\photo_5206450220995569045_y.jpg" TargetMode="External"/><Relationship Id="rId3" Type="http://schemas.openxmlformats.org/officeDocument/2006/relationships/image" Target="../media/image59.png"/><Relationship Id="rId7" Type="http://schemas.microsoft.com/office/2007/relationships/hdphoto" Target="../media/hdphoto17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file:///F:\&#1047;&#1103;&#1073;&#1083;&#1080;&#1082;&#1086;&#1074;&#1086;%20&#1074;&#1086;&#1089;&#1089;&#1090;&#1072;&#1085;&#1086;&#1074;&#1083;&#1077;&#1085;&#1085;&#1099;&#1077;\&#1044;&#1080;&#1089;&#1082;%20D%20&#1058;&#1088;&#1077;&#1090;&#1100;&#1103;&#1082;\&#1092;&#1086;&#1090;&#1086;&#1075;&#1088;&#1072;&#1092;&#1080;&#1080;\&#1073;&#1072;&#1079;&#1072;%20&#1075;&#1073;&#1091;%20&#1072;&#1074;&#1090;&#1086;&#1076;&#1086;&#1088;\photo_5206450220995568977_y.jpg" TargetMode="External"/><Relationship Id="rId10" Type="http://schemas.microsoft.com/office/2007/relationships/hdphoto" Target="../media/hdphoto18.wdp"/><Relationship Id="rId4" Type="http://schemas.microsoft.com/office/2007/relationships/hdphoto" Target="../media/hdphoto16.wdp"/><Relationship Id="rId9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g"/><Relationship Id="rId9" Type="http://schemas.openxmlformats.org/officeDocument/2006/relationships/image" Target="../media/image6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Relationship Id="rId9" Type="http://schemas.openxmlformats.org/officeDocument/2006/relationships/image" Target="../media/image75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6.png"/><Relationship Id="rId7" Type="http://schemas.openxmlformats.org/officeDocument/2006/relationships/image" Target="../media/image7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microsoft.com/office/2007/relationships/hdphoto" Target="../media/hdphoto19.wdp"/><Relationship Id="rId9" Type="http://schemas.openxmlformats.org/officeDocument/2006/relationships/image" Target="../media/image8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12" Type="http://schemas.microsoft.com/office/2007/relationships/hdphoto" Target="../media/hdphoto7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microsoft.com/office/2007/relationships/hdphoto" Target="../media/hdphoto4.wdp"/><Relationship Id="rId10" Type="http://schemas.microsoft.com/office/2007/relationships/hdphoto" Target="../media/hdphoto6.wdp"/><Relationship Id="rId4" Type="http://schemas.openxmlformats.org/officeDocument/2006/relationships/image" Target="../media/image16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tmp"/><Relationship Id="rId4" Type="http://schemas.openxmlformats.org/officeDocument/2006/relationships/image" Target="../media/image22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0"/>
          <a:stretch/>
        </p:blipFill>
        <p:spPr>
          <a:xfrm>
            <a:off x="5065872" y="-15904"/>
            <a:ext cx="7126128" cy="5263978"/>
          </a:xfrm>
          <a:prstGeom prst="rect">
            <a:avLst/>
          </a:prstGeom>
        </p:spPr>
      </p:pic>
      <p:grpSp>
        <p:nvGrpSpPr>
          <p:cNvPr id="70" name="Группа 69"/>
          <p:cNvGrpSpPr/>
          <p:nvPr/>
        </p:nvGrpSpPr>
        <p:grpSpPr>
          <a:xfrm>
            <a:off x="5061226" y="-24305"/>
            <a:ext cx="7135420" cy="5272377"/>
            <a:chOff x="3207494" y="2085503"/>
            <a:chExt cx="8081036" cy="5971094"/>
          </a:xfrm>
        </p:grpSpPr>
        <p:sp>
          <p:nvSpPr>
            <p:cNvPr id="58" name="Прямоугольник 57"/>
            <p:cNvSpPr/>
            <p:nvPr/>
          </p:nvSpPr>
          <p:spPr>
            <a:xfrm>
              <a:off x="5241815" y="2095012"/>
              <a:ext cx="2014151" cy="1933287"/>
            </a:xfrm>
            <a:prstGeom prst="rect">
              <a:avLst/>
            </a:prstGeom>
            <a:solidFill>
              <a:srgbClr val="33CCCC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9274379" y="2085503"/>
              <a:ext cx="2014151" cy="1946357"/>
            </a:xfrm>
            <a:prstGeom prst="rect">
              <a:avLst/>
            </a:prstGeom>
            <a:solidFill>
              <a:srgbClr val="A1D7D2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7261836" y="2085504"/>
              <a:ext cx="2014151" cy="1951638"/>
            </a:xfrm>
            <a:prstGeom prst="rect">
              <a:avLst/>
            </a:prstGeom>
            <a:solidFill>
              <a:srgbClr val="00808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3221578" y="2095012"/>
              <a:ext cx="2020235" cy="1936848"/>
            </a:xfrm>
            <a:prstGeom prst="rect">
              <a:avLst/>
            </a:prstGeom>
            <a:solidFill>
              <a:srgbClr val="33CCCC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9255210" y="4028297"/>
              <a:ext cx="2014151" cy="2014151"/>
            </a:xfrm>
            <a:prstGeom prst="rect">
              <a:avLst/>
            </a:prstGeom>
            <a:solidFill>
              <a:srgbClr val="33CCCC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7241059" y="4028297"/>
              <a:ext cx="2014151" cy="2014151"/>
            </a:xfrm>
            <a:prstGeom prst="rect">
              <a:avLst/>
            </a:prstGeom>
            <a:solidFill>
              <a:srgbClr val="A1D7D2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5226908" y="4028296"/>
              <a:ext cx="2014151" cy="2014151"/>
            </a:xfrm>
            <a:prstGeom prst="rect">
              <a:avLst/>
            </a:prstGeom>
            <a:solidFill>
              <a:srgbClr val="33CCCC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3212757" y="4028296"/>
              <a:ext cx="2014151" cy="2014151"/>
            </a:xfrm>
            <a:prstGeom prst="rect">
              <a:avLst/>
            </a:prstGeom>
            <a:solidFill>
              <a:srgbClr val="008080">
                <a:alpha val="3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5227820" y="6042444"/>
              <a:ext cx="2014151" cy="2014151"/>
            </a:xfrm>
            <a:prstGeom prst="rect">
              <a:avLst/>
            </a:prstGeom>
            <a:solidFill>
              <a:srgbClr val="33CCCC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3207494" y="6042444"/>
              <a:ext cx="2029370" cy="2014151"/>
            </a:xfrm>
            <a:prstGeom prst="rect">
              <a:avLst/>
            </a:prstGeom>
            <a:solidFill>
              <a:srgbClr val="A1D7D2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9255121" y="6042446"/>
              <a:ext cx="2014151" cy="2014151"/>
            </a:xfrm>
            <a:prstGeom prst="rect">
              <a:avLst/>
            </a:prstGeom>
            <a:solidFill>
              <a:srgbClr val="008080">
                <a:alpha val="3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7242883" y="6042444"/>
              <a:ext cx="2014151" cy="2014151"/>
            </a:xfrm>
            <a:prstGeom prst="rect">
              <a:avLst/>
            </a:prstGeom>
            <a:solidFill>
              <a:srgbClr val="33CCCC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1" name="Прямоугольник 70"/>
          <p:cNvSpPr/>
          <p:nvPr/>
        </p:nvSpPr>
        <p:spPr>
          <a:xfrm>
            <a:off x="-1" y="5240260"/>
            <a:ext cx="12192000" cy="1079375"/>
          </a:xfrm>
          <a:prstGeom prst="rect">
            <a:avLst/>
          </a:prstGeom>
          <a:solidFill>
            <a:srgbClr val="A1D7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2" name="Группа 71"/>
          <p:cNvGrpSpPr/>
          <p:nvPr/>
        </p:nvGrpSpPr>
        <p:grpSpPr>
          <a:xfrm>
            <a:off x="48176" y="3286997"/>
            <a:ext cx="10226735" cy="3617025"/>
            <a:chOff x="868835" y="2177724"/>
            <a:chExt cx="10226735" cy="3617025"/>
          </a:xfrm>
        </p:grpSpPr>
        <p:sp>
          <p:nvSpPr>
            <p:cNvPr id="73" name="TextBox 72"/>
            <p:cNvSpPr txBox="1"/>
            <p:nvPr/>
          </p:nvSpPr>
          <p:spPr>
            <a:xfrm>
              <a:off x="938622" y="4194073"/>
              <a:ext cx="10156948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ru-RU" sz="2800" dirty="0" smtClean="0">
                  <a:latin typeface="Gerbera-Bold" panose="02000800000000000000" pitchFamily="2" charset="-52"/>
                </a:rPr>
                <a:t>«О результатах деятельности</a:t>
              </a:r>
              <a:endParaRPr lang="en-US" sz="2800" dirty="0">
                <a:latin typeface="Gerbera-Bold" panose="02000800000000000000" pitchFamily="2" charset="-52"/>
              </a:endParaRPr>
            </a:p>
            <a:p>
              <a:pPr algn="just"/>
              <a:r>
                <a:rPr lang="ru-RU" sz="2800" dirty="0" smtClean="0">
                  <a:latin typeface="Gerbera-Bold" panose="02000800000000000000" pitchFamily="2" charset="-52"/>
                </a:rPr>
                <a:t>управы района Зябликово</a:t>
              </a:r>
              <a:r>
                <a:rPr lang="en-US" sz="2800" dirty="0" smtClean="0">
                  <a:latin typeface="Gerbera-Bold" panose="02000800000000000000" pitchFamily="2" charset="-52"/>
                </a:rPr>
                <a:t> </a:t>
              </a:r>
              <a:r>
                <a:rPr lang="ru-RU" sz="2800" dirty="0" smtClean="0">
                  <a:latin typeface="Gerbera-Bold" panose="02000800000000000000" pitchFamily="2" charset="-52"/>
                </a:rPr>
                <a:t>города Москвы</a:t>
              </a:r>
              <a:r>
                <a:rPr lang="en-US" sz="2800" dirty="0" smtClean="0">
                  <a:latin typeface="Gerbera-Bold" panose="02000800000000000000" pitchFamily="2" charset="-52"/>
                </a:rPr>
                <a:t> </a:t>
              </a:r>
              <a:r>
                <a:rPr lang="ru-RU" sz="2800" dirty="0" smtClean="0">
                  <a:latin typeface="Gerbera-Bold" panose="02000800000000000000" pitchFamily="2" charset="-52"/>
                </a:rPr>
                <a:t>в 2024 году»</a:t>
              </a: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868835" y="2177724"/>
              <a:ext cx="2811988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600" dirty="0" smtClean="0">
                  <a:latin typeface="Gerbera-Bold" panose="02000800000000000000" pitchFamily="2" charset="-52"/>
                </a:rPr>
                <a:t>ОТЧЕТ</a:t>
              </a:r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884908" y="3211215"/>
              <a:ext cx="6096000" cy="92333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dirty="0">
                  <a:latin typeface="Franklin Gothic Medium Cond" panose="020B0606030402020204" pitchFamily="34" charset="0"/>
                </a:rPr>
                <a:t>главы управы района </a:t>
              </a:r>
              <a:r>
                <a:rPr lang="ru-RU" dirty="0" smtClean="0">
                  <a:latin typeface="Franklin Gothic Medium Cond" panose="020B0606030402020204" pitchFamily="34" charset="0"/>
                </a:rPr>
                <a:t>Зябликово</a:t>
              </a:r>
              <a:endParaRPr lang="en-US" dirty="0" smtClean="0">
                <a:latin typeface="Franklin Gothic Medium Cond" panose="020B0606030402020204" pitchFamily="34" charset="0"/>
              </a:endParaRPr>
            </a:p>
            <a:p>
              <a:r>
                <a:rPr lang="ru-RU" dirty="0" smtClean="0">
                  <a:latin typeface="Franklin Gothic Medium Cond" panose="020B0606030402020204" pitchFamily="34" charset="0"/>
                </a:rPr>
                <a:t>города </a:t>
              </a:r>
              <a:r>
                <a:rPr lang="ru-RU" dirty="0">
                  <a:latin typeface="Franklin Gothic Medium Cond" panose="020B0606030402020204" pitchFamily="34" charset="0"/>
                </a:rPr>
                <a:t>Москвы</a:t>
              </a:r>
            </a:p>
            <a:p>
              <a:r>
                <a:rPr lang="ru-RU" dirty="0">
                  <a:latin typeface="Franklin Gothic Medium Cond" panose="020B0606030402020204" pitchFamily="34" charset="0"/>
                </a:rPr>
                <a:t>Князева Константина Игоревича</a:t>
              </a:r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868835" y="5148418"/>
              <a:ext cx="6096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dirty="0" smtClean="0">
                  <a:latin typeface="Franklin Gothic Medium Cond" panose="020B0606030402020204" pitchFamily="34" charset="0"/>
                </a:rPr>
                <a:t>на заседании Совета депутатов муниципального округа Зябликово 12.02.2025</a:t>
              </a:r>
              <a:endParaRPr lang="ru-RU" dirty="0">
                <a:latin typeface="Franklin Gothic Medium Cond" panose="020B0606030402020204" pitchFamily="34" charset="0"/>
              </a:endParaRPr>
            </a:p>
          </p:txBody>
        </p:sp>
      </p:grpSp>
      <p:grpSp>
        <p:nvGrpSpPr>
          <p:cNvPr id="77" name="Группа 76"/>
          <p:cNvGrpSpPr/>
          <p:nvPr/>
        </p:nvGrpSpPr>
        <p:grpSpPr>
          <a:xfrm>
            <a:off x="117963" y="42749"/>
            <a:ext cx="3098503" cy="3428092"/>
            <a:chOff x="8756447" y="1418023"/>
            <a:chExt cx="2268183" cy="2509451"/>
          </a:xfrm>
        </p:grpSpPr>
        <p:sp>
          <p:nvSpPr>
            <p:cNvPr id="78" name="Freeform 9"/>
            <p:cNvSpPr>
              <a:spLocks noEditPoints="1"/>
            </p:cNvSpPr>
            <p:nvPr/>
          </p:nvSpPr>
          <p:spPr bwMode="auto">
            <a:xfrm>
              <a:off x="8756447" y="1418023"/>
              <a:ext cx="2268183" cy="2509451"/>
            </a:xfrm>
            <a:custGeom>
              <a:avLst/>
              <a:gdLst>
                <a:gd name="T0" fmla="*/ 795 w 1664"/>
                <a:gd name="T1" fmla="*/ 112 h 1841"/>
                <a:gd name="T2" fmla="*/ 183 w 1664"/>
                <a:gd name="T3" fmla="*/ 460 h 1841"/>
                <a:gd name="T4" fmla="*/ 130 w 1664"/>
                <a:gd name="T5" fmla="*/ 515 h 1841"/>
                <a:gd name="T6" fmla="*/ 110 w 1664"/>
                <a:gd name="T7" fmla="*/ 586 h 1841"/>
                <a:gd name="T8" fmla="*/ 114 w 1664"/>
                <a:gd name="T9" fmla="*/ 1291 h 1841"/>
                <a:gd name="T10" fmla="*/ 151 w 1664"/>
                <a:gd name="T11" fmla="*/ 1356 h 1841"/>
                <a:gd name="T12" fmla="*/ 760 w 1664"/>
                <a:gd name="T13" fmla="*/ 1713 h 1841"/>
                <a:gd name="T14" fmla="*/ 833 w 1664"/>
                <a:gd name="T15" fmla="*/ 1733 h 1841"/>
                <a:gd name="T16" fmla="*/ 905 w 1664"/>
                <a:gd name="T17" fmla="*/ 1713 h 1841"/>
                <a:gd name="T18" fmla="*/ 1512 w 1664"/>
                <a:gd name="T19" fmla="*/ 1356 h 1841"/>
                <a:gd name="T20" fmla="*/ 1550 w 1664"/>
                <a:gd name="T21" fmla="*/ 1291 h 1841"/>
                <a:gd name="T22" fmla="*/ 1556 w 1664"/>
                <a:gd name="T23" fmla="*/ 586 h 1841"/>
                <a:gd name="T24" fmla="*/ 1536 w 1664"/>
                <a:gd name="T25" fmla="*/ 515 h 1841"/>
                <a:gd name="T26" fmla="*/ 1483 w 1664"/>
                <a:gd name="T27" fmla="*/ 460 h 1841"/>
                <a:gd name="T28" fmla="*/ 870 w 1664"/>
                <a:gd name="T29" fmla="*/ 112 h 1841"/>
                <a:gd name="T30" fmla="*/ 805 w 1664"/>
                <a:gd name="T31" fmla="*/ 0 h 1841"/>
                <a:gd name="T32" fmla="*/ 909 w 1664"/>
                <a:gd name="T33" fmla="*/ 12 h 1841"/>
                <a:gd name="T34" fmla="*/ 1538 w 1664"/>
                <a:gd name="T35" fmla="*/ 368 h 1841"/>
                <a:gd name="T36" fmla="*/ 1605 w 1664"/>
                <a:gd name="T37" fmla="*/ 425 h 1841"/>
                <a:gd name="T38" fmla="*/ 1648 w 1664"/>
                <a:gd name="T39" fmla="*/ 499 h 1841"/>
                <a:gd name="T40" fmla="*/ 1664 w 1664"/>
                <a:gd name="T41" fmla="*/ 586 h 1841"/>
                <a:gd name="T42" fmla="*/ 1660 w 1664"/>
                <a:gd name="T43" fmla="*/ 1299 h 1841"/>
                <a:gd name="T44" fmla="*/ 1630 w 1664"/>
                <a:gd name="T45" fmla="*/ 1381 h 1841"/>
                <a:gd name="T46" fmla="*/ 1573 w 1664"/>
                <a:gd name="T47" fmla="*/ 1448 h 1841"/>
                <a:gd name="T48" fmla="*/ 958 w 1664"/>
                <a:gd name="T49" fmla="*/ 1808 h 1841"/>
                <a:gd name="T50" fmla="*/ 876 w 1664"/>
                <a:gd name="T51" fmla="*/ 1837 h 1841"/>
                <a:gd name="T52" fmla="*/ 790 w 1664"/>
                <a:gd name="T53" fmla="*/ 1837 h 1841"/>
                <a:gd name="T54" fmla="*/ 705 w 1664"/>
                <a:gd name="T55" fmla="*/ 1808 h 1841"/>
                <a:gd name="T56" fmla="*/ 90 w 1664"/>
                <a:gd name="T57" fmla="*/ 1448 h 1841"/>
                <a:gd name="T58" fmla="*/ 35 w 1664"/>
                <a:gd name="T59" fmla="*/ 1381 h 1841"/>
                <a:gd name="T60" fmla="*/ 4 w 1664"/>
                <a:gd name="T61" fmla="*/ 1299 h 1841"/>
                <a:gd name="T62" fmla="*/ 0 w 1664"/>
                <a:gd name="T63" fmla="*/ 586 h 1841"/>
                <a:gd name="T64" fmla="*/ 16 w 1664"/>
                <a:gd name="T65" fmla="*/ 499 h 1841"/>
                <a:gd name="T66" fmla="*/ 61 w 1664"/>
                <a:gd name="T67" fmla="*/ 425 h 1841"/>
                <a:gd name="T68" fmla="*/ 128 w 1664"/>
                <a:gd name="T69" fmla="*/ 368 h 1841"/>
                <a:gd name="T70" fmla="*/ 754 w 1664"/>
                <a:gd name="T71" fmla="*/ 12 h 1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64" h="1841">
                  <a:moveTo>
                    <a:pt x="833" y="108"/>
                  </a:moveTo>
                  <a:lnTo>
                    <a:pt x="795" y="112"/>
                  </a:lnTo>
                  <a:lnTo>
                    <a:pt x="760" y="128"/>
                  </a:lnTo>
                  <a:lnTo>
                    <a:pt x="183" y="460"/>
                  </a:lnTo>
                  <a:lnTo>
                    <a:pt x="151" y="484"/>
                  </a:lnTo>
                  <a:lnTo>
                    <a:pt x="130" y="515"/>
                  </a:lnTo>
                  <a:lnTo>
                    <a:pt x="114" y="548"/>
                  </a:lnTo>
                  <a:lnTo>
                    <a:pt x="110" y="586"/>
                  </a:lnTo>
                  <a:lnTo>
                    <a:pt x="110" y="1254"/>
                  </a:lnTo>
                  <a:lnTo>
                    <a:pt x="114" y="1291"/>
                  </a:lnTo>
                  <a:lnTo>
                    <a:pt x="130" y="1326"/>
                  </a:lnTo>
                  <a:lnTo>
                    <a:pt x="151" y="1356"/>
                  </a:lnTo>
                  <a:lnTo>
                    <a:pt x="183" y="1379"/>
                  </a:lnTo>
                  <a:lnTo>
                    <a:pt x="760" y="1713"/>
                  </a:lnTo>
                  <a:lnTo>
                    <a:pt x="795" y="1727"/>
                  </a:lnTo>
                  <a:lnTo>
                    <a:pt x="833" y="1733"/>
                  </a:lnTo>
                  <a:lnTo>
                    <a:pt x="870" y="1727"/>
                  </a:lnTo>
                  <a:lnTo>
                    <a:pt x="905" y="1713"/>
                  </a:lnTo>
                  <a:lnTo>
                    <a:pt x="1483" y="1379"/>
                  </a:lnTo>
                  <a:lnTo>
                    <a:pt x="1512" y="1356"/>
                  </a:lnTo>
                  <a:lnTo>
                    <a:pt x="1536" y="1326"/>
                  </a:lnTo>
                  <a:lnTo>
                    <a:pt x="1550" y="1291"/>
                  </a:lnTo>
                  <a:lnTo>
                    <a:pt x="1556" y="1254"/>
                  </a:lnTo>
                  <a:lnTo>
                    <a:pt x="1556" y="586"/>
                  </a:lnTo>
                  <a:lnTo>
                    <a:pt x="1550" y="548"/>
                  </a:lnTo>
                  <a:lnTo>
                    <a:pt x="1536" y="515"/>
                  </a:lnTo>
                  <a:lnTo>
                    <a:pt x="1512" y="484"/>
                  </a:lnTo>
                  <a:lnTo>
                    <a:pt x="1483" y="460"/>
                  </a:lnTo>
                  <a:lnTo>
                    <a:pt x="905" y="128"/>
                  </a:lnTo>
                  <a:lnTo>
                    <a:pt x="870" y="112"/>
                  </a:lnTo>
                  <a:lnTo>
                    <a:pt x="833" y="108"/>
                  </a:lnTo>
                  <a:close/>
                  <a:moveTo>
                    <a:pt x="805" y="0"/>
                  </a:moveTo>
                  <a:lnTo>
                    <a:pt x="858" y="0"/>
                  </a:lnTo>
                  <a:lnTo>
                    <a:pt x="909" y="12"/>
                  </a:lnTo>
                  <a:lnTo>
                    <a:pt x="958" y="34"/>
                  </a:lnTo>
                  <a:lnTo>
                    <a:pt x="1538" y="368"/>
                  </a:lnTo>
                  <a:lnTo>
                    <a:pt x="1573" y="393"/>
                  </a:lnTo>
                  <a:lnTo>
                    <a:pt x="1605" y="425"/>
                  </a:lnTo>
                  <a:lnTo>
                    <a:pt x="1630" y="460"/>
                  </a:lnTo>
                  <a:lnTo>
                    <a:pt x="1648" y="499"/>
                  </a:lnTo>
                  <a:lnTo>
                    <a:pt x="1660" y="543"/>
                  </a:lnTo>
                  <a:lnTo>
                    <a:pt x="1664" y="586"/>
                  </a:lnTo>
                  <a:lnTo>
                    <a:pt x="1664" y="1254"/>
                  </a:lnTo>
                  <a:lnTo>
                    <a:pt x="1660" y="1299"/>
                  </a:lnTo>
                  <a:lnTo>
                    <a:pt x="1648" y="1340"/>
                  </a:lnTo>
                  <a:lnTo>
                    <a:pt x="1630" y="1381"/>
                  </a:lnTo>
                  <a:lnTo>
                    <a:pt x="1605" y="1417"/>
                  </a:lnTo>
                  <a:lnTo>
                    <a:pt x="1573" y="1448"/>
                  </a:lnTo>
                  <a:lnTo>
                    <a:pt x="1538" y="1474"/>
                  </a:lnTo>
                  <a:lnTo>
                    <a:pt x="958" y="1808"/>
                  </a:lnTo>
                  <a:lnTo>
                    <a:pt x="919" y="1825"/>
                  </a:lnTo>
                  <a:lnTo>
                    <a:pt x="876" y="1837"/>
                  </a:lnTo>
                  <a:lnTo>
                    <a:pt x="833" y="1841"/>
                  </a:lnTo>
                  <a:lnTo>
                    <a:pt x="790" y="1837"/>
                  </a:lnTo>
                  <a:lnTo>
                    <a:pt x="746" y="1825"/>
                  </a:lnTo>
                  <a:lnTo>
                    <a:pt x="705" y="1808"/>
                  </a:lnTo>
                  <a:lnTo>
                    <a:pt x="128" y="1474"/>
                  </a:lnTo>
                  <a:lnTo>
                    <a:pt x="90" y="1448"/>
                  </a:lnTo>
                  <a:lnTo>
                    <a:pt x="61" y="1417"/>
                  </a:lnTo>
                  <a:lnTo>
                    <a:pt x="35" y="1381"/>
                  </a:lnTo>
                  <a:lnTo>
                    <a:pt x="16" y="1340"/>
                  </a:lnTo>
                  <a:lnTo>
                    <a:pt x="4" y="1299"/>
                  </a:lnTo>
                  <a:lnTo>
                    <a:pt x="0" y="1254"/>
                  </a:lnTo>
                  <a:lnTo>
                    <a:pt x="0" y="586"/>
                  </a:lnTo>
                  <a:lnTo>
                    <a:pt x="4" y="543"/>
                  </a:lnTo>
                  <a:lnTo>
                    <a:pt x="16" y="499"/>
                  </a:lnTo>
                  <a:lnTo>
                    <a:pt x="35" y="460"/>
                  </a:lnTo>
                  <a:lnTo>
                    <a:pt x="61" y="425"/>
                  </a:lnTo>
                  <a:lnTo>
                    <a:pt x="90" y="393"/>
                  </a:lnTo>
                  <a:lnTo>
                    <a:pt x="128" y="368"/>
                  </a:lnTo>
                  <a:lnTo>
                    <a:pt x="705" y="34"/>
                  </a:lnTo>
                  <a:lnTo>
                    <a:pt x="754" y="12"/>
                  </a:lnTo>
                  <a:lnTo>
                    <a:pt x="805" y="0"/>
                  </a:lnTo>
                  <a:close/>
                </a:path>
              </a:pathLst>
            </a:custGeom>
            <a:solidFill>
              <a:srgbClr val="A1D7D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9" name="Freeform 10"/>
            <p:cNvSpPr>
              <a:spLocks/>
            </p:cNvSpPr>
            <p:nvPr/>
          </p:nvSpPr>
          <p:spPr bwMode="auto">
            <a:xfrm>
              <a:off x="8821891" y="1493042"/>
              <a:ext cx="2126450" cy="2355472"/>
            </a:xfrm>
            <a:custGeom>
              <a:avLst/>
              <a:gdLst>
                <a:gd name="T0" fmla="*/ 805 w 1662"/>
                <a:gd name="T1" fmla="*/ 0 h 1841"/>
                <a:gd name="T2" fmla="*/ 857 w 1662"/>
                <a:gd name="T3" fmla="*/ 0 h 1841"/>
                <a:gd name="T4" fmla="*/ 910 w 1662"/>
                <a:gd name="T5" fmla="*/ 12 h 1841"/>
                <a:gd name="T6" fmla="*/ 959 w 1662"/>
                <a:gd name="T7" fmla="*/ 34 h 1841"/>
                <a:gd name="T8" fmla="*/ 1536 w 1662"/>
                <a:gd name="T9" fmla="*/ 368 h 1841"/>
                <a:gd name="T10" fmla="*/ 1572 w 1662"/>
                <a:gd name="T11" fmla="*/ 393 h 1841"/>
                <a:gd name="T12" fmla="*/ 1603 w 1662"/>
                <a:gd name="T13" fmla="*/ 425 h 1841"/>
                <a:gd name="T14" fmla="*/ 1628 w 1662"/>
                <a:gd name="T15" fmla="*/ 460 h 1841"/>
                <a:gd name="T16" fmla="*/ 1646 w 1662"/>
                <a:gd name="T17" fmla="*/ 499 h 1841"/>
                <a:gd name="T18" fmla="*/ 1658 w 1662"/>
                <a:gd name="T19" fmla="*/ 543 h 1841"/>
                <a:gd name="T20" fmla="*/ 1662 w 1662"/>
                <a:gd name="T21" fmla="*/ 586 h 1841"/>
                <a:gd name="T22" fmla="*/ 1662 w 1662"/>
                <a:gd name="T23" fmla="*/ 1254 h 1841"/>
                <a:gd name="T24" fmla="*/ 1658 w 1662"/>
                <a:gd name="T25" fmla="*/ 1299 h 1841"/>
                <a:gd name="T26" fmla="*/ 1646 w 1662"/>
                <a:gd name="T27" fmla="*/ 1340 h 1841"/>
                <a:gd name="T28" fmla="*/ 1628 w 1662"/>
                <a:gd name="T29" fmla="*/ 1381 h 1841"/>
                <a:gd name="T30" fmla="*/ 1603 w 1662"/>
                <a:gd name="T31" fmla="*/ 1417 h 1841"/>
                <a:gd name="T32" fmla="*/ 1572 w 1662"/>
                <a:gd name="T33" fmla="*/ 1448 h 1841"/>
                <a:gd name="T34" fmla="*/ 1536 w 1662"/>
                <a:gd name="T35" fmla="*/ 1474 h 1841"/>
                <a:gd name="T36" fmla="*/ 959 w 1662"/>
                <a:gd name="T37" fmla="*/ 1808 h 1841"/>
                <a:gd name="T38" fmla="*/ 917 w 1662"/>
                <a:gd name="T39" fmla="*/ 1825 h 1841"/>
                <a:gd name="T40" fmla="*/ 874 w 1662"/>
                <a:gd name="T41" fmla="*/ 1837 h 1841"/>
                <a:gd name="T42" fmla="*/ 831 w 1662"/>
                <a:gd name="T43" fmla="*/ 1841 h 1841"/>
                <a:gd name="T44" fmla="*/ 788 w 1662"/>
                <a:gd name="T45" fmla="*/ 1837 h 1841"/>
                <a:gd name="T46" fmla="*/ 745 w 1662"/>
                <a:gd name="T47" fmla="*/ 1825 h 1841"/>
                <a:gd name="T48" fmla="*/ 703 w 1662"/>
                <a:gd name="T49" fmla="*/ 1808 h 1841"/>
                <a:gd name="T50" fmla="*/ 126 w 1662"/>
                <a:gd name="T51" fmla="*/ 1474 h 1841"/>
                <a:gd name="T52" fmla="*/ 90 w 1662"/>
                <a:gd name="T53" fmla="*/ 1448 h 1841"/>
                <a:gd name="T54" fmla="*/ 59 w 1662"/>
                <a:gd name="T55" fmla="*/ 1417 h 1841"/>
                <a:gd name="T56" fmla="*/ 34 w 1662"/>
                <a:gd name="T57" fmla="*/ 1381 h 1841"/>
                <a:gd name="T58" fmla="*/ 16 w 1662"/>
                <a:gd name="T59" fmla="*/ 1340 h 1841"/>
                <a:gd name="T60" fmla="*/ 4 w 1662"/>
                <a:gd name="T61" fmla="*/ 1299 h 1841"/>
                <a:gd name="T62" fmla="*/ 0 w 1662"/>
                <a:gd name="T63" fmla="*/ 1254 h 1841"/>
                <a:gd name="T64" fmla="*/ 0 w 1662"/>
                <a:gd name="T65" fmla="*/ 586 h 1841"/>
                <a:gd name="T66" fmla="*/ 4 w 1662"/>
                <a:gd name="T67" fmla="*/ 543 h 1841"/>
                <a:gd name="T68" fmla="*/ 16 w 1662"/>
                <a:gd name="T69" fmla="*/ 499 h 1841"/>
                <a:gd name="T70" fmla="*/ 34 w 1662"/>
                <a:gd name="T71" fmla="*/ 460 h 1841"/>
                <a:gd name="T72" fmla="*/ 59 w 1662"/>
                <a:gd name="T73" fmla="*/ 425 h 1841"/>
                <a:gd name="T74" fmla="*/ 90 w 1662"/>
                <a:gd name="T75" fmla="*/ 393 h 1841"/>
                <a:gd name="T76" fmla="*/ 126 w 1662"/>
                <a:gd name="T77" fmla="*/ 368 h 1841"/>
                <a:gd name="T78" fmla="*/ 703 w 1662"/>
                <a:gd name="T79" fmla="*/ 34 h 1841"/>
                <a:gd name="T80" fmla="*/ 752 w 1662"/>
                <a:gd name="T81" fmla="*/ 12 h 1841"/>
                <a:gd name="T82" fmla="*/ 805 w 1662"/>
                <a:gd name="T83" fmla="*/ 0 h 1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662" h="1841">
                  <a:moveTo>
                    <a:pt x="805" y="0"/>
                  </a:moveTo>
                  <a:lnTo>
                    <a:pt x="857" y="0"/>
                  </a:lnTo>
                  <a:lnTo>
                    <a:pt x="910" y="12"/>
                  </a:lnTo>
                  <a:lnTo>
                    <a:pt x="959" y="34"/>
                  </a:lnTo>
                  <a:lnTo>
                    <a:pt x="1536" y="368"/>
                  </a:lnTo>
                  <a:lnTo>
                    <a:pt x="1572" y="393"/>
                  </a:lnTo>
                  <a:lnTo>
                    <a:pt x="1603" y="425"/>
                  </a:lnTo>
                  <a:lnTo>
                    <a:pt x="1628" y="460"/>
                  </a:lnTo>
                  <a:lnTo>
                    <a:pt x="1646" y="499"/>
                  </a:lnTo>
                  <a:lnTo>
                    <a:pt x="1658" y="543"/>
                  </a:lnTo>
                  <a:lnTo>
                    <a:pt x="1662" y="586"/>
                  </a:lnTo>
                  <a:lnTo>
                    <a:pt x="1662" y="1254"/>
                  </a:lnTo>
                  <a:lnTo>
                    <a:pt x="1658" y="1299"/>
                  </a:lnTo>
                  <a:lnTo>
                    <a:pt x="1646" y="1340"/>
                  </a:lnTo>
                  <a:lnTo>
                    <a:pt x="1628" y="1381"/>
                  </a:lnTo>
                  <a:lnTo>
                    <a:pt x="1603" y="1417"/>
                  </a:lnTo>
                  <a:lnTo>
                    <a:pt x="1572" y="1448"/>
                  </a:lnTo>
                  <a:lnTo>
                    <a:pt x="1536" y="1474"/>
                  </a:lnTo>
                  <a:lnTo>
                    <a:pt x="959" y="1808"/>
                  </a:lnTo>
                  <a:lnTo>
                    <a:pt x="917" y="1825"/>
                  </a:lnTo>
                  <a:lnTo>
                    <a:pt x="874" y="1837"/>
                  </a:lnTo>
                  <a:lnTo>
                    <a:pt x="831" y="1841"/>
                  </a:lnTo>
                  <a:lnTo>
                    <a:pt x="788" y="1837"/>
                  </a:lnTo>
                  <a:lnTo>
                    <a:pt x="745" y="1825"/>
                  </a:lnTo>
                  <a:lnTo>
                    <a:pt x="703" y="1808"/>
                  </a:lnTo>
                  <a:lnTo>
                    <a:pt x="126" y="1474"/>
                  </a:lnTo>
                  <a:lnTo>
                    <a:pt x="90" y="1448"/>
                  </a:lnTo>
                  <a:lnTo>
                    <a:pt x="59" y="1417"/>
                  </a:lnTo>
                  <a:lnTo>
                    <a:pt x="34" y="1381"/>
                  </a:lnTo>
                  <a:lnTo>
                    <a:pt x="16" y="1340"/>
                  </a:lnTo>
                  <a:lnTo>
                    <a:pt x="4" y="1299"/>
                  </a:lnTo>
                  <a:lnTo>
                    <a:pt x="0" y="1254"/>
                  </a:lnTo>
                  <a:lnTo>
                    <a:pt x="0" y="586"/>
                  </a:lnTo>
                  <a:lnTo>
                    <a:pt x="4" y="543"/>
                  </a:lnTo>
                  <a:lnTo>
                    <a:pt x="16" y="499"/>
                  </a:lnTo>
                  <a:lnTo>
                    <a:pt x="34" y="460"/>
                  </a:lnTo>
                  <a:lnTo>
                    <a:pt x="59" y="425"/>
                  </a:lnTo>
                  <a:lnTo>
                    <a:pt x="90" y="393"/>
                  </a:lnTo>
                  <a:lnTo>
                    <a:pt x="126" y="368"/>
                  </a:lnTo>
                  <a:lnTo>
                    <a:pt x="703" y="34"/>
                  </a:lnTo>
                  <a:lnTo>
                    <a:pt x="752" y="12"/>
                  </a:lnTo>
                  <a:lnTo>
                    <a:pt x="805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0" name="Freeform 10"/>
            <p:cNvSpPr>
              <a:spLocks/>
            </p:cNvSpPr>
            <p:nvPr/>
          </p:nvSpPr>
          <p:spPr bwMode="auto">
            <a:xfrm rot="19545410">
              <a:off x="8907890" y="1684564"/>
              <a:ext cx="1784873" cy="1977106"/>
            </a:xfrm>
            <a:custGeom>
              <a:avLst/>
              <a:gdLst>
                <a:gd name="T0" fmla="*/ 805 w 1662"/>
                <a:gd name="T1" fmla="*/ 0 h 1841"/>
                <a:gd name="T2" fmla="*/ 857 w 1662"/>
                <a:gd name="T3" fmla="*/ 0 h 1841"/>
                <a:gd name="T4" fmla="*/ 910 w 1662"/>
                <a:gd name="T5" fmla="*/ 12 h 1841"/>
                <a:gd name="T6" fmla="*/ 959 w 1662"/>
                <a:gd name="T7" fmla="*/ 34 h 1841"/>
                <a:gd name="T8" fmla="*/ 1536 w 1662"/>
                <a:gd name="T9" fmla="*/ 368 h 1841"/>
                <a:gd name="T10" fmla="*/ 1572 w 1662"/>
                <a:gd name="T11" fmla="*/ 393 h 1841"/>
                <a:gd name="T12" fmla="*/ 1603 w 1662"/>
                <a:gd name="T13" fmla="*/ 425 h 1841"/>
                <a:gd name="T14" fmla="*/ 1628 w 1662"/>
                <a:gd name="T15" fmla="*/ 460 h 1841"/>
                <a:gd name="T16" fmla="*/ 1646 w 1662"/>
                <a:gd name="T17" fmla="*/ 499 h 1841"/>
                <a:gd name="T18" fmla="*/ 1658 w 1662"/>
                <a:gd name="T19" fmla="*/ 543 h 1841"/>
                <a:gd name="T20" fmla="*/ 1662 w 1662"/>
                <a:gd name="T21" fmla="*/ 586 h 1841"/>
                <a:gd name="T22" fmla="*/ 1662 w 1662"/>
                <a:gd name="T23" fmla="*/ 1254 h 1841"/>
                <a:gd name="T24" fmla="*/ 1658 w 1662"/>
                <a:gd name="T25" fmla="*/ 1299 h 1841"/>
                <a:gd name="T26" fmla="*/ 1646 w 1662"/>
                <a:gd name="T27" fmla="*/ 1340 h 1841"/>
                <a:gd name="T28" fmla="*/ 1628 w 1662"/>
                <a:gd name="T29" fmla="*/ 1381 h 1841"/>
                <a:gd name="T30" fmla="*/ 1603 w 1662"/>
                <a:gd name="T31" fmla="*/ 1417 h 1841"/>
                <a:gd name="T32" fmla="*/ 1572 w 1662"/>
                <a:gd name="T33" fmla="*/ 1448 h 1841"/>
                <a:gd name="T34" fmla="*/ 1536 w 1662"/>
                <a:gd name="T35" fmla="*/ 1474 h 1841"/>
                <a:gd name="T36" fmla="*/ 959 w 1662"/>
                <a:gd name="T37" fmla="*/ 1808 h 1841"/>
                <a:gd name="T38" fmla="*/ 917 w 1662"/>
                <a:gd name="T39" fmla="*/ 1825 h 1841"/>
                <a:gd name="T40" fmla="*/ 874 w 1662"/>
                <a:gd name="T41" fmla="*/ 1837 h 1841"/>
                <a:gd name="T42" fmla="*/ 831 w 1662"/>
                <a:gd name="T43" fmla="*/ 1841 h 1841"/>
                <a:gd name="T44" fmla="*/ 788 w 1662"/>
                <a:gd name="T45" fmla="*/ 1837 h 1841"/>
                <a:gd name="T46" fmla="*/ 745 w 1662"/>
                <a:gd name="T47" fmla="*/ 1825 h 1841"/>
                <a:gd name="T48" fmla="*/ 703 w 1662"/>
                <a:gd name="T49" fmla="*/ 1808 h 1841"/>
                <a:gd name="T50" fmla="*/ 126 w 1662"/>
                <a:gd name="T51" fmla="*/ 1474 h 1841"/>
                <a:gd name="T52" fmla="*/ 90 w 1662"/>
                <a:gd name="T53" fmla="*/ 1448 h 1841"/>
                <a:gd name="T54" fmla="*/ 59 w 1662"/>
                <a:gd name="T55" fmla="*/ 1417 h 1841"/>
                <a:gd name="T56" fmla="*/ 34 w 1662"/>
                <a:gd name="T57" fmla="*/ 1381 h 1841"/>
                <a:gd name="T58" fmla="*/ 16 w 1662"/>
                <a:gd name="T59" fmla="*/ 1340 h 1841"/>
                <a:gd name="T60" fmla="*/ 4 w 1662"/>
                <a:gd name="T61" fmla="*/ 1299 h 1841"/>
                <a:gd name="T62" fmla="*/ 0 w 1662"/>
                <a:gd name="T63" fmla="*/ 1254 h 1841"/>
                <a:gd name="T64" fmla="*/ 0 w 1662"/>
                <a:gd name="T65" fmla="*/ 586 h 1841"/>
                <a:gd name="T66" fmla="*/ 4 w 1662"/>
                <a:gd name="T67" fmla="*/ 543 h 1841"/>
                <a:gd name="T68" fmla="*/ 16 w 1662"/>
                <a:gd name="T69" fmla="*/ 499 h 1841"/>
                <a:gd name="T70" fmla="*/ 34 w 1662"/>
                <a:gd name="T71" fmla="*/ 460 h 1841"/>
                <a:gd name="T72" fmla="*/ 59 w 1662"/>
                <a:gd name="T73" fmla="*/ 425 h 1841"/>
                <a:gd name="T74" fmla="*/ 90 w 1662"/>
                <a:gd name="T75" fmla="*/ 393 h 1841"/>
                <a:gd name="T76" fmla="*/ 126 w 1662"/>
                <a:gd name="T77" fmla="*/ 368 h 1841"/>
                <a:gd name="T78" fmla="*/ 703 w 1662"/>
                <a:gd name="T79" fmla="*/ 34 h 1841"/>
                <a:gd name="T80" fmla="*/ 752 w 1662"/>
                <a:gd name="T81" fmla="*/ 12 h 1841"/>
                <a:gd name="T82" fmla="*/ 805 w 1662"/>
                <a:gd name="T83" fmla="*/ 0 h 1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662" h="1841">
                  <a:moveTo>
                    <a:pt x="805" y="0"/>
                  </a:moveTo>
                  <a:lnTo>
                    <a:pt x="857" y="0"/>
                  </a:lnTo>
                  <a:lnTo>
                    <a:pt x="910" y="12"/>
                  </a:lnTo>
                  <a:lnTo>
                    <a:pt x="959" y="34"/>
                  </a:lnTo>
                  <a:lnTo>
                    <a:pt x="1536" y="368"/>
                  </a:lnTo>
                  <a:lnTo>
                    <a:pt x="1572" y="393"/>
                  </a:lnTo>
                  <a:lnTo>
                    <a:pt x="1603" y="425"/>
                  </a:lnTo>
                  <a:lnTo>
                    <a:pt x="1628" y="460"/>
                  </a:lnTo>
                  <a:lnTo>
                    <a:pt x="1646" y="499"/>
                  </a:lnTo>
                  <a:lnTo>
                    <a:pt x="1658" y="543"/>
                  </a:lnTo>
                  <a:lnTo>
                    <a:pt x="1662" y="586"/>
                  </a:lnTo>
                  <a:lnTo>
                    <a:pt x="1662" y="1254"/>
                  </a:lnTo>
                  <a:lnTo>
                    <a:pt x="1658" y="1299"/>
                  </a:lnTo>
                  <a:lnTo>
                    <a:pt x="1646" y="1340"/>
                  </a:lnTo>
                  <a:lnTo>
                    <a:pt x="1628" y="1381"/>
                  </a:lnTo>
                  <a:lnTo>
                    <a:pt x="1603" y="1417"/>
                  </a:lnTo>
                  <a:lnTo>
                    <a:pt x="1572" y="1448"/>
                  </a:lnTo>
                  <a:lnTo>
                    <a:pt x="1536" y="1474"/>
                  </a:lnTo>
                  <a:lnTo>
                    <a:pt x="959" y="1808"/>
                  </a:lnTo>
                  <a:lnTo>
                    <a:pt x="917" y="1825"/>
                  </a:lnTo>
                  <a:lnTo>
                    <a:pt x="874" y="1837"/>
                  </a:lnTo>
                  <a:lnTo>
                    <a:pt x="831" y="1841"/>
                  </a:lnTo>
                  <a:lnTo>
                    <a:pt x="788" y="1837"/>
                  </a:lnTo>
                  <a:lnTo>
                    <a:pt x="745" y="1825"/>
                  </a:lnTo>
                  <a:lnTo>
                    <a:pt x="703" y="1808"/>
                  </a:lnTo>
                  <a:lnTo>
                    <a:pt x="126" y="1474"/>
                  </a:lnTo>
                  <a:lnTo>
                    <a:pt x="90" y="1448"/>
                  </a:lnTo>
                  <a:lnTo>
                    <a:pt x="59" y="1417"/>
                  </a:lnTo>
                  <a:lnTo>
                    <a:pt x="34" y="1381"/>
                  </a:lnTo>
                  <a:lnTo>
                    <a:pt x="16" y="1340"/>
                  </a:lnTo>
                  <a:lnTo>
                    <a:pt x="4" y="1299"/>
                  </a:lnTo>
                  <a:lnTo>
                    <a:pt x="0" y="1254"/>
                  </a:lnTo>
                  <a:lnTo>
                    <a:pt x="0" y="586"/>
                  </a:lnTo>
                  <a:lnTo>
                    <a:pt x="4" y="543"/>
                  </a:lnTo>
                  <a:lnTo>
                    <a:pt x="16" y="499"/>
                  </a:lnTo>
                  <a:lnTo>
                    <a:pt x="34" y="460"/>
                  </a:lnTo>
                  <a:lnTo>
                    <a:pt x="59" y="425"/>
                  </a:lnTo>
                  <a:lnTo>
                    <a:pt x="90" y="393"/>
                  </a:lnTo>
                  <a:lnTo>
                    <a:pt x="126" y="368"/>
                  </a:lnTo>
                  <a:lnTo>
                    <a:pt x="703" y="34"/>
                  </a:lnTo>
                  <a:lnTo>
                    <a:pt x="752" y="12"/>
                  </a:lnTo>
                  <a:lnTo>
                    <a:pt x="805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81" name="Рисунок 8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18443" y="1910406"/>
              <a:ext cx="1544188" cy="1525420"/>
            </a:xfrm>
            <a:prstGeom prst="rect">
              <a:avLst/>
            </a:prstGeom>
          </p:spPr>
        </p:pic>
      </p:grpSp>
      <p:sp>
        <p:nvSpPr>
          <p:cNvPr id="82" name="Прямоугольник 81"/>
          <p:cNvSpPr/>
          <p:nvPr/>
        </p:nvSpPr>
        <p:spPr>
          <a:xfrm>
            <a:off x="3305835" y="-8444"/>
            <a:ext cx="1774620" cy="1693594"/>
          </a:xfrm>
          <a:prstGeom prst="rect">
            <a:avLst/>
          </a:prstGeom>
          <a:solidFill>
            <a:srgbClr val="A1D7D2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3313623" y="1685569"/>
            <a:ext cx="1750386" cy="1778462"/>
          </a:xfrm>
          <a:prstGeom prst="rect">
            <a:avLst/>
          </a:prstGeom>
          <a:solidFill>
            <a:srgbClr val="33CCCC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3313545" y="3464029"/>
            <a:ext cx="1751521" cy="1778462"/>
          </a:xfrm>
          <a:prstGeom prst="rect">
            <a:avLst/>
          </a:prstGeom>
          <a:solidFill>
            <a:srgbClr val="00808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92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Прямоугольник 88"/>
          <p:cNvSpPr/>
          <p:nvPr/>
        </p:nvSpPr>
        <p:spPr>
          <a:xfrm>
            <a:off x="8179337" y="872915"/>
            <a:ext cx="4012663" cy="2030075"/>
          </a:xfrm>
          <a:prstGeom prst="rect">
            <a:avLst/>
          </a:prstGeom>
          <a:solidFill>
            <a:srgbClr val="C5E7E3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8" name="Группа 87"/>
          <p:cNvGrpSpPr/>
          <p:nvPr/>
        </p:nvGrpSpPr>
        <p:grpSpPr>
          <a:xfrm>
            <a:off x="3408926" y="666147"/>
            <a:ext cx="10225514" cy="6062968"/>
            <a:chOff x="3408926" y="666147"/>
            <a:chExt cx="10225514" cy="6062968"/>
          </a:xfrm>
        </p:grpSpPr>
        <p:graphicFrame>
          <p:nvGraphicFramePr>
            <p:cNvPr id="39" name="Диаграмма 38"/>
            <p:cNvGraphicFramePr/>
            <p:nvPr>
              <p:extLst>
                <p:ext uri="{D42A27DB-BD31-4B8C-83A1-F6EECF244321}">
                  <p14:modId xmlns:p14="http://schemas.microsoft.com/office/powerpoint/2010/main" val="3335125064"/>
                </p:ext>
              </p:extLst>
            </p:nvPr>
          </p:nvGraphicFramePr>
          <p:xfrm>
            <a:off x="5667358" y="1094882"/>
            <a:ext cx="7967082" cy="514465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86" name="Группа 85"/>
            <p:cNvGrpSpPr/>
            <p:nvPr/>
          </p:nvGrpSpPr>
          <p:grpSpPr>
            <a:xfrm>
              <a:off x="3408926" y="666147"/>
              <a:ext cx="9125036" cy="6062968"/>
              <a:chOff x="3408926" y="666147"/>
              <a:chExt cx="9125036" cy="6062968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368B741-9BE2-408D-8EC8-FDFFCCA130F2}"/>
                  </a:ext>
                </a:extLst>
              </p:cNvPr>
              <p:cNvSpPr txBox="1"/>
              <p:nvPr/>
            </p:nvSpPr>
            <p:spPr>
              <a:xfrm flipH="1">
                <a:off x="5637742" y="1002946"/>
                <a:ext cx="2307051" cy="215444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buSzPct val="100000"/>
                  <a:defRPr b="1">
                    <a:latin typeface="Phenomena" panose="00000500000000000000" pitchFamily="50" charset="-52"/>
                  </a:defRPr>
                </a:lvl1pPr>
              </a:lstStyle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ru-RU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приведены </a:t>
                </a:r>
                <a:r>
                  <a:rPr kumimoji="0" lang="ru-RU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в </a:t>
                </a:r>
                <a:r>
                  <a:rPr kumimoji="0" lang="ru-RU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порядок</a:t>
                </a:r>
                <a:endPara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D7F2F0">
                      <a:lumMod val="25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BE3EAFD8-9627-4572-8B9B-23679360B532}"/>
                  </a:ext>
                </a:extLst>
              </p:cNvPr>
              <p:cNvSpPr txBox="1"/>
              <p:nvPr/>
            </p:nvSpPr>
            <p:spPr>
              <a:xfrm flipH="1">
                <a:off x="4549226" y="666147"/>
                <a:ext cx="3618798" cy="43704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2800" b="1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Phenomena" panose="00000500000000000000" pitchFamily="50" charset="-52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dirty="0">
                    <a:ln w="19050">
                      <a:solidFill>
                        <a:srgbClr val="32C9CB">
                          <a:lumMod val="75000"/>
                        </a:srgbClr>
                      </a:solidFill>
                    </a:ln>
                    <a:solidFill>
                      <a:srgbClr val="FFFFFF"/>
                    </a:solidFill>
                    <a:latin typeface="Century Gothic" panose="020F0302020204030204"/>
                  </a:rPr>
                  <a:t> </a:t>
                </a:r>
                <a:r>
                  <a:rPr lang="ru-RU" sz="3200" dirty="0" smtClean="0">
                    <a:ln w="19050">
                      <a:solidFill>
                        <a:srgbClr val="32C9CB">
                          <a:lumMod val="75000"/>
                        </a:srgbClr>
                      </a:solidFill>
                    </a:ln>
                    <a:solidFill>
                      <a:srgbClr val="FFFFFF"/>
                    </a:solidFill>
                    <a:latin typeface="Century Gothic" panose="020F0302020204030204"/>
                  </a:rPr>
                  <a:t>105</a:t>
                </a:r>
                <a:r>
                  <a:rPr kumimoji="0" lang="ru-RU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50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50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подъездов</a:t>
                </a:r>
                <a:r>
                  <a:rPr kumimoji="0" lang="ru-RU" sz="1600" b="1" i="0" u="none" strike="noStrike" kern="1200" cap="none" spc="0" normalizeH="0" noProof="0" dirty="0" smtClean="0">
                    <a:ln>
                      <a:noFill/>
                    </a:ln>
                    <a:solidFill>
                      <a:srgbClr val="D7F2F0">
                        <a:lumMod val="50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50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в</a:t>
                </a:r>
                <a:r>
                  <a:rPr lang="ru-RU" sz="1800" dirty="0" smtClean="0">
                    <a:ln w="19050">
                      <a:solidFill>
                        <a:srgbClr val="32C9CB">
                          <a:lumMod val="75000"/>
                        </a:srgbClr>
                      </a:solidFill>
                    </a:ln>
                    <a:solidFill>
                      <a:srgbClr val="FFFFFF"/>
                    </a:solidFill>
                    <a:latin typeface="Century Gothic" panose="020F0302020204030204"/>
                  </a:rPr>
                  <a:t> </a:t>
                </a:r>
                <a:r>
                  <a:rPr kumimoji="0" lang="ru-RU" sz="3200" b="1" i="0" u="none" strike="noStrike" kern="1200" cap="none" spc="0" normalizeH="0" baseline="0" noProof="0" dirty="0" smtClean="0">
                    <a:ln w="19050">
                      <a:solidFill>
                        <a:srgbClr val="32C9CB">
                          <a:lumMod val="75000"/>
                        </a:srgbClr>
                      </a:solidFill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30</a:t>
                </a:r>
                <a:r>
                  <a:rPr kumimoji="0" lang="ru-RU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50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 </a:t>
                </a:r>
                <a:r>
                  <a:rPr kumimoji="0" lang="ru-RU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50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МКД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D7F2F0">
                      <a:lumMod val="5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B3CA6C2-D2A0-4481-9944-D320259C88C6}"/>
                  </a:ext>
                </a:extLst>
              </p:cNvPr>
              <p:cNvSpPr txBox="1"/>
              <p:nvPr/>
            </p:nvSpPr>
            <p:spPr>
              <a:xfrm flipH="1">
                <a:off x="4015435" y="3767033"/>
                <a:ext cx="1567687" cy="393954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buSzPct val="100000"/>
                  <a:defRPr b="1">
                    <a:latin typeface="Phenomena" panose="00000500000000000000" pitchFamily="50" charset="-52"/>
                  </a:defRPr>
                </a:lvl1pPr>
              </a:lstStyle>
              <a:p>
                <a:pPr marL="0" marR="0" lvl="0" indent="0" algn="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ru-RU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установлены 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ru-RU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по </a:t>
                </a:r>
                <a:r>
                  <a:rPr kumimoji="0" lang="ru-RU" sz="1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1</a:t>
                </a:r>
                <a:r>
                  <a:rPr kumimoji="0" lang="ru-RU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 </a:t>
                </a:r>
                <a:r>
                  <a:rPr kumimoji="0" lang="ru-RU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адресу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D7F2F0">
                      <a:lumMod val="25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2337708-EDAE-40E7-8891-75CBA660690D}"/>
                  </a:ext>
                </a:extLst>
              </p:cNvPr>
              <p:cNvSpPr txBox="1"/>
              <p:nvPr/>
            </p:nvSpPr>
            <p:spPr>
              <a:xfrm flipH="1">
                <a:off x="3910967" y="3358774"/>
                <a:ext cx="1782479" cy="4387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 algn="r">
                  <a:lnSpc>
                    <a:spcPct val="70000"/>
                  </a:lnSpc>
                  <a:defRPr sz="2800" b="1">
                    <a:solidFill>
                      <a:schemeClr val="accent1">
                        <a:lumMod val="50000"/>
                      </a:schemeClr>
                    </a:solidFill>
                    <a:latin typeface="Phenomena" panose="00000500000000000000" pitchFamily="50" charset="-52"/>
                  </a:defRPr>
                </a:lvl1pPr>
              </a:lstStyle>
              <a:p>
                <a:pPr marL="0" marR="0" lvl="0" indent="0" algn="r" defTabSz="914400" rtl="0" eaLnBrk="1" fontAlgn="auto" latinLnBrk="0" hangingPunct="1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50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светодиодных светильников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D7F2F0">
                      <a:lumMod val="5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20CAF368-9B31-4264-AC8A-F40CB7BC79DC}"/>
                  </a:ext>
                </a:extLst>
              </p:cNvPr>
              <p:cNvSpPr txBox="1"/>
              <p:nvPr/>
            </p:nvSpPr>
            <p:spPr>
              <a:xfrm flipH="1">
                <a:off x="4263722" y="1502423"/>
                <a:ext cx="1877646" cy="6110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2800" b="1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Phenomena" panose="00000500000000000000" pitchFamily="50" charset="-52"/>
                  </a:defRPr>
                </a:lvl1pPr>
              </a:lstStyle>
              <a:p>
                <a:pPr lvl="0" algn="r">
                  <a:lnSpc>
                    <a:spcPct val="70000"/>
                  </a:lnSpc>
                </a:pPr>
                <a:r>
                  <a:rPr lang="ru-RU" sz="1600" dirty="0">
                    <a:solidFill>
                      <a:srgbClr val="D7F2F0">
                        <a:lumMod val="25000"/>
                      </a:srgbClr>
                    </a:solidFill>
                    <a:latin typeface="Century Gothic" panose="020F0302020204030204"/>
                  </a:rPr>
                  <a:t>заменены </a:t>
                </a:r>
                <a:r>
                  <a:rPr kumimoji="0" lang="ru-RU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50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входные</a:t>
                </a:r>
              </a:p>
              <a:p>
                <a:pPr lvl="0" algn="r">
                  <a:lnSpc>
                    <a:spcPct val="70000"/>
                  </a:lnSpc>
                </a:pPr>
                <a:r>
                  <a:rPr kumimoji="0" lang="ru-RU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50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двери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D7F2F0">
                      <a:lumMod val="5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875E7094-ED57-4D45-8048-22D386090B54}"/>
                  </a:ext>
                </a:extLst>
              </p:cNvPr>
              <p:cNvSpPr txBox="1"/>
              <p:nvPr/>
            </p:nvSpPr>
            <p:spPr>
              <a:xfrm flipH="1">
                <a:off x="10627110" y="3780996"/>
                <a:ext cx="1906852" cy="344710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ct val="80000"/>
                  </a:lnSpc>
                  <a:buSzPct val="100000"/>
                  <a:defRPr sz="1600" b="0">
                    <a:latin typeface="Phenomena" panose="00000500000000000000" pitchFamily="50" charset="-52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ru-RU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заменены </a:t>
                </a:r>
                <a:endPara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D7F2F0">
                      <a:lumMod val="25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ru-RU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по 2 </a:t>
                </a:r>
                <a:r>
                  <a:rPr kumimoji="0" lang="ru-RU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адресам</a:t>
                </a: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D89B67D-4950-441B-8E3E-BDD4BAEE1098}"/>
                  </a:ext>
                </a:extLst>
              </p:cNvPr>
              <p:cNvSpPr txBox="1"/>
              <p:nvPr/>
            </p:nvSpPr>
            <p:spPr>
              <a:xfrm flipH="1">
                <a:off x="10557950" y="3428479"/>
                <a:ext cx="1545755" cy="44031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ct val="70000"/>
                  </a:lnSpc>
                  <a:defRPr sz="2800" b="1">
                    <a:solidFill>
                      <a:schemeClr val="accent1">
                        <a:lumMod val="50000"/>
                      </a:schemeClr>
                    </a:solidFill>
                    <a:latin typeface="Phenomena" panose="00000500000000000000" pitchFamily="50" charset="-52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3200" b="1" i="0" u="none" strike="noStrike" kern="1200" cap="none" spc="0" normalizeH="0" baseline="0" noProof="0" dirty="0" smtClean="0">
                    <a:ln w="19050">
                      <a:solidFill>
                        <a:srgbClr val="32C9CB">
                          <a:lumMod val="75000"/>
                        </a:srgbClr>
                      </a:solidFill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12</a:t>
                </a:r>
                <a:r>
                  <a:rPr kumimoji="0" lang="ru-RU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50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50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лифтов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D7F2F0">
                      <a:lumMod val="5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0368B741-9BE2-408D-8EC8-FDFFCCA130F2}"/>
                  </a:ext>
                </a:extLst>
              </p:cNvPr>
              <p:cNvSpPr txBox="1"/>
              <p:nvPr/>
            </p:nvSpPr>
            <p:spPr>
              <a:xfrm flipH="1">
                <a:off x="4008497" y="1711374"/>
                <a:ext cx="2063432" cy="566309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buSzPct val="100000"/>
                  <a:defRPr b="1">
                    <a:latin typeface="Phenomena" panose="00000500000000000000" pitchFamily="50" charset="-52"/>
                  </a:defRPr>
                </a:lvl1pPr>
              </a:lstStyle>
              <a:p>
                <a:pPr marL="0" marR="0" lvl="0" indent="0" algn="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ru-RU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ru-RU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по </a:t>
                </a:r>
                <a:r>
                  <a:rPr lang="ru-RU" sz="3200" dirty="0" smtClean="0">
                    <a:ln w="19050">
                      <a:solidFill>
                        <a:srgbClr val="32C9CB">
                          <a:lumMod val="75000"/>
                        </a:srgbClr>
                      </a:solidFill>
                    </a:ln>
                    <a:solidFill>
                      <a:srgbClr val="FFFFFF"/>
                    </a:solidFill>
                    <a:latin typeface="Century Gothic" panose="020F0302020204030204"/>
                  </a:rPr>
                  <a:t>3</a:t>
                </a:r>
                <a:r>
                  <a:rPr kumimoji="0" lang="ru-RU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 адресам</a:t>
                </a:r>
                <a:endPara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D7F2F0">
                      <a:lumMod val="25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2337708-EDAE-40E7-8891-75CBA660690D}"/>
                  </a:ext>
                </a:extLst>
              </p:cNvPr>
              <p:cNvSpPr txBox="1"/>
              <p:nvPr/>
            </p:nvSpPr>
            <p:spPr>
              <a:xfrm flipH="1">
                <a:off x="5191071" y="4937724"/>
                <a:ext cx="1348465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2600" b="1">
                    <a:solidFill>
                      <a:schemeClr val="accent1">
                        <a:lumMod val="50000"/>
                      </a:schemeClr>
                    </a:solidFill>
                    <a:latin typeface="Phenomena" panose="00000500000000000000" pitchFamily="50" charset="-52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3200" b="1" i="0" u="none" strike="noStrike" kern="1200" cap="none" spc="0" normalizeH="0" baseline="0" noProof="0" dirty="0" smtClean="0">
                    <a:ln w="19050">
                      <a:solidFill>
                        <a:srgbClr val="32C9CB">
                          <a:lumMod val="75000"/>
                        </a:srgbClr>
                      </a:solidFill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4 </a:t>
                </a:r>
                <a:r>
                  <a:rPr kumimoji="0" lang="ru-RU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50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МКД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D7F2F0">
                      <a:lumMod val="5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B3CA6C2-D2A0-4481-9944-D320259C88C6}"/>
                  </a:ext>
                </a:extLst>
              </p:cNvPr>
              <p:cNvSpPr txBox="1"/>
              <p:nvPr/>
            </p:nvSpPr>
            <p:spPr>
              <a:xfrm flipH="1">
                <a:off x="3408926" y="5435336"/>
                <a:ext cx="2813182" cy="517065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buSzPct val="100000"/>
                  <a:defRPr b="1">
                    <a:latin typeface="Phenomena" panose="00000500000000000000" pitchFamily="50" charset="-52"/>
                  </a:defRPr>
                </a:lvl1pPr>
              </a:lstStyle>
              <a:p>
                <a:pPr marL="0" marR="0" lvl="0" indent="0" algn="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ru-RU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выполнен ремонт 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ru-RU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входных групп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ru-RU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подъездов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D7F2F0">
                      <a:lumMod val="25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FB3CA6C2-D2A0-4481-9944-D320259C88C6}"/>
                  </a:ext>
                </a:extLst>
              </p:cNvPr>
              <p:cNvSpPr txBox="1"/>
              <p:nvPr/>
            </p:nvSpPr>
            <p:spPr>
              <a:xfrm flipH="1">
                <a:off x="5092043" y="6384405"/>
                <a:ext cx="2813182" cy="344710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buSzPct val="100000"/>
                  <a:defRPr b="1">
                    <a:latin typeface="Phenomena" panose="00000500000000000000" pitchFamily="50" charset="-52"/>
                  </a:defRPr>
                </a:lvl1pPr>
              </a:lstStyle>
              <a:p>
                <a:pPr marL="0" marR="0" lvl="0" indent="0" algn="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lang="ru-RU" sz="1400" dirty="0" smtClean="0">
                    <a:solidFill>
                      <a:srgbClr val="D7F2F0">
                        <a:lumMod val="25000"/>
                      </a:srgbClr>
                    </a:solidFill>
                    <a:latin typeface="Century Gothic" panose="020F0302020204030204"/>
                  </a:rPr>
                  <a:t>выполнено</a:t>
                </a:r>
                <a:endPara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D7F2F0">
                      <a:lumMod val="25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lang="ru-RU" sz="1400" dirty="0" smtClean="0">
                    <a:solidFill>
                      <a:srgbClr val="D7F2F0">
                        <a:lumMod val="25000"/>
                      </a:srgbClr>
                    </a:solidFill>
                    <a:latin typeface="Century Gothic" panose="020F0302020204030204"/>
                  </a:rPr>
                  <a:t>утепление</a:t>
                </a:r>
                <a:r>
                  <a:rPr kumimoji="0" lang="ru-RU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 фасада 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D7F2F0">
                      <a:lumMod val="25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57" name="Арка 56"/>
              <p:cNvSpPr/>
              <p:nvPr/>
            </p:nvSpPr>
            <p:spPr>
              <a:xfrm rot="11830404">
                <a:off x="6835506" y="2267720"/>
                <a:ext cx="2687663" cy="2687663"/>
              </a:xfrm>
              <a:prstGeom prst="blockArc">
                <a:avLst>
                  <a:gd name="adj1" fmla="val 13383115"/>
                  <a:gd name="adj2" fmla="val 21329148"/>
                  <a:gd name="adj3" fmla="val 3073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6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B3CA6C2-D2A0-4481-9944-D320259C88C6}"/>
                  </a:ext>
                </a:extLst>
              </p:cNvPr>
              <p:cNvSpPr txBox="1"/>
              <p:nvPr/>
            </p:nvSpPr>
            <p:spPr>
              <a:xfrm flipH="1">
                <a:off x="7162651" y="3115080"/>
                <a:ext cx="2357616" cy="1107996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buSzPct val="100000"/>
                  <a:defRPr b="1">
                    <a:latin typeface="Phenomena" panose="00000500000000000000" pitchFamily="50" charset="-52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ru-RU" sz="1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accent1">
                        <a:lumMod val="25000"/>
                      </a:scheme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ПРОГРАММА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ru-RU" sz="1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accent1">
                        <a:lumMod val="25000"/>
                      </a:scheme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СОЦИАЛЬНО-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ru-RU" sz="1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accent1">
                        <a:lumMod val="25000"/>
                      </a:scheme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ЭКОНОМИЧЕСКОГО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ru-RU" sz="1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accent1">
                        <a:lumMod val="25000"/>
                      </a:scheme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РАЗВИТИЯ РАЙОНА</a:t>
                </a:r>
                <a:endPara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25000"/>
                    </a:scheme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B3CA6C2-D2A0-4481-9944-D320259C88C6}"/>
                  </a:ext>
                </a:extLst>
              </p:cNvPr>
              <p:cNvSpPr txBox="1"/>
              <p:nvPr/>
            </p:nvSpPr>
            <p:spPr>
              <a:xfrm flipH="1">
                <a:off x="9160684" y="5106696"/>
                <a:ext cx="2916893" cy="689420"/>
              </a:xfrm>
              <a:prstGeom prst="rect">
                <a:avLst/>
              </a:prstGeom>
              <a:noFill/>
              <a:ln w="6350">
                <a:noFill/>
                <a:prstDash val="dash"/>
              </a:ln>
            </p:spPr>
            <p:txBody>
              <a:bodyPr wrap="squar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ct val="80000"/>
                  </a:lnSpc>
                  <a:buSzPct val="100000"/>
                  <a:defRPr sz="1600" b="0">
                    <a:latin typeface="Phenomena" panose="00000500000000000000" pitchFamily="50" charset="-52"/>
                  </a:defRPr>
                </a:lvl1pPr>
              </a:lstStyle>
              <a:p>
                <a:pPr marL="0" marR="0" lvl="0" indent="0" algn="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ru-RU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у</a:t>
                </a:r>
                <a:r>
                  <a:rPr kumimoji="0" lang="ru-RU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становлены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ru-RU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в </a:t>
                </a:r>
                <a:r>
                  <a:rPr kumimoji="0" lang="ru-RU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рамках программы «Социальная поддержка жителей города Москвы»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D7F2F0">
                      <a:lumMod val="25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B64B9EB9-7DD4-495F-B339-4B8ECB2FC66C}"/>
                  </a:ext>
                </a:extLst>
              </p:cNvPr>
              <p:cNvSpPr txBox="1"/>
              <p:nvPr/>
            </p:nvSpPr>
            <p:spPr>
              <a:xfrm>
                <a:off x="9510450" y="4554211"/>
                <a:ext cx="2668655" cy="6093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 algn="r">
                  <a:lnSpc>
                    <a:spcPct val="70000"/>
                  </a:lnSpc>
                  <a:defRPr sz="2800" b="1">
                    <a:solidFill>
                      <a:schemeClr val="accent1">
                        <a:lumMod val="50000"/>
                      </a:schemeClr>
                    </a:solidFill>
                    <a:latin typeface="Phenomena" panose="00000500000000000000" pitchFamily="50" charset="-52"/>
                  </a:defRPr>
                </a:lvl1pPr>
              </a:lstStyle>
              <a:p>
                <a:pPr marL="0" marR="0" lvl="0" indent="0" algn="r" defTabSz="914400" rtl="0" eaLnBrk="1" fontAlgn="auto" latinLnBrk="0" hangingPunct="1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50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     подъемные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D7F2F0">
                        <a:lumMod val="50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50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    платформы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50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для инвалидов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D7F2F0">
                      <a:lumMod val="5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pic>
            <p:nvPicPr>
              <p:cNvPr id="64" name="Рисунок 6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27044" y="3308943"/>
                <a:ext cx="764874" cy="764874"/>
              </a:xfrm>
              <a:prstGeom prst="rect">
                <a:avLst/>
              </a:prstGeom>
            </p:spPr>
          </p:pic>
          <p:pic>
            <p:nvPicPr>
              <p:cNvPr id="65" name="Рисунок 6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90170" y="4472392"/>
                <a:ext cx="764874" cy="764874"/>
              </a:xfrm>
              <a:prstGeom prst="rect">
                <a:avLst/>
              </a:prstGeom>
            </p:spPr>
          </p:pic>
          <p:pic>
            <p:nvPicPr>
              <p:cNvPr id="67" name="Picture 2" descr="https://liftobzor.ru/upload/%D0%98%D0%BA%D0%BE%D0%BD%D0%BA%D0%B8%20%D0%BD%D0%B8%D0%B7/%D0%BB%D0%B8%D1%84%D1%82%D1%8B%20%D0%B4%D0%BB%D1%8F%20%D0%B8%D0%BD%D0%B2%D0%B0%D0%BB%D0%B8%D0%B4%D0%BE%D0%B2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10223" y="4372318"/>
                <a:ext cx="772732" cy="8045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8" name="Рисунок 6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66297" y="3314392"/>
                <a:ext cx="708696" cy="708696"/>
              </a:xfrm>
              <a:prstGeom prst="rect">
                <a:avLst/>
              </a:prstGeom>
            </p:spPr>
          </p:pic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A2337708-EDAE-40E7-8891-75CBA660690D}"/>
                  </a:ext>
                </a:extLst>
              </p:cNvPr>
              <p:cNvSpPr txBox="1"/>
              <p:nvPr/>
            </p:nvSpPr>
            <p:spPr>
              <a:xfrm flipH="1">
                <a:off x="4846062" y="3041467"/>
                <a:ext cx="984286" cy="44031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 algn="r">
                  <a:lnSpc>
                    <a:spcPct val="70000"/>
                  </a:lnSpc>
                  <a:defRPr sz="2800" b="1">
                    <a:solidFill>
                      <a:schemeClr val="accent1">
                        <a:lumMod val="50000"/>
                      </a:schemeClr>
                    </a:solidFill>
                    <a:latin typeface="Phenomena" panose="00000500000000000000" pitchFamily="50" charset="-52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3200" b="1" i="0" u="none" strike="noStrike" kern="1200" cap="none" spc="0" normalizeH="0" baseline="0" noProof="0" dirty="0" smtClean="0">
                    <a:ln w="19050">
                      <a:solidFill>
                        <a:srgbClr val="32C9CB">
                          <a:lumMod val="75000"/>
                        </a:srgbClr>
                      </a:solidFill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198</a:t>
                </a:r>
                <a:endParaRPr kumimoji="0" lang="ru-RU" sz="3200" b="1" i="0" u="none" strike="noStrike" kern="1200" cap="none" spc="0" normalizeH="0" baseline="0" noProof="0" dirty="0">
                  <a:ln w="19050">
                    <a:solidFill>
                      <a:srgbClr val="32C9CB">
                        <a:lumMod val="75000"/>
                      </a:srgbClr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2337708-EDAE-40E7-8891-75CBA660690D}"/>
                  </a:ext>
                </a:extLst>
              </p:cNvPr>
              <p:cNvSpPr txBox="1"/>
              <p:nvPr/>
            </p:nvSpPr>
            <p:spPr>
              <a:xfrm flipH="1">
                <a:off x="6865937" y="5865582"/>
                <a:ext cx="1348465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2600" b="1">
                    <a:solidFill>
                      <a:schemeClr val="accent1">
                        <a:lumMod val="50000"/>
                      </a:schemeClr>
                    </a:solidFill>
                    <a:latin typeface="Phenomena" panose="00000500000000000000" pitchFamily="50" charset="-52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3200" b="1" i="0" u="none" strike="noStrike" kern="1200" cap="none" spc="0" normalizeH="0" baseline="0" noProof="0" dirty="0" smtClean="0">
                    <a:ln w="19050">
                      <a:solidFill>
                        <a:srgbClr val="32C9CB">
                          <a:lumMod val="75000"/>
                        </a:srgbClr>
                      </a:solidFill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2 </a:t>
                </a:r>
                <a:r>
                  <a:rPr kumimoji="0" lang="ru-RU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50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МКД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D7F2F0">
                      <a:lumMod val="5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pic>
            <p:nvPicPr>
              <p:cNvPr id="1028" name="Picture 4" descr="https://thumbs.dreamstime.com/b/%D0%B4%D0%B2%D0%BE%D0%B9%D0%BD%D0%B0%D1%8F-%D0%B4%D0%B5%D1%80%D0%B5%D0%B2%D1%8F%D0%BD%D0%BD%D0%B0%D1%8F-%D0%BB%D0%B8%D0%BD%D0%B8%D1%8F-%D0%B8%D0%BB%D0%BB%D1%8E%D1%81%D1%82%D1%80%D0%B0%D1%86%D0%B8%D1%8F-%D0%B4%D0%B2%D0%B5%D1%80%D0%B8-%D0%B7%D0%BD%D0%B0%D1%87%D0%BA%D0%BE%D0%B2-%D0%B7%D0%BD%D0%B0%D1%87%D0%BE%D0%BA-%D0%B4%D0%B2%D0%BE%D0%B9%D0%BD%D0%BE%D0%B9-206779437.jp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10000" b="90000" l="10000" r="90000">
                            <a14:foregroundMark x1="44875" y1="57500" x2="44875" y2="57500"/>
                            <a14:foregroundMark x1="54625" y1="56500" x2="54625" y2="56500"/>
                          </a14:backgroundRemoval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69009" y="2033383"/>
                <a:ext cx="1009628" cy="10096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4" name="Прямоугольник 83"/>
              <p:cNvSpPr/>
              <p:nvPr/>
            </p:nvSpPr>
            <p:spPr>
              <a:xfrm>
                <a:off x="10455652" y="4441035"/>
                <a:ext cx="41389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3200" b="1" i="0" u="none" strike="noStrike" kern="1200" cap="none" spc="0" normalizeH="0" baseline="0" noProof="0" dirty="0">
                    <a:ln w="19050">
                      <a:solidFill>
                        <a:srgbClr val="32C9CB">
                          <a:lumMod val="75000"/>
                        </a:srgbClr>
                      </a:solidFill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4</a:t>
                </a:r>
              </a:p>
            </p:txBody>
          </p:sp>
        </p:grpSp>
      </p:grpSp>
      <p:pic>
        <p:nvPicPr>
          <p:cNvPr id="69" name="Объект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245" y="34436"/>
            <a:ext cx="618683" cy="611163"/>
          </a:xfrm>
          <a:prstGeom prst="rect">
            <a:avLst/>
          </a:prstGeom>
        </p:spPr>
      </p:pic>
      <p:sp>
        <p:nvSpPr>
          <p:cNvPr id="71" name="Заголовок 1"/>
          <p:cNvSpPr txBox="1">
            <a:spLocks/>
          </p:cNvSpPr>
          <p:nvPr/>
        </p:nvSpPr>
        <p:spPr>
          <a:xfrm>
            <a:off x="5730147" y="14047"/>
            <a:ext cx="5806098" cy="658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buClr>
                <a:schemeClr val="accent3"/>
              </a:buClr>
              <a:buSzPts val="2400"/>
            </a:pPr>
            <a:r>
              <a:rPr lang="ru-RU" sz="3200" dirty="0" smtClean="0">
                <a:ln w="19050">
                  <a:solidFill>
                    <a:srgbClr val="008080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ЖИЛИЩНЫЙ ФОНД</a:t>
            </a:r>
            <a:endParaRPr lang="ru-RU" sz="3200" dirty="0">
              <a:ln w="19050">
                <a:solidFill>
                  <a:srgbClr val="008080"/>
                </a:solidFill>
              </a:ln>
              <a:solidFill>
                <a:schemeClr val="bg1"/>
              </a:solidFill>
              <a:latin typeface="Gerbera-Bold" panose="02000800000000000000" pitchFamily="2" charset="-52"/>
            </a:endParaRPr>
          </a:p>
        </p:txBody>
      </p:sp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7357" y1="44186" x2="47357" y2="44186"/>
                        <a14:foregroundMark x1="26427" y1="46089" x2="26427" y2="46089"/>
                        <a14:foregroundMark x1="16068" y1="45877" x2="16068" y2="45877"/>
                        <a14:foregroundMark x1="31712" y1="71247" x2="31712" y2="71247"/>
                        <a14:foregroundMark x1="58140" y1="57294" x2="58140" y2="57294"/>
                        <a14:foregroundMark x1="72516" y1="49049" x2="72516" y2="49049"/>
                        <a14:foregroundMark x1="78858" y1="51374" x2="78858" y2="51374"/>
                        <a14:foregroundMark x1="84355" y1="54757" x2="84355" y2="547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129" y="5122838"/>
            <a:ext cx="799321" cy="799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1" r="19759"/>
          <a:stretch/>
        </p:blipFill>
        <p:spPr>
          <a:xfrm flipH="1">
            <a:off x="7135359" y="5046900"/>
            <a:ext cx="845865" cy="809011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FB3CA6C2-D2A0-4481-9944-D320259C88C6}"/>
              </a:ext>
            </a:extLst>
          </p:cNvPr>
          <p:cNvSpPr txBox="1"/>
          <p:nvPr/>
        </p:nvSpPr>
        <p:spPr>
          <a:xfrm flipH="1">
            <a:off x="9074180" y="6394446"/>
            <a:ext cx="3080747" cy="344710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buSzPct val="100000"/>
              <a:defRPr b="1">
                <a:latin typeface="Phenomena" panose="00000500000000000000" pitchFamily="50" charset="-52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ru-RU" sz="1400" dirty="0" smtClean="0">
                <a:solidFill>
                  <a:srgbClr val="D7F2F0">
                    <a:lumMod val="25000"/>
                  </a:srgbClr>
                </a:solidFill>
                <a:latin typeface="Century Gothic" panose="020F0302020204030204"/>
              </a:rPr>
              <a:t>модернизированы системы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D7F2F0">
                  <a:lumMod val="2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ru-RU" sz="1400" dirty="0" smtClean="0">
                <a:solidFill>
                  <a:srgbClr val="D7F2F0">
                    <a:lumMod val="25000"/>
                  </a:srgbClr>
                </a:solidFill>
                <a:latin typeface="Century Gothic" panose="020F0302020204030204"/>
              </a:rPr>
              <a:t>ДУиППА и системы оповещения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D7F2F0">
                  <a:lumMod val="2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2337708-EDAE-40E7-8891-75CBA660690D}"/>
              </a:ext>
            </a:extLst>
          </p:cNvPr>
          <p:cNvSpPr txBox="1"/>
          <p:nvPr/>
        </p:nvSpPr>
        <p:spPr>
          <a:xfrm flipH="1">
            <a:off x="8929930" y="5865582"/>
            <a:ext cx="134846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2600" b="1">
                <a:solidFill>
                  <a:schemeClr val="accent1">
                    <a:lumMod val="50000"/>
                  </a:schemeClr>
                </a:solidFill>
                <a:latin typeface="Phenomena" panose="00000500000000000000" pitchFamily="50" charset="-52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 w="19050">
                  <a:solidFill>
                    <a:srgbClr val="32C9CB">
                      <a:lumMod val="7500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1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7F2F0">
                    <a:lumMod val="50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МКД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D7F2F0">
                  <a:lumMod val="50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8168024" y="881350"/>
            <a:ext cx="4012663" cy="476172"/>
          </a:xfrm>
          <a:prstGeom prst="rect">
            <a:avLst/>
          </a:prstGeom>
          <a:solidFill>
            <a:srgbClr val="1060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EC010D9-716C-4DFE-9BAE-AA15065FC16D}"/>
              </a:ext>
            </a:extLst>
          </p:cNvPr>
          <p:cNvSpPr txBox="1"/>
          <p:nvPr/>
        </p:nvSpPr>
        <p:spPr>
          <a:xfrm flipH="1">
            <a:off x="8411818" y="949969"/>
            <a:ext cx="3809798" cy="1846659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 anchor="ctr">
            <a:spAutoFit/>
          </a:bodyPr>
          <a:lstStyle/>
          <a:p>
            <a:pPr>
              <a:buSzPct val="100000"/>
            </a:pPr>
            <a:r>
              <a:rPr lang="ru-RU" sz="2400" b="1" dirty="0" smtClean="0">
                <a:solidFill>
                  <a:schemeClr val="bg1"/>
                </a:solidFill>
                <a:latin typeface="Gerbera-Bold" panose="02000800000000000000" pitchFamily="2" charset="-52"/>
              </a:rPr>
              <a:t>ПРОВЕДЕН КОМПЛЕКС</a:t>
            </a:r>
          </a:p>
          <a:p>
            <a:pPr>
              <a:buSzPct val="100000"/>
            </a:pPr>
            <a:r>
              <a:rPr lang="ru-RU" sz="2970" b="1" dirty="0" smtClean="0">
                <a:solidFill>
                  <a:schemeClr val="accent1">
                    <a:lumMod val="25000"/>
                  </a:schemeClr>
                </a:solidFill>
                <a:latin typeface="Gerbera-Bold" panose="02000800000000000000" pitchFamily="2" charset="-52"/>
              </a:rPr>
              <a:t>ПЛАНОВЫХ РАБОТ </a:t>
            </a:r>
          </a:p>
          <a:p>
            <a:pPr>
              <a:buSzPct val="100000"/>
            </a:pPr>
            <a:r>
              <a:rPr lang="ru-RU" sz="3050" b="1" dirty="0" smtClean="0">
                <a:solidFill>
                  <a:schemeClr val="accent1">
                    <a:lumMod val="25000"/>
                  </a:schemeClr>
                </a:solidFill>
                <a:latin typeface="Gerbera-Bold" panose="02000800000000000000" pitchFamily="2" charset="-52"/>
              </a:rPr>
              <a:t>И ПРОГРАММНЫХ</a:t>
            </a:r>
            <a:r>
              <a:rPr lang="ru-RU" sz="3200" b="1" dirty="0" smtClean="0">
                <a:solidFill>
                  <a:schemeClr val="accent1">
                    <a:lumMod val="25000"/>
                  </a:schemeClr>
                </a:solidFill>
                <a:latin typeface="Gerbera-Bold" panose="02000800000000000000" pitchFamily="2" charset="-52"/>
              </a:rPr>
              <a:t> МЕРОПРИЯТИЙ</a:t>
            </a:r>
            <a:endParaRPr lang="ru-RU" sz="3200" b="1" dirty="0">
              <a:solidFill>
                <a:schemeClr val="accent1">
                  <a:lumMod val="25000"/>
                </a:schemeClr>
              </a:solidFill>
              <a:latin typeface="Gerbera-Bold" panose="02000800000000000000" pitchFamily="2" charset="-52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2449" y="297351"/>
            <a:ext cx="4844800" cy="6584342"/>
            <a:chOff x="-2449" y="297351"/>
            <a:chExt cx="4844800" cy="6584342"/>
          </a:xfrm>
        </p:grpSpPr>
        <p:grpSp>
          <p:nvGrpSpPr>
            <p:cNvPr id="85" name="Группа 84"/>
            <p:cNvGrpSpPr/>
            <p:nvPr/>
          </p:nvGrpSpPr>
          <p:grpSpPr>
            <a:xfrm>
              <a:off x="-2449" y="365623"/>
              <a:ext cx="4844800" cy="6516070"/>
              <a:chOff x="-2449" y="365623"/>
              <a:chExt cx="4844800" cy="6516070"/>
            </a:xfrm>
          </p:grpSpPr>
          <p:pic>
            <p:nvPicPr>
              <p:cNvPr id="33" name="Picture 44" descr="https://cdn2.iconfinder.com/data/icons/healthy-lifestyle-3/614/2128_-_Climbing_stairs-1024.png"/>
              <p:cNvPicPr>
                <a:picLocks noChangeAspect="1" noChangeArrowheads="1"/>
              </p:cNvPicPr>
              <p:nvPr/>
            </p:nvPicPr>
            <p:blipFill>
              <a:blip r:embed="rId13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10000" b="90000" l="10000" r="90000">
                            <a14:foregroundMark x1="66885" y1="17705" x2="66885" y2="1770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99243" y="5431984"/>
                <a:ext cx="1268276" cy="126827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4" name="Группа 3"/>
              <p:cNvGrpSpPr/>
              <p:nvPr/>
            </p:nvGrpSpPr>
            <p:grpSpPr>
              <a:xfrm>
                <a:off x="-2449" y="1612555"/>
                <a:ext cx="4844800" cy="5269138"/>
                <a:chOff x="8578841" y="1910864"/>
                <a:chExt cx="4558822" cy="4958113"/>
              </a:xfrm>
            </p:grpSpPr>
            <p:grpSp>
              <p:nvGrpSpPr>
                <p:cNvPr id="5" name="Группа 4"/>
                <p:cNvGrpSpPr/>
                <p:nvPr/>
              </p:nvGrpSpPr>
              <p:grpSpPr>
                <a:xfrm>
                  <a:off x="8578841" y="2138288"/>
                  <a:ext cx="4309763" cy="4730689"/>
                  <a:chOff x="8449991" y="1969476"/>
                  <a:chExt cx="4463455" cy="4899391"/>
                </a:xfrm>
              </p:grpSpPr>
              <p:sp>
                <p:nvSpPr>
                  <p:cNvPr id="12" name="Прямоугольник 11"/>
                  <p:cNvSpPr/>
                  <p:nvPr/>
                </p:nvSpPr>
                <p:spPr>
                  <a:xfrm>
                    <a:off x="8468747" y="1969477"/>
                    <a:ext cx="3610709" cy="4888523"/>
                  </a:xfrm>
                  <a:prstGeom prst="rect">
                    <a:avLst/>
                  </a:prstGeom>
                  <a:solidFill>
                    <a:srgbClr val="10606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entury Gothic" panose="020F0302020204030204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13" name="Рисунок 12"/>
                  <p:cNvPicPr>
                    <a:picLocks noChangeAspect="1"/>
                  </p:cNvPicPr>
                  <p:nvPr/>
                </p:nvPicPr>
                <p:blipFill rotWithShape="1">
                  <a:blip r:embed="rId15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6">
                            <a14:imgEffect>
                              <a14:colorTemperature colorTemp="7200"/>
                            </a14:imgEffect>
                            <a14:imgEffect>
                              <a14:brightnessContrast bright="20000" contrast="-2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6777" r="9376"/>
                  <a:stretch/>
                </p:blipFill>
                <p:spPr>
                  <a:xfrm>
                    <a:off x="8567894" y="2028508"/>
                    <a:ext cx="2071004" cy="1577509"/>
                  </a:xfrm>
                  <a:prstGeom prst="rect">
                    <a:avLst/>
                  </a:prstGeom>
                </p:spPr>
              </p:pic>
              <p:pic>
                <p:nvPicPr>
                  <p:cNvPr id="14" name="Рисунок 13"/>
                  <p:cNvPicPr>
                    <a:picLocks noChangeAspect="1"/>
                  </p:cNvPicPr>
                  <p:nvPr/>
                </p:nvPicPr>
                <p:blipFill rotWithShape="1">
                  <a:blip r:embed="rId17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8">
                            <a14:imgEffect>
                              <a14:brightnessContrast bright="40000" contrast="-2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25535" b="15688"/>
                  <a:stretch/>
                </p:blipFill>
                <p:spPr>
                  <a:xfrm>
                    <a:off x="9910864" y="3624790"/>
                    <a:ext cx="2100036" cy="1698677"/>
                  </a:xfrm>
                  <a:prstGeom prst="rect">
                    <a:avLst/>
                  </a:prstGeom>
                </p:spPr>
              </p:pic>
              <p:pic>
                <p:nvPicPr>
                  <p:cNvPr id="15" name="Рисунок 14"/>
                  <p:cNvPicPr>
                    <a:picLocks noChangeAspect="1"/>
                  </p:cNvPicPr>
                  <p:nvPr/>
                </p:nvPicPr>
                <p:blipFill>
                  <a:blip r:embed="rId19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20">
                            <a14:imgEffect>
                              <a14:brightnessContrast bright="20000" contrast="-2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454681" y="5327132"/>
                    <a:ext cx="2173461" cy="1443259"/>
                  </a:xfrm>
                  <a:prstGeom prst="rect">
                    <a:avLst/>
                  </a:prstGeom>
                </p:spPr>
              </p:pic>
              <p:pic>
                <p:nvPicPr>
                  <p:cNvPr id="16" name="Рисунок 15"/>
                  <p:cNvPicPr>
                    <a:picLocks noChangeAspect="1"/>
                  </p:cNvPicPr>
                  <p:nvPr/>
                </p:nvPicPr>
                <p:blipFill>
                  <a:blip r:embed="rId21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864844" y="1975923"/>
                    <a:ext cx="1222570" cy="1630095"/>
                  </a:xfrm>
                  <a:prstGeom prst="rect">
                    <a:avLst/>
                  </a:prstGeom>
                </p:spPr>
              </p:pic>
              <p:pic>
                <p:nvPicPr>
                  <p:cNvPr id="17" name="Рисунок 16"/>
                  <p:cNvPicPr>
                    <a:picLocks noChangeAspect="1"/>
                  </p:cNvPicPr>
                  <p:nvPr/>
                </p:nvPicPr>
                <p:blipFill rotWithShape="1">
                  <a:blip r:embed="rId22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23">
                            <a14:imgEffect>
                              <a14:brightnessContrast bright="20000" contrast="-2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b="32595"/>
                  <a:stretch/>
                </p:blipFill>
                <p:spPr>
                  <a:xfrm>
                    <a:off x="8549416" y="3598208"/>
                    <a:ext cx="1121684" cy="1677815"/>
                  </a:xfrm>
                  <a:prstGeom prst="rect">
                    <a:avLst/>
                  </a:prstGeom>
                </p:spPr>
              </p:pic>
              <p:pic>
                <p:nvPicPr>
                  <p:cNvPr id="18" name="Рисунок 17"/>
                  <p:cNvPicPr>
                    <a:picLocks noChangeAspect="1"/>
                  </p:cNvPicPr>
                  <p:nvPr/>
                </p:nvPicPr>
                <p:blipFill rotWithShape="1">
                  <a:blip r:embed="rId2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19590" b="27432"/>
                  <a:stretch/>
                </p:blipFill>
                <p:spPr>
                  <a:xfrm>
                    <a:off x="10720256" y="5314184"/>
                    <a:ext cx="1323575" cy="1457334"/>
                  </a:xfrm>
                  <a:prstGeom prst="rect">
                    <a:avLst/>
                  </a:prstGeom>
                </p:spPr>
              </p:pic>
              <p:sp>
                <p:nvSpPr>
                  <p:cNvPr id="19" name="Прямоугольник 18"/>
                  <p:cNvSpPr/>
                  <p:nvPr/>
                </p:nvSpPr>
                <p:spPr>
                  <a:xfrm>
                    <a:off x="8452382" y="1969477"/>
                    <a:ext cx="3627075" cy="65081"/>
                  </a:xfrm>
                  <a:prstGeom prst="rect">
                    <a:avLst/>
                  </a:prstGeom>
                  <a:solidFill>
                    <a:srgbClr val="10606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entury Gothic" panose="020F03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0" name="Прямоугольник 19"/>
                  <p:cNvSpPr/>
                  <p:nvPr/>
                </p:nvSpPr>
                <p:spPr>
                  <a:xfrm>
                    <a:off x="8468748" y="3584916"/>
                    <a:ext cx="3610708" cy="98475"/>
                  </a:xfrm>
                  <a:prstGeom prst="rect">
                    <a:avLst/>
                  </a:prstGeom>
                  <a:solidFill>
                    <a:srgbClr val="10606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entury Gothic" panose="020F03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" name="Прямоугольник 20"/>
                  <p:cNvSpPr/>
                  <p:nvPr/>
                </p:nvSpPr>
                <p:spPr>
                  <a:xfrm>
                    <a:off x="8482816" y="5200356"/>
                    <a:ext cx="4430630" cy="111969"/>
                  </a:xfrm>
                  <a:prstGeom prst="rect">
                    <a:avLst/>
                  </a:prstGeom>
                  <a:solidFill>
                    <a:srgbClr val="10606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entury Gothic" panose="020F03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2" name="Прямоугольник 21"/>
                  <p:cNvSpPr/>
                  <p:nvPr/>
                </p:nvSpPr>
                <p:spPr>
                  <a:xfrm rot="16200000">
                    <a:off x="6086076" y="4361527"/>
                    <a:ext cx="4860388" cy="132558"/>
                  </a:xfrm>
                  <a:prstGeom prst="rect">
                    <a:avLst/>
                  </a:prstGeom>
                  <a:solidFill>
                    <a:srgbClr val="10606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entury Gothic" panose="020F03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3" name="Прямоугольник 22"/>
                  <p:cNvSpPr/>
                  <p:nvPr/>
                </p:nvSpPr>
                <p:spPr>
                  <a:xfrm rot="16200000">
                    <a:off x="9621126" y="4333391"/>
                    <a:ext cx="4860388" cy="132558"/>
                  </a:xfrm>
                  <a:prstGeom prst="rect">
                    <a:avLst/>
                  </a:prstGeom>
                  <a:solidFill>
                    <a:srgbClr val="10606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entury Gothic" panose="020F03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4" name="Прямоугольник 23"/>
                  <p:cNvSpPr/>
                  <p:nvPr/>
                </p:nvSpPr>
                <p:spPr>
                  <a:xfrm>
                    <a:off x="8482816" y="6770392"/>
                    <a:ext cx="3610708" cy="98475"/>
                  </a:xfrm>
                  <a:prstGeom prst="rect">
                    <a:avLst/>
                  </a:prstGeom>
                  <a:solidFill>
                    <a:srgbClr val="10606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entury Gothic" panose="020F03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6" name="Прямоугольник 5"/>
                <p:cNvSpPr/>
                <p:nvPr/>
              </p:nvSpPr>
              <p:spPr>
                <a:xfrm>
                  <a:off x="8580056" y="1991870"/>
                  <a:ext cx="3486379" cy="95084"/>
                </a:xfrm>
                <a:prstGeom prst="rect">
                  <a:avLst/>
                </a:prstGeom>
                <a:solidFill>
                  <a:srgbClr val="10606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" name="Прямоугольник с двумя скругленными соседними углами 6"/>
                <p:cNvSpPr/>
                <p:nvPr/>
              </p:nvSpPr>
              <p:spPr>
                <a:xfrm>
                  <a:off x="8947053" y="1913208"/>
                  <a:ext cx="956603" cy="154744"/>
                </a:xfrm>
                <a:prstGeom prst="round2SameRect">
                  <a:avLst/>
                </a:prstGeom>
                <a:solidFill>
                  <a:srgbClr val="10606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" name="Прямоугольник с двумя скругленными соседними углами 7"/>
                <p:cNvSpPr/>
                <p:nvPr/>
              </p:nvSpPr>
              <p:spPr>
                <a:xfrm>
                  <a:off x="10731305" y="1910864"/>
                  <a:ext cx="956603" cy="154744"/>
                </a:xfrm>
                <a:prstGeom prst="round2SameRect">
                  <a:avLst/>
                </a:prstGeom>
                <a:solidFill>
                  <a:srgbClr val="10606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9" name="Picture 16" descr="https://cdn4.iconfinder.com/data/icons/electronics-15/100/electronics-14-1024.png"/>
                <p:cNvPicPr>
                  <a:picLocks noChangeAspect="1" noChangeArrowheads="1"/>
                </p:cNvPicPr>
                <p:nvPr/>
              </p:nvPicPr>
              <p:blipFill>
                <a:blip r:embed="rId25" cstate="print">
                  <a:duotone>
                    <a:schemeClr val="accent4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080956" y="2842659"/>
                  <a:ext cx="698653" cy="6986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" name="Picture 20" descr="https://www.admin-art.ru/wp-content/uploads/2017/07/Kondicioner11-150x150.jpg"/>
                <p:cNvPicPr>
                  <a:picLocks noChangeAspect="1" noChangeArrowheads="1"/>
                </p:cNvPicPr>
                <p:nvPr/>
              </p:nvPicPr>
              <p:blipFill rotWithShape="1">
                <a:blip r:embed="rId26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9774"/>
                <a:stretch/>
              </p:blipFill>
              <p:spPr bwMode="auto">
                <a:xfrm rot="5400000" flipH="1" flipV="1">
                  <a:off x="12050819" y="4605740"/>
                  <a:ext cx="729596" cy="58532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" name="Picture 22" descr="https://cdn1.iconfinder.com/data/icons/furniture-outline-1/512/stairs-1024.png"/>
                <p:cNvPicPr>
                  <a:picLocks noChangeAspect="1" noChangeArrowheads="1"/>
                </p:cNvPicPr>
                <p:nvPr/>
              </p:nvPicPr>
              <p:blipFill>
                <a:blip r:embed="rId27" cstate="print">
                  <a:duotone>
                    <a:schemeClr val="accent4">
                      <a:shade val="45000"/>
                      <a:satMod val="135000"/>
                    </a:schemeClr>
                    <a:prstClr val="white"/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28">
                          <a14:imgEffect>
                            <a14:colorTemperature colorTemp="11200"/>
                          </a14:imgEffect>
                          <a14:imgEffect>
                            <a14:saturation sat="400000"/>
                          </a14:imgEffect>
                          <a14:imgEffect>
                            <a14:brightnessContrast bright="4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2089620" y="5801992"/>
                  <a:ext cx="1048043" cy="104804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26" name="Picture 26" descr="https://conceptdraw.com/a1774c3/p88/preview/640/pict--antenna-blue-cisco-network-topology---vector-stencils-library.png--diagram-flowchart-example.png"/>
              <p:cNvPicPr>
                <a:picLocks noChangeAspect="1" noChangeArrowheads="1"/>
              </p:cNvPicPr>
              <p:nvPr/>
            </p:nvPicPr>
            <p:blipFill rotWithShape="1">
              <a:blip r:embed="rId2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3700"/>
              <a:stretch/>
            </p:blipFill>
            <p:spPr bwMode="auto">
              <a:xfrm>
                <a:off x="1874207" y="365623"/>
                <a:ext cx="2202034" cy="12318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Прямоугольник 26"/>
              <p:cNvSpPr/>
              <p:nvPr/>
            </p:nvSpPr>
            <p:spPr>
              <a:xfrm>
                <a:off x="188250" y="1978697"/>
                <a:ext cx="1995554" cy="1474508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28" name="Прямоугольник 27"/>
              <p:cNvSpPr/>
              <p:nvPr/>
            </p:nvSpPr>
            <p:spPr>
              <a:xfrm>
                <a:off x="1556264" y="3668358"/>
                <a:ext cx="1995554" cy="1443318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29" name="Прямоугольник 28"/>
              <p:cNvSpPr/>
              <p:nvPr/>
            </p:nvSpPr>
            <p:spPr>
              <a:xfrm>
                <a:off x="191836" y="5348344"/>
                <a:ext cx="1981209" cy="1353670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30" name="Прямоугольник 29"/>
              <p:cNvSpPr/>
              <p:nvPr/>
            </p:nvSpPr>
            <p:spPr>
              <a:xfrm>
                <a:off x="2412946" y="5350137"/>
                <a:ext cx="1147836" cy="1353670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31" name="Прямоугольник 30"/>
              <p:cNvSpPr/>
              <p:nvPr/>
            </p:nvSpPr>
            <p:spPr>
              <a:xfrm>
                <a:off x="174901" y="3648636"/>
                <a:ext cx="1013021" cy="1443318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32" name="Прямоугольник 31"/>
              <p:cNvSpPr/>
              <p:nvPr/>
            </p:nvSpPr>
            <p:spPr>
              <a:xfrm>
                <a:off x="2535210" y="1980490"/>
                <a:ext cx="1025571" cy="1474508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75" name="Picture 24" descr="https://conceptdraw.com/a1799c3/p25/preview/640/pict--antenna-telecommunication-networks---vector-stencils-library.png--diagram-flowchart-example.png"/>
            <p:cNvPicPr>
              <a:picLocks noChangeAspect="1" noChangeArrowheads="1"/>
            </p:cNvPicPr>
            <p:nvPr/>
          </p:nvPicPr>
          <p:blipFill>
            <a:blip r:embed="rId3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97351"/>
              <a:ext cx="1564395" cy="1498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9561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>
            <a:off x="0" y="4913660"/>
            <a:ext cx="4513168" cy="1504102"/>
          </a:xfrm>
          <a:prstGeom prst="rect">
            <a:avLst/>
          </a:prstGeom>
          <a:solidFill>
            <a:srgbClr val="F9BFCD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-1" y="4047816"/>
            <a:ext cx="4513168" cy="1464060"/>
          </a:xfrm>
          <a:prstGeom prst="rect">
            <a:avLst/>
          </a:prstGeom>
          <a:solidFill>
            <a:srgbClr val="F9BF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-1" y="1585191"/>
            <a:ext cx="4515868" cy="1353975"/>
          </a:xfrm>
          <a:prstGeom prst="rect">
            <a:avLst/>
          </a:prstGeom>
          <a:solidFill>
            <a:srgbClr val="C5E7E3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4513167" y="719421"/>
            <a:ext cx="7686082" cy="6138580"/>
          </a:xfrm>
          <a:prstGeom prst="rect">
            <a:avLst/>
          </a:prstGeom>
          <a:solidFill>
            <a:srgbClr val="C5E7E3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Объект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245" y="34436"/>
            <a:ext cx="618683" cy="611163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5730147" y="14047"/>
            <a:ext cx="5806098" cy="658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buClr>
                <a:schemeClr val="accent3"/>
              </a:buClr>
              <a:buSzPts val="2400"/>
            </a:pPr>
            <a:r>
              <a:rPr lang="ru-RU" sz="3200" dirty="0" smtClean="0">
                <a:ln w="19050">
                  <a:solidFill>
                    <a:srgbClr val="008080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ЖИЛИЩНЫЙ ФОНД</a:t>
            </a:r>
            <a:endParaRPr lang="ru-RU" sz="3200" dirty="0">
              <a:ln w="19050">
                <a:solidFill>
                  <a:srgbClr val="008080"/>
                </a:solidFill>
              </a:ln>
              <a:solidFill>
                <a:schemeClr val="bg1"/>
              </a:solidFill>
              <a:latin typeface="Gerbera-Bold" panose="02000800000000000000" pitchFamily="2" charset="-52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4513167" y="692440"/>
            <a:ext cx="7664667" cy="6039492"/>
            <a:chOff x="4398867" y="692440"/>
            <a:chExt cx="7664667" cy="6039492"/>
          </a:xfrm>
        </p:grpSpPr>
        <p:pic>
          <p:nvPicPr>
            <p:cNvPr id="4" name="Рисунок 3" descr="Рисунок1234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398867" y="692440"/>
              <a:ext cx="7664667" cy="6039492"/>
            </a:xfrm>
            <a:prstGeom prst="rect">
              <a:avLst/>
            </a:prstGeom>
            <a:ln w="38100">
              <a:noFill/>
            </a:ln>
          </p:spPr>
        </p:pic>
        <p:sp>
          <p:nvSpPr>
            <p:cNvPr id="5" name="Овал 4"/>
            <p:cNvSpPr/>
            <p:nvPr/>
          </p:nvSpPr>
          <p:spPr>
            <a:xfrm>
              <a:off x="8633196" y="4934703"/>
              <a:ext cx="166254" cy="166254"/>
            </a:xfrm>
            <a:prstGeom prst="ellipse">
              <a:avLst/>
            </a:prstGeom>
            <a:noFill/>
            <a:ln w="57150"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6109071" y="6030078"/>
              <a:ext cx="166254" cy="166254"/>
            </a:xfrm>
            <a:prstGeom prst="ellipse">
              <a:avLst/>
            </a:prstGeom>
            <a:noFill/>
            <a:ln w="57150"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5308971" y="5420478"/>
              <a:ext cx="166254" cy="166254"/>
            </a:xfrm>
            <a:prstGeom prst="ellipse">
              <a:avLst/>
            </a:prstGeom>
            <a:noFill/>
            <a:ln w="57150"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5947146" y="4846380"/>
              <a:ext cx="166254" cy="166254"/>
            </a:xfrm>
            <a:prstGeom prst="ellipse">
              <a:avLst/>
            </a:prstGeom>
            <a:noFill/>
            <a:ln w="57150"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7823571" y="4903530"/>
              <a:ext cx="166254" cy="166254"/>
            </a:xfrm>
            <a:prstGeom prst="ellipse">
              <a:avLst/>
            </a:prstGeom>
            <a:noFill/>
            <a:ln w="57150"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6585321" y="3476659"/>
              <a:ext cx="166254" cy="166254"/>
            </a:xfrm>
            <a:prstGeom prst="ellipse">
              <a:avLst/>
            </a:prstGeom>
            <a:noFill/>
            <a:ln w="57150"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8093521" y="3642913"/>
              <a:ext cx="166254" cy="166254"/>
            </a:xfrm>
            <a:prstGeom prst="ellipse">
              <a:avLst/>
            </a:prstGeom>
            <a:noFill/>
            <a:ln w="57150">
              <a:solidFill>
                <a:srgbClr val="F27A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8865046" y="4500163"/>
              <a:ext cx="166254" cy="166254"/>
            </a:xfrm>
            <a:prstGeom prst="ellipse">
              <a:avLst/>
            </a:prstGeom>
            <a:noFill/>
            <a:ln w="57150">
              <a:solidFill>
                <a:srgbClr val="F27A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7550596" y="4176313"/>
              <a:ext cx="166254" cy="166254"/>
            </a:xfrm>
            <a:prstGeom prst="ellipse">
              <a:avLst/>
            </a:prstGeom>
            <a:noFill/>
            <a:ln w="57150">
              <a:solidFill>
                <a:srgbClr val="F27A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6807646" y="4146121"/>
              <a:ext cx="166254" cy="166254"/>
            </a:xfrm>
            <a:prstGeom prst="ellipse">
              <a:avLst/>
            </a:prstGeom>
            <a:noFill/>
            <a:ln w="57150">
              <a:solidFill>
                <a:srgbClr val="F27A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6926144" y="5174790"/>
              <a:ext cx="166254" cy="166254"/>
            </a:xfrm>
            <a:prstGeom prst="ellipse">
              <a:avLst/>
            </a:prstGeom>
            <a:noFill/>
            <a:ln w="57150">
              <a:solidFill>
                <a:srgbClr val="F27A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02194" y="1880196"/>
              <a:ext cx="166254" cy="166254"/>
            </a:xfrm>
            <a:prstGeom prst="ellipse">
              <a:avLst/>
            </a:prstGeom>
            <a:noFill/>
            <a:ln w="57150">
              <a:solidFill>
                <a:srgbClr val="F27A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5675595" y="1972848"/>
              <a:ext cx="166254" cy="166254"/>
            </a:xfrm>
            <a:prstGeom prst="ellipse">
              <a:avLst/>
            </a:prstGeom>
            <a:noFill/>
            <a:ln w="57150">
              <a:solidFill>
                <a:srgbClr val="F27A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5972340" y="2372898"/>
              <a:ext cx="166254" cy="166254"/>
            </a:xfrm>
            <a:prstGeom prst="ellipse">
              <a:avLst/>
            </a:prstGeom>
            <a:noFill/>
            <a:ln w="57150">
              <a:solidFill>
                <a:srgbClr val="F27A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5142717" y="5230367"/>
              <a:ext cx="166254" cy="166254"/>
            </a:xfrm>
            <a:prstGeom prst="ellipse">
              <a:avLst/>
            </a:prstGeom>
            <a:noFill/>
            <a:ln w="57150">
              <a:solidFill>
                <a:srgbClr val="F27A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5409498" y="3267467"/>
              <a:ext cx="166254" cy="166254"/>
            </a:xfrm>
            <a:prstGeom prst="ellipse">
              <a:avLst/>
            </a:prstGeom>
            <a:noFill/>
            <a:ln w="57150">
              <a:solidFill>
                <a:srgbClr val="F27A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5758722" y="3517391"/>
              <a:ext cx="166254" cy="166254"/>
            </a:xfrm>
            <a:prstGeom prst="ellipse">
              <a:avLst/>
            </a:prstGeom>
            <a:noFill/>
            <a:ln w="57150">
              <a:solidFill>
                <a:srgbClr val="F27A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8974150" y="3393532"/>
              <a:ext cx="166254" cy="166254"/>
            </a:xfrm>
            <a:prstGeom prst="ellipse">
              <a:avLst/>
            </a:prstGeom>
            <a:noFill/>
            <a:ln w="57150">
              <a:solidFill>
                <a:srgbClr val="F27A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9212669" y="3414739"/>
              <a:ext cx="166254" cy="166254"/>
            </a:xfrm>
            <a:prstGeom prst="ellipse">
              <a:avLst/>
            </a:prstGeom>
            <a:noFill/>
            <a:ln w="57150">
              <a:solidFill>
                <a:srgbClr val="F27A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9280224" y="3585356"/>
              <a:ext cx="166254" cy="166254"/>
            </a:xfrm>
            <a:prstGeom prst="ellipse">
              <a:avLst/>
            </a:prstGeom>
            <a:noFill/>
            <a:ln w="57150">
              <a:solidFill>
                <a:srgbClr val="F27A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4947186" y="4519213"/>
              <a:ext cx="166254" cy="166254"/>
            </a:xfrm>
            <a:prstGeom prst="ellipse">
              <a:avLst/>
            </a:prstGeom>
            <a:noFill/>
            <a:ln w="57150">
              <a:solidFill>
                <a:srgbClr val="F27A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Прямоугольник 30"/>
          <p:cNvSpPr/>
          <p:nvPr/>
        </p:nvSpPr>
        <p:spPr>
          <a:xfrm>
            <a:off x="28744" y="3558953"/>
            <a:ext cx="3796232" cy="20005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100" b="1" dirty="0" smtClean="0">
                <a:solidFill>
                  <a:srgbClr val="D00670"/>
                </a:solidFill>
                <a:latin typeface="Gerbera-Bold" panose="02000800000000000000" pitchFamily="2" charset="-52"/>
              </a:rPr>
              <a:t>В 2025 ГОДУ </a:t>
            </a:r>
          </a:p>
          <a:p>
            <a:r>
              <a:rPr lang="ru-RU" sz="3100" b="1" dirty="0" smtClean="0">
                <a:solidFill>
                  <a:srgbClr val="D00670"/>
                </a:solidFill>
                <a:latin typeface="Gerbera-Bold" panose="02000800000000000000" pitchFamily="2" charset="-52"/>
              </a:rPr>
              <a:t>БУДЕТ ВЫПОЛНЕН</a:t>
            </a:r>
          </a:p>
          <a:p>
            <a:r>
              <a:rPr lang="ru-RU" sz="3100" b="1" dirty="0" smtClean="0">
                <a:ln w="19050">
                  <a:solidFill>
                    <a:srgbClr val="D00670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КАПИТАЛЬНЫЙ </a:t>
            </a:r>
          </a:p>
          <a:p>
            <a:r>
              <a:rPr lang="ru-RU" sz="3100" b="1" dirty="0" smtClean="0">
                <a:ln w="19050">
                  <a:solidFill>
                    <a:srgbClr val="D00670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РЕМОНТ В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699" y="1081297"/>
            <a:ext cx="4513168" cy="100779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2482464" y="1431216"/>
            <a:ext cx="19848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n w="19050">
                  <a:noFill/>
                </a:ln>
                <a:solidFill>
                  <a:srgbClr val="10606E"/>
                </a:solidFill>
                <a:latin typeface="Gerbera-Bold" panose="02000800000000000000" pitchFamily="2" charset="-52"/>
              </a:rPr>
              <a:t>6 МКД 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152113" y="4878846"/>
            <a:ext cx="21948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9050">
                  <a:noFill/>
                </a:ln>
                <a:solidFill>
                  <a:srgbClr val="D00670"/>
                </a:solidFill>
                <a:latin typeface="Gerbera-Bold" panose="02000800000000000000" pitchFamily="2" charset="-52"/>
              </a:rPr>
              <a:t>15 </a:t>
            </a:r>
            <a:r>
              <a:rPr lang="ru-RU" sz="4000" b="1" dirty="0">
                <a:ln w="19050">
                  <a:noFill/>
                </a:ln>
                <a:solidFill>
                  <a:srgbClr val="D00670"/>
                </a:solidFill>
                <a:latin typeface="Gerbera-Bold" panose="02000800000000000000" pitchFamily="2" charset="-52"/>
              </a:rPr>
              <a:t>МКД 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1444" y="584643"/>
            <a:ext cx="4397468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100" b="1" dirty="0" smtClean="0">
                <a:solidFill>
                  <a:srgbClr val="006666"/>
                </a:solidFill>
                <a:latin typeface="Gerbera-Bold" panose="02000800000000000000" pitchFamily="2" charset="-52"/>
              </a:rPr>
              <a:t>ПРОВЕДЕНЫ РАБОТЫ</a:t>
            </a:r>
          </a:p>
          <a:p>
            <a:r>
              <a:rPr lang="ru-RU" sz="3100" b="1" dirty="0" smtClean="0">
                <a:ln w="19050">
                  <a:solidFill>
                    <a:srgbClr val="006666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ПО КАПИТАЛЬНОМУ </a:t>
            </a:r>
          </a:p>
          <a:p>
            <a:r>
              <a:rPr lang="ru-RU" sz="3100" b="1" dirty="0" smtClean="0">
                <a:ln w="19050">
                  <a:solidFill>
                    <a:srgbClr val="006666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РЕМОНТУ </a:t>
            </a:r>
            <a:r>
              <a:rPr lang="ru-RU" sz="3100" b="1" dirty="0" smtClean="0">
                <a:ln w="19050">
                  <a:solidFill>
                    <a:srgbClr val="006666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В </a:t>
            </a:r>
            <a:endParaRPr lang="ru-RU" sz="3100" b="1" dirty="0" smtClean="0">
              <a:ln w="19050">
                <a:solidFill>
                  <a:srgbClr val="006666"/>
                </a:solidFill>
              </a:ln>
              <a:solidFill>
                <a:schemeClr val="bg1"/>
              </a:solidFill>
              <a:latin typeface="Gerbera-Bold" panose="02000800000000000000" pitchFamily="2" charset="-52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9727785" y="925559"/>
            <a:ext cx="2293477" cy="1869701"/>
            <a:chOff x="-959265" y="672869"/>
            <a:chExt cx="2293477" cy="1869701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42623" y="672869"/>
              <a:ext cx="900000" cy="900000"/>
            </a:xfrm>
            <a:prstGeom prst="rect">
              <a:avLst/>
            </a:prstGeom>
            <a:solidFill>
              <a:srgbClr val="C5E7E3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434212" y="1073631"/>
              <a:ext cx="900000" cy="900000"/>
            </a:xfrm>
            <a:prstGeom prst="rect">
              <a:avLst/>
            </a:prstGeom>
            <a:solidFill>
              <a:srgbClr val="7EC8C1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-959265" y="1642570"/>
              <a:ext cx="900000" cy="90000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17797" y="2117678"/>
            <a:ext cx="42995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8080"/>
                </a:solidFill>
                <a:latin typeface="Gerbera-Bold" panose="02000800000000000000" pitchFamily="2" charset="-52"/>
              </a:rPr>
              <a:t>ВЫПОЛНЕНА ЗАМЕНА</a:t>
            </a:r>
          </a:p>
          <a:p>
            <a:r>
              <a:rPr lang="ru-RU" sz="2400" b="1" dirty="0" smtClean="0">
                <a:solidFill>
                  <a:srgbClr val="008080"/>
                </a:solidFill>
                <a:latin typeface="Gerbera-Bold" panose="02000800000000000000" pitchFamily="2" charset="-52"/>
              </a:rPr>
              <a:t>12 ЛИФТОВ ПО 2 АДРЕСАМ</a:t>
            </a:r>
            <a:endParaRPr lang="ru-RU" sz="2400" dirty="0">
              <a:solidFill>
                <a:srgbClr val="008080"/>
              </a:solidFill>
            </a:endParaRPr>
          </a:p>
        </p:txBody>
      </p:sp>
      <p:sp>
        <p:nvSpPr>
          <p:cNvPr id="44" name="Шеврон 43"/>
          <p:cNvSpPr/>
          <p:nvPr/>
        </p:nvSpPr>
        <p:spPr>
          <a:xfrm rot="5249191">
            <a:off x="9056516" y="4747629"/>
            <a:ext cx="105622" cy="150322"/>
          </a:xfrm>
          <a:prstGeom prst="chevron">
            <a:avLst>
              <a:gd name="adj" fmla="val 72917"/>
            </a:avLst>
          </a:prstGeom>
          <a:noFill/>
          <a:ln w="57150">
            <a:solidFill>
              <a:srgbClr val="004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Шеврон 44"/>
          <p:cNvSpPr/>
          <p:nvPr/>
        </p:nvSpPr>
        <p:spPr>
          <a:xfrm rot="5249191">
            <a:off x="8841301" y="4711693"/>
            <a:ext cx="105622" cy="150322"/>
          </a:xfrm>
          <a:prstGeom prst="chevron">
            <a:avLst>
              <a:gd name="adj" fmla="val 72917"/>
            </a:avLst>
          </a:prstGeom>
          <a:noFill/>
          <a:ln w="57150">
            <a:solidFill>
              <a:srgbClr val="004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Шеврон 45"/>
          <p:cNvSpPr/>
          <p:nvPr/>
        </p:nvSpPr>
        <p:spPr>
          <a:xfrm rot="5249191">
            <a:off x="7112793" y="2458014"/>
            <a:ext cx="105622" cy="150322"/>
          </a:xfrm>
          <a:prstGeom prst="chevron">
            <a:avLst>
              <a:gd name="adj" fmla="val 72917"/>
            </a:avLst>
          </a:prstGeom>
          <a:noFill/>
          <a:ln w="57150">
            <a:solidFill>
              <a:srgbClr val="D006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0" y="5594315"/>
            <a:ext cx="43636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D00670"/>
                </a:solidFill>
                <a:latin typeface="Gerbera-Bold" panose="02000800000000000000" pitchFamily="2" charset="-52"/>
              </a:rPr>
              <a:t>ЗАПЛАНИРОВАНА ЗАМЕНА</a:t>
            </a:r>
          </a:p>
          <a:p>
            <a:r>
              <a:rPr lang="ru-RU" sz="2400" b="1" dirty="0" smtClean="0">
                <a:solidFill>
                  <a:srgbClr val="D00670"/>
                </a:solidFill>
                <a:latin typeface="Gerbera-Bold" panose="02000800000000000000" pitchFamily="2" charset="-52"/>
              </a:rPr>
              <a:t>8 ЛИФТОВ ПО 1 АДРЕСУ</a:t>
            </a:r>
            <a:endParaRPr lang="ru-RU" sz="2400" dirty="0">
              <a:solidFill>
                <a:srgbClr val="D006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606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Прямоугольник 139"/>
          <p:cNvSpPr/>
          <p:nvPr/>
        </p:nvSpPr>
        <p:spPr>
          <a:xfrm>
            <a:off x="3319958" y="5482906"/>
            <a:ext cx="4770466" cy="1394055"/>
          </a:xfrm>
          <a:prstGeom prst="rect">
            <a:avLst/>
          </a:prstGeom>
          <a:solidFill>
            <a:srgbClr val="C5E7E3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/>
          <p:cNvSpPr/>
          <p:nvPr/>
        </p:nvSpPr>
        <p:spPr>
          <a:xfrm>
            <a:off x="1" y="5487877"/>
            <a:ext cx="3321294" cy="769920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Прямоугольник 105"/>
          <p:cNvSpPr/>
          <p:nvPr/>
        </p:nvSpPr>
        <p:spPr>
          <a:xfrm>
            <a:off x="53912" y="4857457"/>
            <a:ext cx="3421129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2C9CB">
                    <a:lumMod val="50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ПОСТУПИЛО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 w="19050">
                  <a:solidFill>
                    <a:srgbClr val="32C9CB">
                      <a:lumMod val="5000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11,5 ТЫС.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2C9CB">
                    <a:lumMod val="50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ОБРАЩЕНИЙ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32C9CB">
                  <a:lumMod val="50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pic>
        <p:nvPicPr>
          <p:cNvPr id="101" name="Объект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245" y="34436"/>
            <a:ext cx="618683" cy="611163"/>
          </a:xfrm>
          <a:prstGeom prst="rect">
            <a:avLst/>
          </a:prstGeom>
        </p:spPr>
      </p:pic>
      <p:sp>
        <p:nvSpPr>
          <p:cNvPr id="102" name="Заголовок 1"/>
          <p:cNvSpPr txBox="1">
            <a:spLocks/>
          </p:cNvSpPr>
          <p:nvPr/>
        </p:nvSpPr>
        <p:spPr>
          <a:xfrm>
            <a:off x="3086100" y="14047"/>
            <a:ext cx="8450145" cy="658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buClr>
                <a:schemeClr val="accent3"/>
              </a:buClr>
              <a:buSzPts val="2400"/>
            </a:pPr>
            <a:r>
              <a:rPr lang="ru-RU" sz="3200" dirty="0">
                <a:ln w="19050">
                  <a:solidFill>
                    <a:srgbClr val="008080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ОБРАЩЕНИЯ НА ПОРТАЛ «НАШ ГОРОД»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465001" y="738381"/>
            <a:ext cx="12869320" cy="5509930"/>
            <a:chOff x="531676" y="919356"/>
            <a:chExt cx="12869320" cy="5509930"/>
          </a:xfrm>
        </p:grpSpPr>
        <p:grpSp>
          <p:nvGrpSpPr>
            <p:cNvPr id="127" name="Группа 126"/>
            <p:cNvGrpSpPr/>
            <p:nvPr/>
          </p:nvGrpSpPr>
          <p:grpSpPr>
            <a:xfrm>
              <a:off x="531676" y="919356"/>
              <a:ext cx="12869320" cy="5509930"/>
              <a:chOff x="531676" y="919356"/>
              <a:chExt cx="12869320" cy="5509930"/>
            </a:xfrm>
          </p:grpSpPr>
          <p:grpSp>
            <p:nvGrpSpPr>
              <p:cNvPr id="116" name="Группа 115"/>
              <p:cNvGrpSpPr/>
              <p:nvPr/>
            </p:nvGrpSpPr>
            <p:grpSpPr>
              <a:xfrm>
                <a:off x="531676" y="919356"/>
                <a:ext cx="11623252" cy="5509930"/>
                <a:chOff x="921969" y="1274027"/>
                <a:chExt cx="11623252" cy="5509930"/>
              </a:xfrm>
            </p:grpSpPr>
            <p:grpSp>
              <p:nvGrpSpPr>
                <p:cNvPr id="12" name="Группа 11"/>
                <p:cNvGrpSpPr/>
                <p:nvPr/>
              </p:nvGrpSpPr>
              <p:grpSpPr>
                <a:xfrm>
                  <a:off x="921969" y="1274027"/>
                  <a:ext cx="11623252" cy="5509930"/>
                  <a:chOff x="254257" y="1129462"/>
                  <a:chExt cx="11623252" cy="5509930"/>
                </a:xfrm>
              </p:grpSpPr>
              <p:grpSp>
                <p:nvGrpSpPr>
                  <p:cNvPr id="13" name="Group 11">
                    <a:extLst>
                      <a:ext uri="{FF2B5EF4-FFF2-40B4-BE49-F238E27FC236}">
                        <a16:creationId xmlns:a16="http://schemas.microsoft.com/office/drawing/2014/main" id="{0DED3ED2-BE34-4603-A4CC-3F470F93BCA1}"/>
                      </a:ext>
                    </a:extLst>
                  </p:cNvPr>
                  <p:cNvGrpSpPr/>
                  <p:nvPr/>
                </p:nvGrpSpPr>
                <p:grpSpPr>
                  <a:xfrm>
                    <a:off x="4831439" y="3392916"/>
                    <a:ext cx="3481388" cy="2833688"/>
                    <a:chOff x="4353371" y="2797175"/>
                    <a:chExt cx="3481388" cy="2833688"/>
                  </a:xfrm>
                </p:grpSpPr>
                <p:sp>
                  <p:nvSpPr>
                    <p:cNvPr id="71" name="Freeform 16">
                      <a:extLst>
                        <a:ext uri="{FF2B5EF4-FFF2-40B4-BE49-F238E27FC236}">
                          <a16:creationId xmlns:a16="http://schemas.microsoft.com/office/drawing/2014/main" id="{5D1F1FAE-87B5-4561-80AF-C8D76730681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539233" y="5208588"/>
                      <a:ext cx="1166813" cy="422275"/>
                    </a:xfrm>
                    <a:custGeom>
                      <a:avLst/>
                      <a:gdLst>
                        <a:gd name="T0" fmla="*/ 0 w 653"/>
                        <a:gd name="T1" fmla="*/ 236 h 236"/>
                        <a:gd name="T2" fmla="*/ 24 w 653"/>
                        <a:gd name="T3" fmla="*/ 209 h 236"/>
                        <a:gd name="T4" fmla="*/ 77 w 653"/>
                        <a:gd name="T5" fmla="*/ 202 h 236"/>
                        <a:gd name="T6" fmla="*/ 130 w 653"/>
                        <a:gd name="T7" fmla="*/ 0 h 236"/>
                        <a:gd name="T8" fmla="*/ 523 w 653"/>
                        <a:gd name="T9" fmla="*/ 0 h 236"/>
                        <a:gd name="T10" fmla="*/ 576 w 653"/>
                        <a:gd name="T11" fmla="*/ 202 h 236"/>
                        <a:gd name="T12" fmla="*/ 629 w 653"/>
                        <a:gd name="T13" fmla="*/ 209 h 236"/>
                        <a:gd name="T14" fmla="*/ 653 w 653"/>
                        <a:gd name="T15" fmla="*/ 236 h 236"/>
                        <a:gd name="T16" fmla="*/ 0 w 653"/>
                        <a:gd name="T17" fmla="*/ 236 h 23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</a:cxnLst>
                      <a:rect l="0" t="0" r="r" b="b"/>
                      <a:pathLst>
                        <a:path w="653" h="236">
                          <a:moveTo>
                            <a:pt x="0" y="236"/>
                          </a:moveTo>
                          <a:cubicBezTo>
                            <a:pt x="0" y="222"/>
                            <a:pt x="10" y="210"/>
                            <a:pt x="24" y="209"/>
                          </a:cubicBezTo>
                          <a:cubicBezTo>
                            <a:pt x="77" y="202"/>
                            <a:pt x="77" y="202"/>
                            <a:pt x="77" y="202"/>
                          </a:cubicBezTo>
                          <a:cubicBezTo>
                            <a:pt x="130" y="0"/>
                            <a:pt x="130" y="0"/>
                            <a:pt x="130" y="0"/>
                          </a:cubicBezTo>
                          <a:cubicBezTo>
                            <a:pt x="523" y="0"/>
                            <a:pt x="523" y="0"/>
                            <a:pt x="523" y="0"/>
                          </a:cubicBezTo>
                          <a:cubicBezTo>
                            <a:pt x="576" y="202"/>
                            <a:pt x="576" y="202"/>
                            <a:pt x="576" y="202"/>
                          </a:cubicBezTo>
                          <a:cubicBezTo>
                            <a:pt x="629" y="209"/>
                            <a:pt x="629" y="209"/>
                            <a:pt x="629" y="209"/>
                          </a:cubicBezTo>
                          <a:cubicBezTo>
                            <a:pt x="642" y="210"/>
                            <a:pt x="653" y="222"/>
                            <a:pt x="653" y="236"/>
                          </a:cubicBezTo>
                          <a:lnTo>
                            <a:pt x="0" y="236"/>
                          </a:lnTo>
                          <a:close/>
                        </a:path>
                      </a:pathLst>
                    </a:custGeom>
                    <a:solidFill>
                      <a:schemeClr val="tx2">
                        <a:lumMod val="20000"/>
                        <a:lumOff val="80000"/>
                      </a:schemeClr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2" name="Freeform 17">
                      <a:extLst>
                        <a:ext uri="{FF2B5EF4-FFF2-40B4-BE49-F238E27FC236}">
                          <a16:creationId xmlns:a16="http://schemas.microsoft.com/office/drawing/2014/main" id="{52C77C7D-F509-4AA1-8B58-1EDF6BCE3F7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755133" y="5208588"/>
                      <a:ext cx="735013" cy="60325"/>
                    </a:xfrm>
                    <a:custGeom>
                      <a:avLst/>
                      <a:gdLst>
                        <a:gd name="T0" fmla="*/ 0 w 463"/>
                        <a:gd name="T1" fmla="*/ 38 h 38"/>
                        <a:gd name="T2" fmla="*/ 10 w 463"/>
                        <a:gd name="T3" fmla="*/ 0 h 38"/>
                        <a:gd name="T4" fmla="*/ 453 w 463"/>
                        <a:gd name="T5" fmla="*/ 0 h 38"/>
                        <a:gd name="T6" fmla="*/ 463 w 463"/>
                        <a:gd name="T7" fmla="*/ 38 h 38"/>
                        <a:gd name="T8" fmla="*/ 0 w 463"/>
                        <a:gd name="T9" fmla="*/ 38 h 3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63" h="38">
                          <a:moveTo>
                            <a:pt x="0" y="38"/>
                          </a:moveTo>
                          <a:lnTo>
                            <a:pt x="10" y="0"/>
                          </a:lnTo>
                          <a:lnTo>
                            <a:pt x="453" y="0"/>
                          </a:lnTo>
                          <a:lnTo>
                            <a:pt x="463" y="38"/>
                          </a:lnTo>
                          <a:lnTo>
                            <a:pt x="0" y="38"/>
                          </a:lnTo>
                          <a:close/>
                        </a:path>
                      </a:pathLst>
                    </a:custGeom>
                    <a:solidFill>
                      <a:schemeClr val="tx2">
                        <a:lumMod val="40000"/>
                        <a:lumOff val="60000"/>
                      </a:schemeClr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3" name="Freeform 18">
                      <a:extLst>
                        <a:ext uri="{FF2B5EF4-FFF2-40B4-BE49-F238E27FC236}">
                          <a16:creationId xmlns:a16="http://schemas.microsoft.com/office/drawing/2014/main" id="{5AC03838-F6BF-4F32-A927-67CFE9F1491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353371" y="2797175"/>
                      <a:ext cx="3481388" cy="2109787"/>
                    </a:xfrm>
                    <a:custGeom>
                      <a:avLst/>
                      <a:gdLst>
                        <a:gd name="T0" fmla="*/ 0 w 1948"/>
                        <a:gd name="T1" fmla="*/ 1180 h 1180"/>
                        <a:gd name="T2" fmla="*/ 0 w 1948"/>
                        <a:gd name="T3" fmla="*/ 44 h 1180"/>
                        <a:gd name="T4" fmla="*/ 44 w 1948"/>
                        <a:gd name="T5" fmla="*/ 0 h 1180"/>
                        <a:gd name="T6" fmla="*/ 1904 w 1948"/>
                        <a:gd name="T7" fmla="*/ 0 h 1180"/>
                        <a:gd name="T8" fmla="*/ 1948 w 1948"/>
                        <a:gd name="T9" fmla="*/ 44 h 1180"/>
                        <a:gd name="T10" fmla="*/ 1948 w 1948"/>
                        <a:gd name="T11" fmla="*/ 1180 h 1180"/>
                        <a:gd name="T12" fmla="*/ 0 w 1948"/>
                        <a:gd name="T13" fmla="*/ 1180 h 118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1948" h="1180">
                          <a:moveTo>
                            <a:pt x="0" y="1180"/>
                          </a:moveTo>
                          <a:cubicBezTo>
                            <a:pt x="0" y="44"/>
                            <a:pt x="0" y="44"/>
                            <a:pt x="0" y="44"/>
                          </a:cubicBezTo>
                          <a:cubicBezTo>
                            <a:pt x="0" y="20"/>
                            <a:pt x="20" y="0"/>
                            <a:pt x="44" y="0"/>
                          </a:cubicBezTo>
                          <a:cubicBezTo>
                            <a:pt x="1904" y="0"/>
                            <a:pt x="1904" y="0"/>
                            <a:pt x="1904" y="0"/>
                          </a:cubicBezTo>
                          <a:cubicBezTo>
                            <a:pt x="1928" y="0"/>
                            <a:pt x="1948" y="20"/>
                            <a:pt x="1948" y="44"/>
                          </a:cubicBezTo>
                          <a:cubicBezTo>
                            <a:pt x="1948" y="1180"/>
                            <a:pt x="1948" y="1180"/>
                            <a:pt x="1948" y="1180"/>
                          </a:cubicBezTo>
                          <a:lnTo>
                            <a:pt x="0" y="1180"/>
                          </a:lnTo>
                          <a:close/>
                        </a:path>
                      </a:pathLst>
                    </a:custGeom>
                    <a:solidFill>
                      <a:srgbClr val="2D2D2C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4" name="Freeform 19">
                      <a:extLst>
                        <a:ext uri="{FF2B5EF4-FFF2-40B4-BE49-F238E27FC236}">
                          <a16:creationId xmlns:a16="http://schemas.microsoft.com/office/drawing/2014/main" id="{1CF4F52F-FFFB-4331-A91E-D4B6E8B5820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353371" y="4906963"/>
                      <a:ext cx="3481388" cy="312737"/>
                    </a:xfrm>
                    <a:custGeom>
                      <a:avLst/>
                      <a:gdLst>
                        <a:gd name="T0" fmla="*/ 1904 w 1948"/>
                        <a:gd name="T1" fmla="*/ 175 h 175"/>
                        <a:gd name="T2" fmla="*/ 44 w 1948"/>
                        <a:gd name="T3" fmla="*/ 175 h 175"/>
                        <a:gd name="T4" fmla="*/ 0 w 1948"/>
                        <a:gd name="T5" fmla="*/ 131 h 175"/>
                        <a:gd name="T6" fmla="*/ 0 w 1948"/>
                        <a:gd name="T7" fmla="*/ 0 h 175"/>
                        <a:gd name="T8" fmla="*/ 1948 w 1948"/>
                        <a:gd name="T9" fmla="*/ 0 h 175"/>
                        <a:gd name="T10" fmla="*/ 1948 w 1948"/>
                        <a:gd name="T11" fmla="*/ 131 h 175"/>
                        <a:gd name="T12" fmla="*/ 1904 w 1948"/>
                        <a:gd name="T13" fmla="*/ 175 h 17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1948" h="175">
                          <a:moveTo>
                            <a:pt x="1904" y="175"/>
                          </a:moveTo>
                          <a:cubicBezTo>
                            <a:pt x="44" y="175"/>
                            <a:pt x="44" y="175"/>
                            <a:pt x="44" y="175"/>
                          </a:cubicBezTo>
                          <a:cubicBezTo>
                            <a:pt x="20" y="175"/>
                            <a:pt x="0" y="156"/>
                            <a:pt x="0" y="131"/>
                          </a:cubicBezTo>
                          <a:cubicBezTo>
                            <a:pt x="0" y="0"/>
                            <a:pt x="0" y="0"/>
                            <a:pt x="0" y="0"/>
                          </a:cubicBezTo>
                          <a:cubicBezTo>
                            <a:pt x="1948" y="0"/>
                            <a:pt x="1948" y="0"/>
                            <a:pt x="1948" y="0"/>
                          </a:cubicBezTo>
                          <a:cubicBezTo>
                            <a:pt x="1948" y="131"/>
                            <a:pt x="1948" y="131"/>
                            <a:pt x="1948" y="131"/>
                          </a:cubicBezTo>
                          <a:cubicBezTo>
                            <a:pt x="1948" y="156"/>
                            <a:pt x="1928" y="175"/>
                            <a:pt x="1904" y="175"/>
                          </a:cubicBezTo>
                          <a:close/>
                        </a:path>
                      </a:pathLst>
                    </a:custGeom>
                    <a:solidFill>
                      <a:schemeClr val="tx2">
                        <a:lumMod val="20000"/>
                        <a:lumOff val="80000"/>
                      </a:schemeClr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5" name="Rectangle 20">
                      <a:extLst>
                        <a:ext uri="{FF2B5EF4-FFF2-40B4-BE49-F238E27FC236}">
                          <a16:creationId xmlns:a16="http://schemas.microsoft.com/office/drawing/2014/main" id="{83A0FA64-872A-4D30-AEB2-D61B3DF1C4B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61321" y="2935288"/>
                      <a:ext cx="3263900" cy="1833562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6" name="Rectangle 21">
                      <a:extLst>
                        <a:ext uri="{FF2B5EF4-FFF2-40B4-BE49-F238E27FC236}">
                          <a16:creationId xmlns:a16="http://schemas.microsoft.com/office/drawing/2014/main" id="{D8D212EF-3FB8-4740-93AF-A78B124B0D9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61321" y="4606925"/>
                      <a:ext cx="3263900" cy="161925"/>
                    </a:xfrm>
                    <a:prstGeom prst="rect">
                      <a:avLst/>
                    </a:prstGeom>
                    <a:solidFill>
                      <a:srgbClr val="89CDCD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7" name="Rectangle 22">
                      <a:extLst>
                        <a:ext uri="{FF2B5EF4-FFF2-40B4-BE49-F238E27FC236}">
                          <a16:creationId xmlns:a16="http://schemas.microsoft.com/office/drawing/2014/main" id="{E73C8D34-F1E5-4F15-BD2A-63116A6C38E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8583" y="2992438"/>
                      <a:ext cx="1350963" cy="87312"/>
                    </a:xfrm>
                    <a:prstGeom prst="rect">
                      <a:avLst/>
                    </a:prstGeom>
                    <a:solidFill>
                      <a:srgbClr val="89CDCD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8" name="Rectangle 23">
                      <a:extLst>
                        <a:ext uri="{FF2B5EF4-FFF2-40B4-BE49-F238E27FC236}">
                          <a16:creationId xmlns:a16="http://schemas.microsoft.com/office/drawing/2014/main" id="{41A6F95B-A68A-45D3-95BB-446C9F86D6F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693221" y="3108325"/>
                      <a:ext cx="800100" cy="87312"/>
                    </a:xfrm>
                    <a:prstGeom prst="rect">
                      <a:avLst/>
                    </a:prstGeom>
                    <a:solidFill>
                      <a:srgbClr val="89CDCD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9" name="Rectangle 24">
                      <a:extLst>
                        <a:ext uri="{FF2B5EF4-FFF2-40B4-BE49-F238E27FC236}">
                          <a16:creationId xmlns:a16="http://schemas.microsoft.com/office/drawing/2014/main" id="{57E79C71-F397-4D46-BBE6-D154503420F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913758" y="3965748"/>
                      <a:ext cx="411163" cy="561801"/>
                    </a:xfrm>
                    <a:prstGeom prst="rect">
                      <a:avLst/>
                    </a:prstGeom>
                    <a:solidFill>
                      <a:srgbClr val="89CDCD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0" name="Rectangle 25">
                      <a:extLst>
                        <a:ext uri="{FF2B5EF4-FFF2-40B4-BE49-F238E27FC236}">
                          <a16:creationId xmlns:a16="http://schemas.microsoft.com/office/drawing/2014/main" id="{7A9062FE-3007-4E81-914B-E231BD9D8A5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923283" y="3276600"/>
                      <a:ext cx="1408113" cy="522287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1" name="Freeform 26">
                      <a:extLst>
                        <a:ext uri="{FF2B5EF4-FFF2-40B4-BE49-F238E27FC236}">
                          <a16:creationId xmlns:a16="http://schemas.microsoft.com/office/drawing/2014/main" id="{00CADF41-D949-4A48-84A3-FC1D8A3E21F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234558" y="3489325"/>
                      <a:ext cx="42863" cy="93662"/>
                    </a:xfrm>
                    <a:custGeom>
                      <a:avLst/>
                      <a:gdLst>
                        <a:gd name="T0" fmla="*/ 1 w 24"/>
                        <a:gd name="T1" fmla="*/ 6 h 53"/>
                        <a:gd name="T2" fmla="*/ 2 w 24"/>
                        <a:gd name="T3" fmla="*/ 2 h 53"/>
                        <a:gd name="T4" fmla="*/ 6 w 24"/>
                        <a:gd name="T5" fmla="*/ 2 h 53"/>
                        <a:gd name="T6" fmla="*/ 23 w 24"/>
                        <a:gd name="T7" fmla="*/ 25 h 53"/>
                        <a:gd name="T8" fmla="*/ 24 w 24"/>
                        <a:gd name="T9" fmla="*/ 25 h 53"/>
                        <a:gd name="T10" fmla="*/ 24 w 24"/>
                        <a:gd name="T11" fmla="*/ 25 h 53"/>
                        <a:gd name="T12" fmla="*/ 24 w 24"/>
                        <a:gd name="T13" fmla="*/ 25 h 53"/>
                        <a:gd name="T14" fmla="*/ 24 w 24"/>
                        <a:gd name="T15" fmla="*/ 25 h 53"/>
                        <a:gd name="T16" fmla="*/ 24 w 24"/>
                        <a:gd name="T17" fmla="*/ 26 h 53"/>
                        <a:gd name="T18" fmla="*/ 24 w 24"/>
                        <a:gd name="T19" fmla="*/ 26 h 53"/>
                        <a:gd name="T20" fmla="*/ 24 w 24"/>
                        <a:gd name="T21" fmla="*/ 26 h 53"/>
                        <a:gd name="T22" fmla="*/ 24 w 24"/>
                        <a:gd name="T23" fmla="*/ 26 h 53"/>
                        <a:gd name="T24" fmla="*/ 24 w 24"/>
                        <a:gd name="T25" fmla="*/ 26 h 53"/>
                        <a:gd name="T26" fmla="*/ 24 w 24"/>
                        <a:gd name="T27" fmla="*/ 27 h 53"/>
                        <a:gd name="T28" fmla="*/ 24 w 24"/>
                        <a:gd name="T29" fmla="*/ 27 h 53"/>
                        <a:gd name="T30" fmla="*/ 24 w 24"/>
                        <a:gd name="T31" fmla="*/ 27 h 53"/>
                        <a:gd name="T32" fmla="*/ 24 w 24"/>
                        <a:gd name="T33" fmla="*/ 27 h 53"/>
                        <a:gd name="T34" fmla="*/ 24 w 24"/>
                        <a:gd name="T35" fmla="*/ 27 h 53"/>
                        <a:gd name="T36" fmla="*/ 24 w 24"/>
                        <a:gd name="T37" fmla="*/ 27 h 53"/>
                        <a:gd name="T38" fmla="*/ 24 w 24"/>
                        <a:gd name="T39" fmla="*/ 27 h 53"/>
                        <a:gd name="T40" fmla="*/ 24 w 24"/>
                        <a:gd name="T41" fmla="*/ 27 h 53"/>
                        <a:gd name="T42" fmla="*/ 24 w 24"/>
                        <a:gd name="T43" fmla="*/ 27 h 53"/>
                        <a:gd name="T44" fmla="*/ 24 w 24"/>
                        <a:gd name="T45" fmla="*/ 27 h 53"/>
                        <a:gd name="T46" fmla="*/ 24 w 24"/>
                        <a:gd name="T47" fmla="*/ 28 h 53"/>
                        <a:gd name="T48" fmla="*/ 24 w 24"/>
                        <a:gd name="T49" fmla="*/ 28 h 53"/>
                        <a:gd name="T50" fmla="*/ 24 w 24"/>
                        <a:gd name="T51" fmla="*/ 28 h 53"/>
                        <a:gd name="T52" fmla="*/ 24 w 24"/>
                        <a:gd name="T53" fmla="*/ 28 h 53"/>
                        <a:gd name="T54" fmla="*/ 24 w 24"/>
                        <a:gd name="T55" fmla="*/ 28 h 53"/>
                        <a:gd name="T56" fmla="*/ 24 w 24"/>
                        <a:gd name="T57" fmla="*/ 29 h 53"/>
                        <a:gd name="T58" fmla="*/ 24 w 24"/>
                        <a:gd name="T59" fmla="*/ 29 h 53"/>
                        <a:gd name="T60" fmla="*/ 24 w 24"/>
                        <a:gd name="T61" fmla="*/ 29 h 53"/>
                        <a:gd name="T62" fmla="*/ 24 w 24"/>
                        <a:gd name="T63" fmla="*/ 29 h 53"/>
                        <a:gd name="T64" fmla="*/ 23 w 24"/>
                        <a:gd name="T65" fmla="*/ 29 h 53"/>
                        <a:gd name="T66" fmla="*/ 6 w 24"/>
                        <a:gd name="T67" fmla="*/ 52 h 53"/>
                        <a:gd name="T68" fmla="*/ 2 w 24"/>
                        <a:gd name="T69" fmla="*/ 52 h 53"/>
                        <a:gd name="T70" fmla="*/ 1 w 24"/>
                        <a:gd name="T71" fmla="*/ 48 h 53"/>
                        <a:gd name="T72" fmla="*/ 17 w 24"/>
                        <a:gd name="T73" fmla="*/ 27 h 53"/>
                        <a:gd name="T74" fmla="*/ 1 w 24"/>
                        <a:gd name="T75" fmla="*/ 6 h 5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24" h="53">
                          <a:moveTo>
                            <a:pt x="1" y="6"/>
                          </a:moveTo>
                          <a:cubicBezTo>
                            <a:pt x="0" y="5"/>
                            <a:pt x="0" y="3"/>
                            <a:pt x="2" y="2"/>
                          </a:cubicBezTo>
                          <a:cubicBezTo>
                            <a:pt x="3" y="0"/>
                            <a:pt x="5" y="1"/>
                            <a:pt x="6" y="2"/>
                          </a:cubicBezTo>
                          <a:cubicBezTo>
                            <a:pt x="23" y="25"/>
                            <a:pt x="23" y="25"/>
                            <a:pt x="23" y="25"/>
                          </a:cubicBezTo>
                          <a:cubicBezTo>
                            <a:pt x="24" y="25"/>
                            <a:pt x="24" y="25"/>
                            <a:pt x="24" y="25"/>
                          </a:cubicBezTo>
                          <a:cubicBezTo>
                            <a:pt x="24" y="25"/>
                            <a:pt x="24" y="25"/>
                            <a:pt x="24" y="25"/>
                          </a:cubicBezTo>
                          <a:cubicBezTo>
                            <a:pt x="24" y="25"/>
                            <a:pt x="24" y="25"/>
                            <a:pt x="24" y="25"/>
                          </a:cubicBezTo>
                          <a:cubicBezTo>
                            <a:pt x="24" y="25"/>
                            <a:pt x="24" y="25"/>
                            <a:pt x="24" y="25"/>
                          </a:cubicBezTo>
                          <a:cubicBezTo>
                            <a:pt x="24" y="25"/>
                            <a:pt x="24" y="25"/>
                            <a:pt x="24" y="26"/>
                          </a:cubicBezTo>
                          <a:cubicBezTo>
                            <a:pt x="24" y="26"/>
                            <a:pt x="24" y="26"/>
                            <a:pt x="24" y="26"/>
                          </a:cubicBezTo>
                          <a:cubicBezTo>
                            <a:pt x="24" y="26"/>
                            <a:pt x="24" y="26"/>
                            <a:pt x="24" y="26"/>
                          </a:cubicBezTo>
                          <a:cubicBezTo>
                            <a:pt x="24" y="26"/>
                            <a:pt x="24" y="26"/>
                            <a:pt x="24" y="26"/>
                          </a:cubicBezTo>
                          <a:cubicBezTo>
                            <a:pt x="24" y="26"/>
                            <a:pt x="24" y="26"/>
                            <a:pt x="24" y="26"/>
                          </a:cubicBezTo>
                          <a:cubicBezTo>
                            <a:pt x="24" y="26"/>
                            <a:pt x="24" y="26"/>
                            <a:pt x="24" y="27"/>
                          </a:cubicBezTo>
                          <a:cubicBezTo>
                            <a:pt x="24" y="27"/>
                            <a:pt x="24" y="27"/>
                            <a:pt x="24" y="27"/>
                          </a:cubicBezTo>
                          <a:cubicBezTo>
                            <a:pt x="24" y="27"/>
                            <a:pt x="24" y="27"/>
                            <a:pt x="24" y="27"/>
                          </a:cubicBezTo>
                          <a:cubicBezTo>
                            <a:pt x="24" y="27"/>
                            <a:pt x="24" y="27"/>
                            <a:pt x="24" y="27"/>
                          </a:cubicBezTo>
                          <a:cubicBezTo>
                            <a:pt x="24" y="27"/>
                            <a:pt x="24" y="27"/>
                            <a:pt x="24" y="27"/>
                          </a:cubicBezTo>
                          <a:cubicBezTo>
                            <a:pt x="24" y="27"/>
                            <a:pt x="24" y="27"/>
                            <a:pt x="24" y="27"/>
                          </a:cubicBezTo>
                          <a:cubicBezTo>
                            <a:pt x="24" y="27"/>
                            <a:pt x="24" y="27"/>
                            <a:pt x="24" y="27"/>
                          </a:cubicBezTo>
                          <a:cubicBezTo>
                            <a:pt x="24" y="27"/>
                            <a:pt x="24" y="27"/>
                            <a:pt x="24" y="27"/>
                          </a:cubicBezTo>
                          <a:cubicBezTo>
                            <a:pt x="24" y="27"/>
                            <a:pt x="24" y="27"/>
                            <a:pt x="24" y="27"/>
                          </a:cubicBezTo>
                          <a:cubicBezTo>
                            <a:pt x="24" y="27"/>
                            <a:pt x="24" y="27"/>
                            <a:pt x="24" y="27"/>
                          </a:cubicBezTo>
                          <a:cubicBezTo>
                            <a:pt x="24" y="27"/>
                            <a:pt x="24" y="28"/>
                            <a:pt x="24" y="28"/>
                          </a:cubicBezTo>
                          <a:cubicBezTo>
                            <a:pt x="24" y="28"/>
                            <a:pt x="24" y="28"/>
                            <a:pt x="24" y="28"/>
                          </a:cubicBezTo>
                          <a:cubicBezTo>
                            <a:pt x="24" y="28"/>
                            <a:pt x="24" y="28"/>
                            <a:pt x="24" y="28"/>
                          </a:cubicBezTo>
                          <a:cubicBezTo>
                            <a:pt x="24" y="28"/>
                            <a:pt x="24" y="28"/>
                            <a:pt x="24" y="28"/>
                          </a:cubicBezTo>
                          <a:cubicBezTo>
                            <a:pt x="24" y="28"/>
                            <a:pt x="24" y="28"/>
                            <a:pt x="24" y="28"/>
                          </a:cubicBezTo>
                          <a:cubicBezTo>
                            <a:pt x="24" y="28"/>
                            <a:pt x="24" y="29"/>
                            <a:pt x="24" y="29"/>
                          </a:cubicBezTo>
                          <a:cubicBezTo>
                            <a:pt x="24" y="29"/>
                            <a:pt x="24" y="29"/>
                            <a:pt x="24" y="29"/>
                          </a:cubicBezTo>
                          <a:cubicBezTo>
                            <a:pt x="24" y="29"/>
                            <a:pt x="24" y="29"/>
                            <a:pt x="24" y="29"/>
                          </a:cubicBezTo>
                          <a:cubicBezTo>
                            <a:pt x="24" y="29"/>
                            <a:pt x="24" y="29"/>
                            <a:pt x="24" y="29"/>
                          </a:cubicBezTo>
                          <a:cubicBezTo>
                            <a:pt x="24" y="29"/>
                            <a:pt x="24" y="29"/>
                            <a:pt x="23" y="29"/>
                          </a:cubicBezTo>
                          <a:cubicBezTo>
                            <a:pt x="6" y="52"/>
                            <a:pt x="6" y="52"/>
                            <a:pt x="6" y="52"/>
                          </a:cubicBezTo>
                          <a:cubicBezTo>
                            <a:pt x="5" y="53"/>
                            <a:pt x="3" y="53"/>
                            <a:pt x="2" y="52"/>
                          </a:cubicBezTo>
                          <a:cubicBezTo>
                            <a:pt x="0" y="51"/>
                            <a:pt x="0" y="49"/>
                            <a:pt x="1" y="48"/>
                          </a:cubicBezTo>
                          <a:cubicBezTo>
                            <a:pt x="17" y="27"/>
                            <a:pt x="17" y="27"/>
                            <a:pt x="17" y="27"/>
                          </a:cubicBezTo>
                          <a:lnTo>
                            <a:pt x="1" y="6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2" name="Freeform 27">
                      <a:extLst>
                        <a:ext uri="{FF2B5EF4-FFF2-40B4-BE49-F238E27FC236}">
                          <a16:creationId xmlns:a16="http://schemas.microsoft.com/office/drawing/2014/main" id="{6E074E8F-608A-4650-92BE-C8407A92349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75671" y="3489325"/>
                      <a:ext cx="42863" cy="93662"/>
                    </a:xfrm>
                    <a:custGeom>
                      <a:avLst/>
                      <a:gdLst>
                        <a:gd name="T0" fmla="*/ 17 w 24"/>
                        <a:gd name="T1" fmla="*/ 2 h 53"/>
                        <a:gd name="T2" fmla="*/ 22 w 24"/>
                        <a:gd name="T3" fmla="*/ 2 h 53"/>
                        <a:gd name="T4" fmla="*/ 23 w 24"/>
                        <a:gd name="T5" fmla="*/ 6 h 53"/>
                        <a:gd name="T6" fmla="*/ 7 w 24"/>
                        <a:gd name="T7" fmla="*/ 27 h 53"/>
                        <a:gd name="T8" fmla="*/ 23 w 24"/>
                        <a:gd name="T9" fmla="*/ 48 h 53"/>
                        <a:gd name="T10" fmla="*/ 22 w 24"/>
                        <a:gd name="T11" fmla="*/ 52 h 53"/>
                        <a:gd name="T12" fmla="*/ 17 w 24"/>
                        <a:gd name="T13" fmla="*/ 52 h 53"/>
                        <a:gd name="T14" fmla="*/ 0 w 24"/>
                        <a:gd name="T15" fmla="*/ 29 h 53"/>
                        <a:gd name="T16" fmla="*/ 0 w 24"/>
                        <a:gd name="T17" fmla="*/ 29 h 53"/>
                        <a:gd name="T18" fmla="*/ 0 w 24"/>
                        <a:gd name="T19" fmla="*/ 29 h 53"/>
                        <a:gd name="T20" fmla="*/ 0 w 24"/>
                        <a:gd name="T21" fmla="*/ 29 h 53"/>
                        <a:gd name="T22" fmla="*/ 0 w 24"/>
                        <a:gd name="T23" fmla="*/ 29 h 53"/>
                        <a:gd name="T24" fmla="*/ 0 w 24"/>
                        <a:gd name="T25" fmla="*/ 28 h 53"/>
                        <a:gd name="T26" fmla="*/ 0 w 24"/>
                        <a:gd name="T27" fmla="*/ 28 h 53"/>
                        <a:gd name="T28" fmla="*/ 0 w 24"/>
                        <a:gd name="T29" fmla="*/ 28 h 53"/>
                        <a:gd name="T30" fmla="*/ 0 w 24"/>
                        <a:gd name="T31" fmla="*/ 28 h 53"/>
                        <a:gd name="T32" fmla="*/ 0 w 24"/>
                        <a:gd name="T33" fmla="*/ 28 h 53"/>
                        <a:gd name="T34" fmla="*/ 0 w 24"/>
                        <a:gd name="T35" fmla="*/ 27 h 53"/>
                        <a:gd name="T36" fmla="*/ 0 w 24"/>
                        <a:gd name="T37" fmla="*/ 27 h 53"/>
                        <a:gd name="T38" fmla="*/ 0 w 24"/>
                        <a:gd name="T39" fmla="*/ 27 h 53"/>
                        <a:gd name="T40" fmla="*/ 0 w 24"/>
                        <a:gd name="T41" fmla="*/ 27 h 53"/>
                        <a:gd name="T42" fmla="*/ 0 w 24"/>
                        <a:gd name="T43" fmla="*/ 27 h 53"/>
                        <a:gd name="T44" fmla="*/ 0 w 24"/>
                        <a:gd name="T45" fmla="*/ 27 h 53"/>
                        <a:gd name="T46" fmla="*/ 0 w 24"/>
                        <a:gd name="T47" fmla="*/ 27 h 53"/>
                        <a:gd name="T48" fmla="*/ 0 w 24"/>
                        <a:gd name="T49" fmla="*/ 27 h 53"/>
                        <a:gd name="T50" fmla="*/ 0 w 24"/>
                        <a:gd name="T51" fmla="*/ 27 h 53"/>
                        <a:gd name="T52" fmla="*/ 0 w 24"/>
                        <a:gd name="T53" fmla="*/ 27 h 53"/>
                        <a:gd name="T54" fmla="*/ 0 w 24"/>
                        <a:gd name="T55" fmla="*/ 26 h 53"/>
                        <a:gd name="T56" fmla="*/ 0 w 24"/>
                        <a:gd name="T57" fmla="*/ 26 h 53"/>
                        <a:gd name="T58" fmla="*/ 0 w 24"/>
                        <a:gd name="T59" fmla="*/ 26 h 53"/>
                        <a:gd name="T60" fmla="*/ 0 w 24"/>
                        <a:gd name="T61" fmla="*/ 26 h 53"/>
                        <a:gd name="T62" fmla="*/ 0 w 24"/>
                        <a:gd name="T63" fmla="*/ 26 h 53"/>
                        <a:gd name="T64" fmla="*/ 0 w 24"/>
                        <a:gd name="T65" fmla="*/ 25 h 53"/>
                        <a:gd name="T66" fmla="*/ 0 w 24"/>
                        <a:gd name="T67" fmla="*/ 25 h 53"/>
                        <a:gd name="T68" fmla="*/ 0 w 24"/>
                        <a:gd name="T69" fmla="*/ 25 h 53"/>
                        <a:gd name="T70" fmla="*/ 0 w 24"/>
                        <a:gd name="T71" fmla="*/ 25 h 53"/>
                        <a:gd name="T72" fmla="*/ 0 w 24"/>
                        <a:gd name="T73" fmla="*/ 25 h 53"/>
                        <a:gd name="T74" fmla="*/ 17 w 24"/>
                        <a:gd name="T75" fmla="*/ 2 h 5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24" h="53">
                          <a:moveTo>
                            <a:pt x="17" y="2"/>
                          </a:moveTo>
                          <a:cubicBezTo>
                            <a:pt x="18" y="1"/>
                            <a:pt x="21" y="0"/>
                            <a:pt x="22" y="2"/>
                          </a:cubicBezTo>
                          <a:cubicBezTo>
                            <a:pt x="24" y="3"/>
                            <a:pt x="24" y="5"/>
                            <a:pt x="23" y="6"/>
                          </a:cubicBezTo>
                          <a:cubicBezTo>
                            <a:pt x="7" y="27"/>
                            <a:pt x="7" y="27"/>
                            <a:pt x="7" y="27"/>
                          </a:cubicBezTo>
                          <a:cubicBezTo>
                            <a:pt x="23" y="48"/>
                            <a:pt x="23" y="48"/>
                            <a:pt x="23" y="48"/>
                          </a:cubicBezTo>
                          <a:cubicBezTo>
                            <a:pt x="24" y="49"/>
                            <a:pt x="24" y="51"/>
                            <a:pt x="22" y="52"/>
                          </a:cubicBezTo>
                          <a:cubicBezTo>
                            <a:pt x="21" y="53"/>
                            <a:pt x="18" y="53"/>
                            <a:pt x="17" y="52"/>
                          </a:cubicBezTo>
                          <a:cubicBezTo>
                            <a:pt x="0" y="29"/>
                            <a:pt x="0" y="29"/>
                            <a:pt x="0" y="29"/>
                          </a:cubicBezTo>
                          <a:cubicBezTo>
                            <a:pt x="0" y="29"/>
                            <a:pt x="0" y="29"/>
                            <a:pt x="0" y="29"/>
                          </a:cubicBezTo>
                          <a:cubicBezTo>
                            <a:pt x="0" y="29"/>
                            <a:pt x="0" y="29"/>
                            <a:pt x="0" y="29"/>
                          </a:cubicBezTo>
                          <a:cubicBezTo>
                            <a:pt x="0" y="29"/>
                            <a:pt x="0" y="29"/>
                            <a:pt x="0" y="29"/>
                          </a:cubicBezTo>
                          <a:cubicBezTo>
                            <a:pt x="0" y="29"/>
                            <a:pt x="0" y="29"/>
                            <a:pt x="0" y="29"/>
                          </a:cubicBezTo>
                          <a:cubicBezTo>
                            <a:pt x="0" y="29"/>
                            <a:pt x="0" y="28"/>
                            <a:pt x="0" y="28"/>
                          </a:cubicBezTo>
                          <a:cubicBezTo>
                            <a:pt x="0" y="28"/>
                            <a:pt x="0" y="28"/>
                            <a:pt x="0" y="28"/>
                          </a:cubicBezTo>
                          <a:cubicBezTo>
                            <a:pt x="0" y="28"/>
                            <a:pt x="0" y="28"/>
                            <a:pt x="0" y="28"/>
                          </a:cubicBezTo>
                          <a:cubicBezTo>
                            <a:pt x="0" y="28"/>
                            <a:pt x="0" y="28"/>
                            <a:pt x="0" y="28"/>
                          </a:cubicBezTo>
                          <a:cubicBezTo>
                            <a:pt x="0" y="28"/>
                            <a:pt x="0" y="28"/>
                            <a:pt x="0" y="28"/>
                          </a:cubicBezTo>
                          <a:cubicBezTo>
                            <a:pt x="0" y="28"/>
                            <a:pt x="0" y="27"/>
                            <a:pt x="0" y="27"/>
                          </a:cubicBezTo>
                          <a:cubicBezTo>
                            <a:pt x="0" y="27"/>
                            <a:pt x="0" y="27"/>
                            <a:pt x="0" y="27"/>
                          </a:cubicBezTo>
                          <a:cubicBezTo>
                            <a:pt x="0" y="27"/>
                            <a:pt x="0" y="27"/>
                            <a:pt x="0" y="27"/>
                          </a:cubicBezTo>
                          <a:cubicBezTo>
                            <a:pt x="0" y="27"/>
                            <a:pt x="0" y="27"/>
                            <a:pt x="0" y="27"/>
                          </a:cubicBezTo>
                          <a:cubicBezTo>
                            <a:pt x="0" y="27"/>
                            <a:pt x="0" y="27"/>
                            <a:pt x="0" y="27"/>
                          </a:cubicBezTo>
                          <a:cubicBezTo>
                            <a:pt x="0" y="27"/>
                            <a:pt x="0" y="27"/>
                            <a:pt x="0" y="27"/>
                          </a:cubicBezTo>
                          <a:cubicBezTo>
                            <a:pt x="0" y="27"/>
                            <a:pt x="0" y="27"/>
                            <a:pt x="0" y="27"/>
                          </a:cubicBezTo>
                          <a:cubicBezTo>
                            <a:pt x="0" y="27"/>
                            <a:pt x="0" y="27"/>
                            <a:pt x="0" y="27"/>
                          </a:cubicBezTo>
                          <a:cubicBezTo>
                            <a:pt x="0" y="27"/>
                            <a:pt x="0" y="27"/>
                            <a:pt x="0" y="27"/>
                          </a:cubicBezTo>
                          <a:cubicBezTo>
                            <a:pt x="0" y="27"/>
                            <a:pt x="0" y="27"/>
                            <a:pt x="0" y="27"/>
                          </a:cubicBezTo>
                          <a:cubicBezTo>
                            <a:pt x="0" y="26"/>
                            <a:pt x="0" y="26"/>
                            <a:pt x="0" y="26"/>
                          </a:cubicBezTo>
                          <a:cubicBezTo>
                            <a:pt x="0" y="26"/>
                            <a:pt x="0" y="26"/>
                            <a:pt x="0" y="26"/>
                          </a:cubicBezTo>
                          <a:cubicBezTo>
                            <a:pt x="0" y="26"/>
                            <a:pt x="0" y="26"/>
                            <a:pt x="0" y="26"/>
                          </a:cubicBezTo>
                          <a:cubicBezTo>
                            <a:pt x="0" y="26"/>
                            <a:pt x="0" y="26"/>
                            <a:pt x="0" y="26"/>
                          </a:cubicBezTo>
                          <a:cubicBezTo>
                            <a:pt x="0" y="26"/>
                            <a:pt x="0" y="26"/>
                            <a:pt x="0" y="26"/>
                          </a:cubicBezTo>
                          <a:cubicBezTo>
                            <a:pt x="0" y="25"/>
                            <a:pt x="0" y="25"/>
                            <a:pt x="0" y="25"/>
                          </a:cubicBezTo>
                          <a:cubicBezTo>
                            <a:pt x="0" y="25"/>
                            <a:pt x="0" y="25"/>
                            <a:pt x="0" y="25"/>
                          </a:cubicBezTo>
                          <a:cubicBezTo>
                            <a:pt x="0" y="25"/>
                            <a:pt x="0" y="25"/>
                            <a:pt x="0" y="25"/>
                          </a:cubicBezTo>
                          <a:cubicBezTo>
                            <a:pt x="0" y="25"/>
                            <a:pt x="0" y="25"/>
                            <a:pt x="0" y="25"/>
                          </a:cubicBezTo>
                          <a:cubicBezTo>
                            <a:pt x="0" y="25"/>
                            <a:pt x="0" y="25"/>
                            <a:pt x="0" y="25"/>
                          </a:cubicBezTo>
                          <a:lnTo>
                            <a:pt x="17" y="2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3" name="Rectangle 28">
                      <a:extLst>
                        <a:ext uri="{FF2B5EF4-FFF2-40B4-BE49-F238E27FC236}">
                          <a16:creationId xmlns:a16="http://schemas.microsoft.com/office/drawing/2014/main" id="{1B154F2F-9BD1-4C06-8057-FE8592F6995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9696" y="3976258"/>
                      <a:ext cx="411163" cy="208391"/>
                    </a:xfrm>
                    <a:prstGeom prst="rect">
                      <a:avLst/>
                    </a:prstGeom>
                    <a:solidFill>
                      <a:srgbClr val="FEC799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4" name="Rectangle 29">
                      <a:extLst>
                        <a:ext uri="{FF2B5EF4-FFF2-40B4-BE49-F238E27FC236}">
                          <a16:creationId xmlns:a16="http://schemas.microsoft.com/office/drawing/2014/main" id="{11D19493-689F-4FE5-B587-EC3AA4680F2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374258" y="3968884"/>
                      <a:ext cx="898525" cy="215765"/>
                    </a:xfrm>
                    <a:prstGeom prst="rect">
                      <a:avLst/>
                    </a:prstGeom>
                    <a:solidFill>
                      <a:srgbClr val="89CDCD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5" name="Rectangle 30">
                      <a:extLst>
                        <a:ext uri="{FF2B5EF4-FFF2-40B4-BE49-F238E27FC236}">
                          <a16:creationId xmlns:a16="http://schemas.microsoft.com/office/drawing/2014/main" id="{64CD1AB4-9A2E-4275-A15B-D43EF054190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374258" y="3276600"/>
                      <a:ext cx="898525" cy="522287"/>
                    </a:xfrm>
                    <a:prstGeom prst="rect">
                      <a:avLst/>
                    </a:prstGeom>
                    <a:solidFill>
                      <a:srgbClr val="8497B0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6" name="Rectangle 31">
                      <a:extLst>
                        <a:ext uri="{FF2B5EF4-FFF2-40B4-BE49-F238E27FC236}">
                          <a16:creationId xmlns:a16="http://schemas.microsoft.com/office/drawing/2014/main" id="{7CBD2517-7C4E-4427-9242-8EE0D11E21F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9696" y="4217988"/>
                      <a:ext cx="881063" cy="26987"/>
                    </a:xfrm>
                    <a:prstGeom prst="rect">
                      <a:avLst/>
                    </a:prstGeom>
                    <a:solidFill>
                      <a:srgbClr val="929497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7" name="Rectangle 32">
                      <a:extLst>
                        <a:ext uri="{FF2B5EF4-FFF2-40B4-BE49-F238E27FC236}">
                          <a16:creationId xmlns:a16="http://schemas.microsoft.com/office/drawing/2014/main" id="{D3DE51AD-E38C-4F62-83FB-F5A220877A2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9696" y="4267200"/>
                      <a:ext cx="881063" cy="28575"/>
                    </a:xfrm>
                    <a:prstGeom prst="rect">
                      <a:avLst/>
                    </a:prstGeom>
                    <a:solidFill>
                      <a:srgbClr val="929497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8" name="Rectangle 33">
                      <a:extLst>
                        <a:ext uri="{FF2B5EF4-FFF2-40B4-BE49-F238E27FC236}">
                          <a16:creationId xmlns:a16="http://schemas.microsoft.com/office/drawing/2014/main" id="{A9ED8AC0-BA8E-4436-829F-FC2A3337370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9696" y="4316413"/>
                      <a:ext cx="881063" cy="26987"/>
                    </a:xfrm>
                    <a:prstGeom prst="rect">
                      <a:avLst/>
                    </a:prstGeom>
                    <a:solidFill>
                      <a:srgbClr val="929497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9" name="Rectangle 34">
                      <a:extLst>
                        <a:ext uri="{FF2B5EF4-FFF2-40B4-BE49-F238E27FC236}">
                          <a16:creationId xmlns:a16="http://schemas.microsoft.com/office/drawing/2014/main" id="{0F49A44F-DF9E-4AF7-83BE-CEF61ED8258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9696" y="4367213"/>
                      <a:ext cx="881063" cy="26987"/>
                    </a:xfrm>
                    <a:prstGeom prst="rect">
                      <a:avLst/>
                    </a:prstGeom>
                    <a:solidFill>
                      <a:srgbClr val="929497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0" name="Rectangle 35">
                      <a:extLst>
                        <a:ext uri="{FF2B5EF4-FFF2-40B4-BE49-F238E27FC236}">
                          <a16:creationId xmlns:a16="http://schemas.microsoft.com/office/drawing/2014/main" id="{693D6056-4812-437D-93F0-8216B34BCD6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9696" y="4414838"/>
                      <a:ext cx="881063" cy="26987"/>
                    </a:xfrm>
                    <a:prstGeom prst="rect">
                      <a:avLst/>
                    </a:prstGeom>
                    <a:solidFill>
                      <a:srgbClr val="929497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1" name="Rectangle 36">
                      <a:extLst>
                        <a:ext uri="{FF2B5EF4-FFF2-40B4-BE49-F238E27FC236}">
                          <a16:creationId xmlns:a16="http://schemas.microsoft.com/office/drawing/2014/main" id="{79FB30EA-6B07-41ED-B0CB-D7C07F57E6B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9696" y="4465638"/>
                      <a:ext cx="881063" cy="26987"/>
                    </a:xfrm>
                    <a:prstGeom prst="rect">
                      <a:avLst/>
                    </a:prstGeom>
                    <a:solidFill>
                      <a:srgbClr val="929497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2" name="Rectangle 37">
                      <a:extLst>
                        <a:ext uri="{FF2B5EF4-FFF2-40B4-BE49-F238E27FC236}">
                          <a16:creationId xmlns:a16="http://schemas.microsoft.com/office/drawing/2014/main" id="{996E7124-8BB5-489D-BB76-09724F548BA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9696" y="4513263"/>
                      <a:ext cx="881063" cy="28575"/>
                    </a:xfrm>
                    <a:prstGeom prst="rect">
                      <a:avLst/>
                    </a:prstGeom>
                    <a:solidFill>
                      <a:srgbClr val="929497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3" name="Rectangle 38">
                      <a:extLst>
                        <a:ext uri="{FF2B5EF4-FFF2-40B4-BE49-F238E27FC236}">
                          <a16:creationId xmlns:a16="http://schemas.microsoft.com/office/drawing/2014/main" id="{468D036C-A4FA-4C37-BDCA-FDA36A30387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878958" y="3860800"/>
                      <a:ext cx="431800" cy="26987"/>
                    </a:xfrm>
                    <a:prstGeom prst="rect">
                      <a:avLst/>
                    </a:prstGeom>
                    <a:solidFill>
                      <a:srgbClr val="929497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4" name="Rectangle 40">
                      <a:extLst>
                        <a:ext uri="{FF2B5EF4-FFF2-40B4-BE49-F238E27FC236}">
                          <a16:creationId xmlns:a16="http://schemas.microsoft.com/office/drawing/2014/main" id="{A1F887C0-5BBA-4BEC-B5F1-18B274B5FFD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878958" y="3959225"/>
                      <a:ext cx="431800" cy="26987"/>
                    </a:xfrm>
                    <a:prstGeom prst="rect">
                      <a:avLst/>
                    </a:prstGeom>
                    <a:solidFill>
                      <a:srgbClr val="929497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5" name="Rectangle 41">
                      <a:extLst>
                        <a:ext uri="{FF2B5EF4-FFF2-40B4-BE49-F238E27FC236}">
                          <a16:creationId xmlns:a16="http://schemas.microsoft.com/office/drawing/2014/main" id="{8190905A-09C9-4AFD-A414-0959184C81B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878958" y="4008438"/>
                      <a:ext cx="431800" cy="26987"/>
                    </a:xfrm>
                    <a:prstGeom prst="rect">
                      <a:avLst/>
                    </a:prstGeom>
                    <a:solidFill>
                      <a:srgbClr val="929497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6" name="Rectangle 42">
                      <a:extLst>
                        <a:ext uri="{FF2B5EF4-FFF2-40B4-BE49-F238E27FC236}">
                          <a16:creationId xmlns:a16="http://schemas.microsoft.com/office/drawing/2014/main" id="{6FD26CAD-EE20-4023-925B-37443446BD6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878958" y="4057650"/>
                      <a:ext cx="431800" cy="28575"/>
                    </a:xfrm>
                    <a:prstGeom prst="rect">
                      <a:avLst/>
                    </a:prstGeom>
                    <a:solidFill>
                      <a:srgbClr val="929497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7" name="Rectangle 43">
                      <a:extLst>
                        <a:ext uri="{FF2B5EF4-FFF2-40B4-BE49-F238E27FC236}">
                          <a16:creationId xmlns:a16="http://schemas.microsoft.com/office/drawing/2014/main" id="{38787A7D-CAC2-4344-A482-980270E832E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878958" y="4106863"/>
                      <a:ext cx="431800" cy="26987"/>
                    </a:xfrm>
                    <a:prstGeom prst="rect">
                      <a:avLst/>
                    </a:prstGeom>
                    <a:solidFill>
                      <a:srgbClr val="929497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8" name="Rectangle 44">
                      <a:extLst>
                        <a:ext uri="{FF2B5EF4-FFF2-40B4-BE49-F238E27FC236}">
                          <a16:creationId xmlns:a16="http://schemas.microsoft.com/office/drawing/2014/main" id="{7D919087-10BD-404D-AB30-896BC4695DB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878958" y="4157663"/>
                      <a:ext cx="431800" cy="26987"/>
                    </a:xfrm>
                    <a:prstGeom prst="rect">
                      <a:avLst/>
                    </a:prstGeom>
                    <a:solidFill>
                      <a:srgbClr val="929497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9" name="Rectangle 45">
                      <a:extLst>
                        <a:ext uri="{FF2B5EF4-FFF2-40B4-BE49-F238E27FC236}">
                          <a16:creationId xmlns:a16="http://schemas.microsoft.com/office/drawing/2014/main" id="{2B51EFAA-88C6-4183-B84B-F617C19C52D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374258" y="4216400"/>
                      <a:ext cx="433388" cy="338137"/>
                    </a:xfrm>
                    <a:prstGeom prst="rect">
                      <a:avLst/>
                    </a:prstGeom>
                    <a:solidFill>
                      <a:srgbClr val="F49880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0" name="Rectangle 46">
                      <a:extLst>
                        <a:ext uri="{FF2B5EF4-FFF2-40B4-BE49-F238E27FC236}">
                          <a16:creationId xmlns:a16="http://schemas.microsoft.com/office/drawing/2014/main" id="{FC799946-F68C-4A25-A905-AA995693AE5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836221" y="4216400"/>
                      <a:ext cx="436563" cy="338137"/>
                    </a:xfrm>
                    <a:prstGeom prst="rect">
                      <a:avLst/>
                    </a:prstGeom>
                    <a:solidFill>
                      <a:srgbClr val="CF96BB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14" name="Freeform 76">
                    <a:extLst>
                      <a:ext uri="{FF2B5EF4-FFF2-40B4-BE49-F238E27FC236}">
                        <a16:creationId xmlns:a16="http://schemas.microsoft.com/office/drawing/2014/main" id="{26DCEF3B-929E-463C-B24B-66C51735D1CD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6576101" y="2208641"/>
                    <a:ext cx="503238" cy="1133475"/>
                  </a:xfrm>
                  <a:custGeom>
                    <a:avLst/>
                    <a:gdLst>
                      <a:gd name="T0" fmla="*/ 309 w 317"/>
                      <a:gd name="T1" fmla="*/ 671 h 714"/>
                      <a:gd name="T2" fmla="*/ 307 w 317"/>
                      <a:gd name="T3" fmla="*/ 666 h 714"/>
                      <a:gd name="T4" fmla="*/ 304 w 317"/>
                      <a:gd name="T5" fmla="*/ 660 h 714"/>
                      <a:gd name="T6" fmla="*/ 301 w 317"/>
                      <a:gd name="T7" fmla="*/ 656 h 714"/>
                      <a:gd name="T8" fmla="*/ 295 w 317"/>
                      <a:gd name="T9" fmla="*/ 652 h 714"/>
                      <a:gd name="T10" fmla="*/ 291 w 317"/>
                      <a:gd name="T11" fmla="*/ 649 h 714"/>
                      <a:gd name="T12" fmla="*/ 284 w 317"/>
                      <a:gd name="T13" fmla="*/ 648 h 714"/>
                      <a:gd name="T14" fmla="*/ 277 w 317"/>
                      <a:gd name="T15" fmla="*/ 648 h 714"/>
                      <a:gd name="T16" fmla="*/ 272 w 317"/>
                      <a:gd name="T17" fmla="*/ 649 h 714"/>
                      <a:gd name="T18" fmla="*/ 266 w 317"/>
                      <a:gd name="T19" fmla="*/ 651 h 714"/>
                      <a:gd name="T20" fmla="*/ 261 w 317"/>
                      <a:gd name="T21" fmla="*/ 653 h 714"/>
                      <a:gd name="T22" fmla="*/ 257 w 317"/>
                      <a:gd name="T23" fmla="*/ 658 h 714"/>
                      <a:gd name="T24" fmla="*/ 254 w 317"/>
                      <a:gd name="T25" fmla="*/ 664 h 714"/>
                      <a:gd name="T26" fmla="*/ 252 w 317"/>
                      <a:gd name="T27" fmla="*/ 669 h 714"/>
                      <a:gd name="T28" fmla="*/ 250 w 317"/>
                      <a:gd name="T29" fmla="*/ 675 h 714"/>
                      <a:gd name="T30" fmla="*/ 250 w 317"/>
                      <a:gd name="T31" fmla="*/ 682 h 714"/>
                      <a:gd name="T32" fmla="*/ 252 w 317"/>
                      <a:gd name="T33" fmla="*/ 687 h 714"/>
                      <a:gd name="T34" fmla="*/ 255 w 317"/>
                      <a:gd name="T35" fmla="*/ 693 h 714"/>
                      <a:gd name="T36" fmla="*/ 258 w 317"/>
                      <a:gd name="T37" fmla="*/ 697 h 714"/>
                      <a:gd name="T38" fmla="*/ 263 w 317"/>
                      <a:gd name="T39" fmla="*/ 702 h 714"/>
                      <a:gd name="T40" fmla="*/ 268 w 317"/>
                      <a:gd name="T41" fmla="*/ 704 h 714"/>
                      <a:gd name="T42" fmla="*/ 275 w 317"/>
                      <a:gd name="T43" fmla="*/ 706 h 714"/>
                      <a:gd name="T44" fmla="*/ 281 w 317"/>
                      <a:gd name="T45" fmla="*/ 706 h 714"/>
                      <a:gd name="T46" fmla="*/ 288 w 317"/>
                      <a:gd name="T47" fmla="*/ 705 h 714"/>
                      <a:gd name="T48" fmla="*/ 293 w 317"/>
                      <a:gd name="T49" fmla="*/ 703 h 714"/>
                      <a:gd name="T50" fmla="*/ 298 w 317"/>
                      <a:gd name="T51" fmla="*/ 701 h 714"/>
                      <a:gd name="T52" fmla="*/ 302 w 317"/>
                      <a:gd name="T53" fmla="*/ 696 h 714"/>
                      <a:gd name="T54" fmla="*/ 306 w 317"/>
                      <a:gd name="T55" fmla="*/ 691 h 714"/>
                      <a:gd name="T56" fmla="*/ 308 w 317"/>
                      <a:gd name="T57" fmla="*/ 685 h 714"/>
                      <a:gd name="T58" fmla="*/ 309 w 317"/>
                      <a:gd name="T59" fmla="*/ 679 h 714"/>
                      <a:gd name="T60" fmla="*/ 284 w 317"/>
                      <a:gd name="T61" fmla="*/ 640 h 714"/>
                      <a:gd name="T62" fmla="*/ 292 w 317"/>
                      <a:gd name="T63" fmla="*/ 641 h 714"/>
                      <a:gd name="T64" fmla="*/ 300 w 317"/>
                      <a:gd name="T65" fmla="*/ 644 h 714"/>
                      <a:gd name="T66" fmla="*/ 306 w 317"/>
                      <a:gd name="T67" fmla="*/ 650 h 714"/>
                      <a:gd name="T68" fmla="*/ 310 w 317"/>
                      <a:gd name="T69" fmla="*/ 656 h 714"/>
                      <a:gd name="T70" fmla="*/ 315 w 317"/>
                      <a:gd name="T71" fmla="*/ 662 h 714"/>
                      <a:gd name="T72" fmla="*/ 317 w 317"/>
                      <a:gd name="T73" fmla="*/ 669 h 714"/>
                      <a:gd name="T74" fmla="*/ 317 w 317"/>
                      <a:gd name="T75" fmla="*/ 678 h 714"/>
                      <a:gd name="T76" fmla="*/ 317 w 317"/>
                      <a:gd name="T77" fmla="*/ 686 h 714"/>
                      <a:gd name="T78" fmla="*/ 313 w 317"/>
                      <a:gd name="T79" fmla="*/ 693 h 714"/>
                      <a:gd name="T80" fmla="*/ 310 w 317"/>
                      <a:gd name="T81" fmla="*/ 700 h 714"/>
                      <a:gd name="T82" fmla="*/ 304 w 317"/>
                      <a:gd name="T83" fmla="*/ 705 h 714"/>
                      <a:gd name="T84" fmla="*/ 298 w 317"/>
                      <a:gd name="T85" fmla="*/ 710 h 714"/>
                      <a:gd name="T86" fmla="*/ 291 w 317"/>
                      <a:gd name="T87" fmla="*/ 713 h 714"/>
                      <a:gd name="T88" fmla="*/ 283 w 317"/>
                      <a:gd name="T89" fmla="*/ 714 h 714"/>
                      <a:gd name="T90" fmla="*/ 275 w 317"/>
                      <a:gd name="T91" fmla="*/ 714 h 714"/>
                      <a:gd name="T92" fmla="*/ 267 w 317"/>
                      <a:gd name="T93" fmla="*/ 712 h 714"/>
                      <a:gd name="T94" fmla="*/ 261 w 317"/>
                      <a:gd name="T95" fmla="*/ 710 h 714"/>
                      <a:gd name="T96" fmla="*/ 254 w 317"/>
                      <a:gd name="T97" fmla="*/ 704 h 714"/>
                      <a:gd name="T98" fmla="*/ 249 w 317"/>
                      <a:gd name="T99" fmla="*/ 699 h 714"/>
                      <a:gd name="T100" fmla="*/ 245 w 317"/>
                      <a:gd name="T101" fmla="*/ 692 h 714"/>
                      <a:gd name="T102" fmla="*/ 243 w 317"/>
                      <a:gd name="T103" fmla="*/ 685 h 714"/>
                      <a:gd name="T104" fmla="*/ 243 w 317"/>
                      <a:gd name="T105" fmla="*/ 677 h 714"/>
                      <a:gd name="T106" fmla="*/ 243 w 317"/>
                      <a:gd name="T107" fmla="*/ 669 h 714"/>
                      <a:gd name="T108" fmla="*/ 246 w 317"/>
                      <a:gd name="T109" fmla="*/ 661 h 714"/>
                      <a:gd name="T110" fmla="*/ 249 w 317"/>
                      <a:gd name="T111" fmla="*/ 655 h 714"/>
                      <a:gd name="T112" fmla="*/ 255 w 317"/>
                      <a:gd name="T113" fmla="*/ 649 h 714"/>
                      <a:gd name="T114" fmla="*/ 261 w 317"/>
                      <a:gd name="T115" fmla="*/ 644 h 714"/>
                      <a:gd name="T116" fmla="*/ 268 w 317"/>
                      <a:gd name="T117" fmla="*/ 641 h 714"/>
                      <a:gd name="T118" fmla="*/ 275 w 317"/>
                      <a:gd name="T119" fmla="*/ 640 h 714"/>
                      <a:gd name="T120" fmla="*/ 266 w 317"/>
                      <a:gd name="T121" fmla="*/ 544 h 714"/>
                      <a:gd name="T122" fmla="*/ 30 w 317"/>
                      <a:gd name="T123" fmla="*/ 537 h 714"/>
                      <a:gd name="T124" fmla="*/ 0 w 317"/>
                      <a:gd name="T125" fmla="*/ 299 h 7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317" h="714">
                        <a:moveTo>
                          <a:pt x="8" y="16"/>
                        </a:moveTo>
                        <a:lnTo>
                          <a:pt x="0" y="16"/>
                        </a:lnTo>
                        <a:lnTo>
                          <a:pt x="0" y="0"/>
                        </a:lnTo>
                        <a:lnTo>
                          <a:pt x="8" y="0"/>
                        </a:lnTo>
                        <a:lnTo>
                          <a:pt x="8" y="16"/>
                        </a:lnTo>
                        <a:lnTo>
                          <a:pt x="8" y="16"/>
                        </a:lnTo>
                        <a:close/>
                        <a:moveTo>
                          <a:pt x="309" y="677"/>
                        </a:moveTo>
                        <a:lnTo>
                          <a:pt x="309" y="677"/>
                        </a:lnTo>
                        <a:lnTo>
                          <a:pt x="309" y="677"/>
                        </a:lnTo>
                        <a:lnTo>
                          <a:pt x="309" y="676"/>
                        </a:lnTo>
                        <a:lnTo>
                          <a:pt x="309" y="676"/>
                        </a:lnTo>
                        <a:lnTo>
                          <a:pt x="309" y="676"/>
                        </a:lnTo>
                        <a:lnTo>
                          <a:pt x="309" y="676"/>
                        </a:lnTo>
                        <a:lnTo>
                          <a:pt x="309" y="676"/>
                        </a:lnTo>
                        <a:lnTo>
                          <a:pt x="309" y="676"/>
                        </a:lnTo>
                        <a:lnTo>
                          <a:pt x="309" y="675"/>
                        </a:lnTo>
                        <a:lnTo>
                          <a:pt x="309" y="675"/>
                        </a:lnTo>
                        <a:lnTo>
                          <a:pt x="309" y="675"/>
                        </a:lnTo>
                        <a:lnTo>
                          <a:pt x="309" y="675"/>
                        </a:lnTo>
                        <a:lnTo>
                          <a:pt x="309" y="675"/>
                        </a:lnTo>
                        <a:lnTo>
                          <a:pt x="309" y="675"/>
                        </a:lnTo>
                        <a:lnTo>
                          <a:pt x="309" y="674"/>
                        </a:lnTo>
                        <a:lnTo>
                          <a:pt x="309" y="674"/>
                        </a:lnTo>
                        <a:lnTo>
                          <a:pt x="309" y="674"/>
                        </a:lnTo>
                        <a:lnTo>
                          <a:pt x="309" y="674"/>
                        </a:lnTo>
                        <a:lnTo>
                          <a:pt x="309" y="674"/>
                        </a:lnTo>
                        <a:lnTo>
                          <a:pt x="309" y="674"/>
                        </a:lnTo>
                        <a:lnTo>
                          <a:pt x="309" y="673"/>
                        </a:lnTo>
                        <a:lnTo>
                          <a:pt x="309" y="673"/>
                        </a:lnTo>
                        <a:lnTo>
                          <a:pt x="309" y="673"/>
                        </a:lnTo>
                        <a:lnTo>
                          <a:pt x="309" y="673"/>
                        </a:lnTo>
                        <a:lnTo>
                          <a:pt x="309" y="673"/>
                        </a:lnTo>
                        <a:lnTo>
                          <a:pt x="309" y="673"/>
                        </a:lnTo>
                        <a:lnTo>
                          <a:pt x="309" y="671"/>
                        </a:lnTo>
                        <a:lnTo>
                          <a:pt x="309" y="671"/>
                        </a:lnTo>
                        <a:lnTo>
                          <a:pt x="309" y="671"/>
                        </a:lnTo>
                        <a:lnTo>
                          <a:pt x="309" y="671"/>
                        </a:lnTo>
                        <a:lnTo>
                          <a:pt x="309" y="671"/>
                        </a:lnTo>
                        <a:lnTo>
                          <a:pt x="309" y="671"/>
                        </a:lnTo>
                        <a:lnTo>
                          <a:pt x="309" y="670"/>
                        </a:lnTo>
                        <a:lnTo>
                          <a:pt x="309" y="670"/>
                        </a:lnTo>
                        <a:lnTo>
                          <a:pt x="309" y="670"/>
                        </a:lnTo>
                        <a:lnTo>
                          <a:pt x="309" y="670"/>
                        </a:lnTo>
                        <a:lnTo>
                          <a:pt x="309" y="670"/>
                        </a:lnTo>
                        <a:lnTo>
                          <a:pt x="309" y="670"/>
                        </a:lnTo>
                        <a:lnTo>
                          <a:pt x="309" y="669"/>
                        </a:lnTo>
                        <a:lnTo>
                          <a:pt x="309" y="669"/>
                        </a:lnTo>
                        <a:lnTo>
                          <a:pt x="309" y="669"/>
                        </a:lnTo>
                        <a:lnTo>
                          <a:pt x="308" y="669"/>
                        </a:lnTo>
                        <a:lnTo>
                          <a:pt x="308" y="669"/>
                        </a:lnTo>
                        <a:lnTo>
                          <a:pt x="308" y="669"/>
                        </a:lnTo>
                        <a:lnTo>
                          <a:pt x="308" y="669"/>
                        </a:lnTo>
                        <a:lnTo>
                          <a:pt x="308" y="668"/>
                        </a:lnTo>
                        <a:lnTo>
                          <a:pt x="308" y="668"/>
                        </a:lnTo>
                        <a:lnTo>
                          <a:pt x="308" y="668"/>
                        </a:lnTo>
                        <a:lnTo>
                          <a:pt x="308" y="668"/>
                        </a:lnTo>
                        <a:lnTo>
                          <a:pt x="308" y="668"/>
                        </a:lnTo>
                        <a:lnTo>
                          <a:pt x="308" y="668"/>
                        </a:lnTo>
                        <a:lnTo>
                          <a:pt x="308" y="667"/>
                        </a:lnTo>
                        <a:lnTo>
                          <a:pt x="308" y="667"/>
                        </a:lnTo>
                        <a:lnTo>
                          <a:pt x="308" y="667"/>
                        </a:lnTo>
                        <a:lnTo>
                          <a:pt x="308" y="667"/>
                        </a:lnTo>
                        <a:lnTo>
                          <a:pt x="308" y="667"/>
                        </a:lnTo>
                        <a:lnTo>
                          <a:pt x="308" y="667"/>
                        </a:lnTo>
                        <a:lnTo>
                          <a:pt x="308" y="667"/>
                        </a:lnTo>
                        <a:lnTo>
                          <a:pt x="308" y="666"/>
                        </a:lnTo>
                        <a:lnTo>
                          <a:pt x="308" y="666"/>
                        </a:lnTo>
                        <a:lnTo>
                          <a:pt x="307" y="666"/>
                        </a:lnTo>
                        <a:lnTo>
                          <a:pt x="307" y="666"/>
                        </a:lnTo>
                        <a:lnTo>
                          <a:pt x="307" y="666"/>
                        </a:lnTo>
                        <a:lnTo>
                          <a:pt x="307" y="666"/>
                        </a:lnTo>
                        <a:lnTo>
                          <a:pt x="307" y="666"/>
                        </a:lnTo>
                        <a:lnTo>
                          <a:pt x="307" y="665"/>
                        </a:lnTo>
                        <a:lnTo>
                          <a:pt x="307" y="665"/>
                        </a:lnTo>
                        <a:lnTo>
                          <a:pt x="307" y="665"/>
                        </a:lnTo>
                        <a:lnTo>
                          <a:pt x="307" y="665"/>
                        </a:lnTo>
                        <a:lnTo>
                          <a:pt x="307" y="665"/>
                        </a:lnTo>
                        <a:lnTo>
                          <a:pt x="307" y="665"/>
                        </a:lnTo>
                        <a:lnTo>
                          <a:pt x="307" y="665"/>
                        </a:lnTo>
                        <a:lnTo>
                          <a:pt x="307" y="664"/>
                        </a:lnTo>
                        <a:lnTo>
                          <a:pt x="307" y="664"/>
                        </a:lnTo>
                        <a:lnTo>
                          <a:pt x="307" y="664"/>
                        </a:lnTo>
                        <a:lnTo>
                          <a:pt x="306" y="664"/>
                        </a:lnTo>
                        <a:lnTo>
                          <a:pt x="306" y="664"/>
                        </a:lnTo>
                        <a:lnTo>
                          <a:pt x="306" y="664"/>
                        </a:lnTo>
                        <a:lnTo>
                          <a:pt x="306" y="664"/>
                        </a:lnTo>
                        <a:lnTo>
                          <a:pt x="306" y="662"/>
                        </a:lnTo>
                        <a:lnTo>
                          <a:pt x="306" y="662"/>
                        </a:lnTo>
                        <a:lnTo>
                          <a:pt x="306" y="662"/>
                        </a:lnTo>
                        <a:lnTo>
                          <a:pt x="306" y="662"/>
                        </a:lnTo>
                        <a:lnTo>
                          <a:pt x="306" y="662"/>
                        </a:lnTo>
                        <a:lnTo>
                          <a:pt x="306" y="662"/>
                        </a:lnTo>
                        <a:lnTo>
                          <a:pt x="306" y="662"/>
                        </a:lnTo>
                        <a:lnTo>
                          <a:pt x="306" y="661"/>
                        </a:lnTo>
                        <a:lnTo>
                          <a:pt x="306" y="661"/>
                        </a:lnTo>
                        <a:lnTo>
                          <a:pt x="304" y="661"/>
                        </a:lnTo>
                        <a:lnTo>
                          <a:pt x="304" y="661"/>
                        </a:lnTo>
                        <a:lnTo>
                          <a:pt x="304" y="661"/>
                        </a:lnTo>
                        <a:lnTo>
                          <a:pt x="304" y="661"/>
                        </a:lnTo>
                        <a:lnTo>
                          <a:pt x="304" y="661"/>
                        </a:lnTo>
                        <a:lnTo>
                          <a:pt x="304" y="660"/>
                        </a:lnTo>
                        <a:lnTo>
                          <a:pt x="304" y="660"/>
                        </a:lnTo>
                        <a:lnTo>
                          <a:pt x="304" y="660"/>
                        </a:lnTo>
                        <a:lnTo>
                          <a:pt x="304" y="660"/>
                        </a:lnTo>
                        <a:lnTo>
                          <a:pt x="304" y="660"/>
                        </a:lnTo>
                        <a:lnTo>
                          <a:pt x="304" y="660"/>
                        </a:lnTo>
                        <a:lnTo>
                          <a:pt x="304" y="660"/>
                        </a:lnTo>
                        <a:lnTo>
                          <a:pt x="303" y="660"/>
                        </a:lnTo>
                        <a:lnTo>
                          <a:pt x="303" y="659"/>
                        </a:lnTo>
                        <a:lnTo>
                          <a:pt x="303" y="659"/>
                        </a:lnTo>
                        <a:lnTo>
                          <a:pt x="303" y="659"/>
                        </a:lnTo>
                        <a:lnTo>
                          <a:pt x="303" y="659"/>
                        </a:lnTo>
                        <a:lnTo>
                          <a:pt x="303" y="659"/>
                        </a:lnTo>
                        <a:lnTo>
                          <a:pt x="303" y="659"/>
                        </a:lnTo>
                        <a:lnTo>
                          <a:pt x="303" y="659"/>
                        </a:lnTo>
                        <a:lnTo>
                          <a:pt x="303" y="659"/>
                        </a:lnTo>
                        <a:lnTo>
                          <a:pt x="303" y="658"/>
                        </a:lnTo>
                        <a:lnTo>
                          <a:pt x="302" y="658"/>
                        </a:lnTo>
                        <a:lnTo>
                          <a:pt x="302" y="658"/>
                        </a:lnTo>
                        <a:lnTo>
                          <a:pt x="302" y="658"/>
                        </a:lnTo>
                        <a:lnTo>
                          <a:pt x="302" y="658"/>
                        </a:lnTo>
                        <a:lnTo>
                          <a:pt x="302" y="658"/>
                        </a:lnTo>
                        <a:lnTo>
                          <a:pt x="302" y="658"/>
                        </a:lnTo>
                        <a:lnTo>
                          <a:pt x="302" y="658"/>
                        </a:lnTo>
                        <a:lnTo>
                          <a:pt x="302" y="657"/>
                        </a:lnTo>
                        <a:lnTo>
                          <a:pt x="302" y="657"/>
                        </a:lnTo>
                        <a:lnTo>
                          <a:pt x="302" y="657"/>
                        </a:lnTo>
                        <a:lnTo>
                          <a:pt x="301" y="657"/>
                        </a:lnTo>
                        <a:lnTo>
                          <a:pt x="301" y="657"/>
                        </a:lnTo>
                        <a:lnTo>
                          <a:pt x="301" y="657"/>
                        </a:lnTo>
                        <a:lnTo>
                          <a:pt x="301" y="657"/>
                        </a:lnTo>
                        <a:lnTo>
                          <a:pt x="301" y="657"/>
                        </a:lnTo>
                        <a:lnTo>
                          <a:pt x="301" y="657"/>
                        </a:lnTo>
                        <a:lnTo>
                          <a:pt x="301" y="656"/>
                        </a:lnTo>
                        <a:lnTo>
                          <a:pt x="301" y="656"/>
                        </a:lnTo>
                        <a:lnTo>
                          <a:pt x="301" y="656"/>
                        </a:lnTo>
                        <a:lnTo>
                          <a:pt x="300" y="656"/>
                        </a:lnTo>
                        <a:lnTo>
                          <a:pt x="300" y="656"/>
                        </a:lnTo>
                        <a:lnTo>
                          <a:pt x="300" y="656"/>
                        </a:lnTo>
                        <a:lnTo>
                          <a:pt x="300" y="656"/>
                        </a:lnTo>
                        <a:lnTo>
                          <a:pt x="300" y="656"/>
                        </a:lnTo>
                        <a:lnTo>
                          <a:pt x="300" y="656"/>
                        </a:lnTo>
                        <a:lnTo>
                          <a:pt x="300" y="655"/>
                        </a:lnTo>
                        <a:lnTo>
                          <a:pt x="300" y="655"/>
                        </a:lnTo>
                        <a:lnTo>
                          <a:pt x="299" y="655"/>
                        </a:lnTo>
                        <a:lnTo>
                          <a:pt x="299" y="655"/>
                        </a:lnTo>
                        <a:lnTo>
                          <a:pt x="299" y="655"/>
                        </a:lnTo>
                        <a:lnTo>
                          <a:pt x="299" y="655"/>
                        </a:lnTo>
                        <a:lnTo>
                          <a:pt x="299" y="655"/>
                        </a:lnTo>
                        <a:lnTo>
                          <a:pt x="299" y="655"/>
                        </a:lnTo>
                        <a:lnTo>
                          <a:pt x="299" y="655"/>
                        </a:lnTo>
                        <a:lnTo>
                          <a:pt x="299" y="653"/>
                        </a:lnTo>
                        <a:lnTo>
                          <a:pt x="299" y="653"/>
                        </a:lnTo>
                        <a:lnTo>
                          <a:pt x="298" y="653"/>
                        </a:lnTo>
                        <a:lnTo>
                          <a:pt x="298" y="653"/>
                        </a:lnTo>
                        <a:lnTo>
                          <a:pt x="298" y="653"/>
                        </a:lnTo>
                        <a:lnTo>
                          <a:pt x="298" y="653"/>
                        </a:lnTo>
                        <a:lnTo>
                          <a:pt x="298" y="653"/>
                        </a:lnTo>
                        <a:lnTo>
                          <a:pt x="298" y="653"/>
                        </a:lnTo>
                        <a:lnTo>
                          <a:pt x="298" y="653"/>
                        </a:lnTo>
                        <a:lnTo>
                          <a:pt x="298" y="653"/>
                        </a:lnTo>
                        <a:lnTo>
                          <a:pt x="297" y="653"/>
                        </a:lnTo>
                        <a:lnTo>
                          <a:pt x="297" y="652"/>
                        </a:lnTo>
                        <a:lnTo>
                          <a:pt x="297" y="652"/>
                        </a:lnTo>
                        <a:lnTo>
                          <a:pt x="297" y="652"/>
                        </a:lnTo>
                        <a:lnTo>
                          <a:pt x="297" y="652"/>
                        </a:lnTo>
                        <a:lnTo>
                          <a:pt x="297" y="652"/>
                        </a:lnTo>
                        <a:lnTo>
                          <a:pt x="297" y="652"/>
                        </a:lnTo>
                        <a:lnTo>
                          <a:pt x="295" y="652"/>
                        </a:lnTo>
                        <a:lnTo>
                          <a:pt x="295" y="652"/>
                        </a:lnTo>
                        <a:lnTo>
                          <a:pt x="295" y="652"/>
                        </a:lnTo>
                        <a:lnTo>
                          <a:pt x="295" y="652"/>
                        </a:lnTo>
                        <a:lnTo>
                          <a:pt x="295" y="652"/>
                        </a:lnTo>
                        <a:lnTo>
                          <a:pt x="295" y="651"/>
                        </a:lnTo>
                        <a:lnTo>
                          <a:pt x="295" y="651"/>
                        </a:lnTo>
                        <a:lnTo>
                          <a:pt x="295" y="651"/>
                        </a:lnTo>
                        <a:lnTo>
                          <a:pt x="294" y="651"/>
                        </a:lnTo>
                        <a:lnTo>
                          <a:pt x="294" y="651"/>
                        </a:lnTo>
                        <a:lnTo>
                          <a:pt x="294" y="651"/>
                        </a:lnTo>
                        <a:lnTo>
                          <a:pt x="294" y="651"/>
                        </a:lnTo>
                        <a:lnTo>
                          <a:pt x="294" y="651"/>
                        </a:lnTo>
                        <a:lnTo>
                          <a:pt x="294" y="651"/>
                        </a:lnTo>
                        <a:lnTo>
                          <a:pt x="294" y="651"/>
                        </a:lnTo>
                        <a:lnTo>
                          <a:pt x="293" y="651"/>
                        </a:lnTo>
                        <a:lnTo>
                          <a:pt x="293" y="651"/>
                        </a:lnTo>
                        <a:lnTo>
                          <a:pt x="293" y="651"/>
                        </a:lnTo>
                        <a:lnTo>
                          <a:pt x="293" y="650"/>
                        </a:lnTo>
                        <a:lnTo>
                          <a:pt x="293" y="650"/>
                        </a:lnTo>
                        <a:lnTo>
                          <a:pt x="293" y="650"/>
                        </a:lnTo>
                        <a:lnTo>
                          <a:pt x="293" y="650"/>
                        </a:lnTo>
                        <a:lnTo>
                          <a:pt x="292" y="650"/>
                        </a:lnTo>
                        <a:lnTo>
                          <a:pt x="292" y="650"/>
                        </a:lnTo>
                        <a:lnTo>
                          <a:pt x="292" y="650"/>
                        </a:lnTo>
                        <a:lnTo>
                          <a:pt x="292" y="650"/>
                        </a:lnTo>
                        <a:lnTo>
                          <a:pt x="292" y="650"/>
                        </a:lnTo>
                        <a:lnTo>
                          <a:pt x="292" y="650"/>
                        </a:lnTo>
                        <a:lnTo>
                          <a:pt x="292" y="650"/>
                        </a:lnTo>
                        <a:lnTo>
                          <a:pt x="291" y="650"/>
                        </a:lnTo>
                        <a:lnTo>
                          <a:pt x="291" y="650"/>
                        </a:lnTo>
                        <a:lnTo>
                          <a:pt x="291" y="650"/>
                        </a:lnTo>
                        <a:lnTo>
                          <a:pt x="291" y="649"/>
                        </a:lnTo>
                        <a:lnTo>
                          <a:pt x="291" y="649"/>
                        </a:lnTo>
                        <a:lnTo>
                          <a:pt x="291" y="649"/>
                        </a:lnTo>
                        <a:lnTo>
                          <a:pt x="291" y="649"/>
                        </a:lnTo>
                        <a:lnTo>
                          <a:pt x="290" y="649"/>
                        </a:lnTo>
                        <a:lnTo>
                          <a:pt x="290" y="649"/>
                        </a:lnTo>
                        <a:lnTo>
                          <a:pt x="290" y="649"/>
                        </a:lnTo>
                        <a:lnTo>
                          <a:pt x="290" y="649"/>
                        </a:lnTo>
                        <a:lnTo>
                          <a:pt x="290" y="649"/>
                        </a:lnTo>
                        <a:lnTo>
                          <a:pt x="290" y="649"/>
                        </a:lnTo>
                        <a:lnTo>
                          <a:pt x="289" y="649"/>
                        </a:lnTo>
                        <a:lnTo>
                          <a:pt x="289" y="649"/>
                        </a:lnTo>
                        <a:lnTo>
                          <a:pt x="289" y="649"/>
                        </a:lnTo>
                        <a:lnTo>
                          <a:pt x="289" y="649"/>
                        </a:lnTo>
                        <a:lnTo>
                          <a:pt x="289" y="649"/>
                        </a:lnTo>
                        <a:lnTo>
                          <a:pt x="289" y="649"/>
                        </a:lnTo>
                        <a:lnTo>
                          <a:pt x="289" y="649"/>
                        </a:lnTo>
                        <a:lnTo>
                          <a:pt x="288" y="649"/>
                        </a:lnTo>
                        <a:lnTo>
                          <a:pt x="288" y="649"/>
                        </a:lnTo>
                        <a:lnTo>
                          <a:pt x="288" y="649"/>
                        </a:lnTo>
                        <a:lnTo>
                          <a:pt x="288" y="648"/>
                        </a:lnTo>
                        <a:lnTo>
                          <a:pt x="288" y="648"/>
                        </a:lnTo>
                        <a:lnTo>
                          <a:pt x="288" y="648"/>
                        </a:lnTo>
                        <a:lnTo>
                          <a:pt x="286" y="648"/>
                        </a:lnTo>
                        <a:lnTo>
                          <a:pt x="286" y="648"/>
                        </a:lnTo>
                        <a:lnTo>
                          <a:pt x="286" y="648"/>
                        </a:lnTo>
                        <a:lnTo>
                          <a:pt x="286" y="648"/>
                        </a:lnTo>
                        <a:lnTo>
                          <a:pt x="286" y="648"/>
                        </a:lnTo>
                        <a:lnTo>
                          <a:pt x="286" y="648"/>
                        </a:lnTo>
                        <a:lnTo>
                          <a:pt x="285" y="648"/>
                        </a:lnTo>
                        <a:lnTo>
                          <a:pt x="285" y="648"/>
                        </a:lnTo>
                        <a:lnTo>
                          <a:pt x="285" y="648"/>
                        </a:lnTo>
                        <a:lnTo>
                          <a:pt x="285" y="648"/>
                        </a:lnTo>
                        <a:lnTo>
                          <a:pt x="285" y="648"/>
                        </a:lnTo>
                        <a:lnTo>
                          <a:pt x="285" y="648"/>
                        </a:lnTo>
                        <a:lnTo>
                          <a:pt x="285" y="648"/>
                        </a:lnTo>
                        <a:lnTo>
                          <a:pt x="284" y="648"/>
                        </a:lnTo>
                        <a:lnTo>
                          <a:pt x="284" y="648"/>
                        </a:lnTo>
                        <a:lnTo>
                          <a:pt x="284" y="648"/>
                        </a:lnTo>
                        <a:lnTo>
                          <a:pt x="284" y="648"/>
                        </a:lnTo>
                        <a:lnTo>
                          <a:pt x="284" y="648"/>
                        </a:lnTo>
                        <a:lnTo>
                          <a:pt x="284" y="648"/>
                        </a:lnTo>
                        <a:lnTo>
                          <a:pt x="283" y="648"/>
                        </a:lnTo>
                        <a:lnTo>
                          <a:pt x="283" y="648"/>
                        </a:lnTo>
                        <a:lnTo>
                          <a:pt x="283" y="648"/>
                        </a:lnTo>
                        <a:lnTo>
                          <a:pt x="283" y="648"/>
                        </a:lnTo>
                        <a:lnTo>
                          <a:pt x="283" y="648"/>
                        </a:lnTo>
                        <a:lnTo>
                          <a:pt x="283" y="648"/>
                        </a:lnTo>
                        <a:lnTo>
                          <a:pt x="282" y="648"/>
                        </a:lnTo>
                        <a:lnTo>
                          <a:pt x="282" y="648"/>
                        </a:lnTo>
                        <a:lnTo>
                          <a:pt x="282" y="648"/>
                        </a:lnTo>
                        <a:lnTo>
                          <a:pt x="282" y="648"/>
                        </a:lnTo>
                        <a:lnTo>
                          <a:pt x="282" y="648"/>
                        </a:lnTo>
                        <a:lnTo>
                          <a:pt x="282" y="648"/>
                        </a:lnTo>
                        <a:lnTo>
                          <a:pt x="281" y="648"/>
                        </a:lnTo>
                        <a:lnTo>
                          <a:pt x="281" y="648"/>
                        </a:lnTo>
                        <a:lnTo>
                          <a:pt x="281" y="648"/>
                        </a:lnTo>
                        <a:lnTo>
                          <a:pt x="281" y="648"/>
                        </a:lnTo>
                        <a:lnTo>
                          <a:pt x="281" y="648"/>
                        </a:lnTo>
                        <a:lnTo>
                          <a:pt x="281" y="648"/>
                        </a:lnTo>
                        <a:lnTo>
                          <a:pt x="280" y="648"/>
                        </a:lnTo>
                        <a:lnTo>
                          <a:pt x="280" y="648"/>
                        </a:lnTo>
                        <a:lnTo>
                          <a:pt x="280" y="648"/>
                        </a:lnTo>
                        <a:lnTo>
                          <a:pt x="280" y="648"/>
                        </a:lnTo>
                        <a:lnTo>
                          <a:pt x="280" y="648"/>
                        </a:lnTo>
                        <a:lnTo>
                          <a:pt x="280" y="648"/>
                        </a:lnTo>
                        <a:lnTo>
                          <a:pt x="279" y="648"/>
                        </a:lnTo>
                        <a:lnTo>
                          <a:pt x="279" y="648"/>
                        </a:lnTo>
                        <a:lnTo>
                          <a:pt x="279" y="648"/>
                        </a:lnTo>
                        <a:lnTo>
                          <a:pt x="279" y="648"/>
                        </a:lnTo>
                        <a:lnTo>
                          <a:pt x="279" y="648"/>
                        </a:lnTo>
                        <a:lnTo>
                          <a:pt x="277" y="648"/>
                        </a:lnTo>
                        <a:lnTo>
                          <a:pt x="277" y="648"/>
                        </a:lnTo>
                        <a:lnTo>
                          <a:pt x="277" y="648"/>
                        </a:lnTo>
                        <a:lnTo>
                          <a:pt x="277" y="648"/>
                        </a:lnTo>
                        <a:lnTo>
                          <a:pt x="277" y="648"/>
                        </a:lnTo>
                        <a:lnTo>
                          <a:pt x="277" y="648"/>
                        </a:lnTo>
                        <a:lnTo>
                          <a:pt x="276" y="648"/>
                        </a:lnTo>
                        <a:lnTo>
                          <a:pt x="276" y="648"/>
                        </a:lnTo>
                        <a:lnTo>
                          <a:pt x="276" y="648"/>
                        </a:lnTo>
                        <a:lnTo>
                          <a:pt x="276" y="648"/>
                        </a:lnTo>
                        <a:lnTo>
                          <a:pt x="276" y="648"/>
                        </a:lnTo>
                        <a:lnTo>
                          <a:pt x="276" y="648"/>
                        </a:lnTo>
                        <a:lnTo>
                          <a:pt x="275" y="648"/>
                        </a:lnTo>
                        <a:lnTo>
                          <a:pt x="275" y="648"/>
                        </a:lnTo>
                        <a:lnTo>
                          <a:pt x="275" y="648"/>
                        </a:lnTo>
                        <a:lnTo>
                          <a:pt x="275" y="648"/>
                        </a:lnTo>
                        <a:lnTo>
                          <a:pt x="275" y="648"/>
                        </a:lnTo>
                        <a:lnTo>
                          <a:pt x="275" y="648"/>
                        </a:lnTo>
                        <a:lnTo>
                          <a:pt x="275" y="648"/>
                        </a:lnTo>
                        <a:lnTo>
                          <a:pt x="274" y="648"/>
                        </a:lnTo>
                        <a:lnTo>
                          <a:pt x="274" y="648"/>
                        </a:lnTo>
                        <a:lnTo>
                          <a:pt x="274" y="648"/>
                        </a:lnTo>
                        <a:lnTo>
                          <a:pt x="274" y="648"/>
                        </a:lnTo>
                        <a:lnTo>
                          <a:pt x="274" y="648"/>
                        </a:lnTo>
                        <a:lnTo>
                          <a:pt x="274" y="648"/>
                        </a:lnTo>
                        <a:lnTo>
                          <a:pt x="273" y="648"/>
                        </a:lnTo>
                        <a:lnTo>
                          <a:pt x="273" y="648"/>
                        </a:lnTo>
                        <a:lnTo>
                          <a:pt x="273" y="648"/>
                        </a:lnTo>
                        <a:lnTo>
                          <a:pt x="273" y="648"/>
                        </a:lnTo>
                        <a:lnTo>
                          <a:pt x="273" y="648"/>
                        </a:lnTo>
                        <a:lnTo>
                          <a:pt x="273" y="648"/>
                        </a:lnTo>
                        <a:lnTo>
                          <a:pt x="272" y="648"/>
                        </a:lnTo>
                        <a:lnTo>
                          <a:pt x="272" y="648"/>
                        </a:lnTo>
                        <a:lnTo>
                          <a:pt x="272" y="648"/>
                        </a:lnTo>
                        <a:lnTo>
                          <a:pt x="272" y="649"/>
                        </a:lnTo>
                        <a:lnTo>
                          <a:pt x="272" y="649"/>
                        </a:lnTo>
                        <a:lnTo>
                          <a:pt x="272" y="649"/>
                        </a:lnTo>
                        <a:lnTo>
                          <a:pt x="271" y="649"/>
                        </a:lnTo>
                        <a:lnTo>
                          <a:pt x="271" y="649"/>
                        </a:lnTo>
                        <a:lnTo>
                          <a:pt x="271" y="649"/>
                        </a:lnTo>
                        <a:lnTo>
                          <a:pt x="271" y="649"/>
                        </a:lnTo>
                        <a:lnTo>
                          <a:pt x="271" y="649"/>
                        </a:lnTo>
                        <a:lnTo>
                          <a:pt x="271" y="649"/>
                        </a:lnTo>
                        <a:lnTo>
                          <a:pt x="271" y="649"/>
                        </a:lnTo>
                        <a:lnTo>
                          <a:pt x="270" y="649"/>
                        </a:lnTo>
                        <a:lnTo>
                          <a:pt x="270" y="649"/>
                        </a:lnTo>
                        <a:lnTo>
                          <a:pt x="270" y="649"/>
                        </a:lnTo>
                        <a:lnTo>
                          <a:pt x="270" y="649"/>
                        </a:lnTo>
                        <a:lnTo>
                          <a:pt x="270" y="649"/>
                        </a:lnTo>
                        <a:lnTo>
                          <a:pt x="270" y="649"/>
                        </a:lnTo>
                        <a:lnTo>
                          <a:pt x="270" y="649"/>
                        </a:lnTo>
                        <a:lnTo>
                          <a:pt x="268" y="649"/>
                        </a:lnTo>
                        <a:lnTo>
                          <a:pt x="268" y="649"/>
                        </a:lnTo>
                        <a:lnTo>
                          <a:pt x="268" y="649"/>
                        </a:lnTo>
                        <a:lnTo>
                          <a:pt x="268" y="650"/>
                        </a:lnTo>
                        <a:lnTo>
                          <a:pt x="268" y="650"/>
                        </a:lnTo>
                        <a:lnTo>
                          <a:pt x="268" y="650"/>
                        </a:lnTo>
                        <a:lnTo>
                          <a:pt x="267" y="650"/>
                        </a:lnTo>
                        <a:lnTo>
                          <a:pt x="267" y="650"/>
                        </a:lnTo>
                        <a:lnTo>
                          <a:pt x="267" y="650"/>
                        </a:lnTo>
                        <a:lnTo>
                          <a:pt x="267" y="650"/>
                        </a:lnTo>
                        <a:lnTo>
                          <a:pt x="267" y="650"/>
                        </a:lnTo>
                        <a:lnTo>
                          <a:pt x="267" y="650"/>
                        </a:lnTo>
                        <a:lnTo>
                          <a:pt x="267" y="650"/>
                        </a:lnTo>
                        <a:lnTo>
                          <a:pt x="266" y="650"/>
                        </a:lnTo>
                        <a:lnTo>
                          <a:pt x="266" y="650"/>
                        </a:lnTo>
                        <a:lnTo>
                          <a:pt x="266" y="650"/>
                        </a:lnTo>
                        <a:lnTo>
                          <a:pt x="266" y="650"/>
                        </a:lnTo>
                        <a:lnTo>
                          <a:pt x="266" y="651"/>
                        </a:lnTo>
                        <a:lnTo>
                          <a:pt x="266" y="651"/>
                        </a:lnTo>
                        <a:lnTo>
                          <a:pt x="266" y="651"/>
                        </a:lnTo>
                        <a:lnTo>
                          <a:pt x="265" y="651"/>
                        </a:lnTo>
                        <a:lnTo>
                          <a:pt x="265" y="651"/>
                        </a:lnTo>
                        <a:lnTo>
                          <a:pt x="265" y="651"/>
                        </a:lnTo>
                        <a:lnTo>
                          <a:pt x="265" y="651"/>
                        </a:lnTo>
                        <a:lnTo>
                          <a:pt x="265" y="651"/>
                        </a:lnTo>
                        <a:lnTo>
                          <a:pt x="265" y="651"/>
                        </a:lnTo>
                        <a:lnTo>
                          <a:pt x="265" y="651"/>
                        </a:lnTo>
                        <a:lnTo>
                          <a:pt x="265" y="651"/>
                        </a:lnTo>
                        <a:lnTo>
                          <a:pt x="264" y="651"/>
                        </a:lnTo>
                        <a:lnTo>
                          <a:pt x="264" y="651"/>
                        </a:lnTo>
                        <a:lnTo>
                          <a:pt x="264" y="652"/>
                        </a:lnTo>
                        <a:lnTo>
                          <a:pt x="264" y="652"/>
                        </a:lnTo>
                        <a:lnTo>
                          <a:pt x="264" y="652"/>
                        </a:lnTo>
                        <a:lnTo>
                          <a:pt x="264" y="652"/>
                        </a:lnTo>
                        <a:lnTo>
                          <a:pt x="264" y="652"/>
                        </a:lnTo>
                        <a:lnTo>
                          <a:pt x="263" y="652"/>
                        </a:lnTo>
                        <a:lnTo>
                          <a:pt x="263" y="652"/>
                        </a:lnTo>
                        <a:lnTo>
                          <a:pt x="263" y="652"/>
                        </a:lnTo>
                        <a:lnTo>
                          <a:pt x="263" y="652"/>
                        </a:lnTo>
                        <a:lnTo>
                          <a:pt x="263" y="652"/>
                        </a:lnTo>
                        <a:lnTo>
                          <a:pt x="263" y="652"/>
                        </a:lnTo>
                        <a:lnTo>
                          <a:pt x="263" y="653"/>
                        </a:lnTo>
                        <a:lnTo>
                          <a:pt x="263" y="653"/>
                        </a:lnTo>
                        <a:lnTo>
                          <a:pt x="262" y="653"/>
                        </a:lnTo>
                        <a:lnTo>
                          <a:pt x="262" y="653"/>
                        </a:lnTo>
                        <a:lnTo>
                          <a:pt x="262" y="653"/>
                        </a:lnTo>
                        <a:lnTo>
                          <a:pt x="262" y="653"/>
                        </a:lnTo>
                        <a:lnTo>
                          <a:pt x="262" y="653"/>
                        </a:lnTo>
                        <a:lnTo>
                          <a:pt x="262" y="653"/>
                        </a:lnTo>
                        <a:lnTo>
                          <a:pt x="262" y="653"/>
                        </a:lnTo>
                        <a:lnTo>
                          <a:pt x="262" y="653"/>
                        </a:lnTo>
                        <a:lnTo>
                          <a:pt x="261" y="653"/>
                        </a:lnTo>
                        <a:lnTo>
                          <a:pt x="261" y="655"/>
                        </a:lnTo>
                        <a:lnTo>
                          <a:pt x="261" y="655"/>
                        </a:lnTo>
                        <a:lnTo>
                          <a:pt x="261" y="655"/>
                        </a:lnTo>
                        <a:lnTo>
                          <a:pt x="261" y="655"/>
                        </a:lnTo>
                        <a:lnTo>
                          <a:pt x="261" y="655"/>
                        </a:lnTo>
                        <a:lnTo>
                          <a:pt x="261" y="655"/>
                        </a:lnTo>
                        <a:lnTo>
                          <a:pt x="261" y="655"/>
                        </a:lnTo>
                        <a:lnTo>
                          <a:pt x="259" y="655"/>
                        </a:lnTo>
                        <a:lnTo>
                          <a:pt x="259" y="655"/>
                        </a:lnTo>
                        <a:lnTo>
                          <a:pt x="259" y="656"/>
                        </a:lnTo>
                        <a:lnTo>
                          <a:pt x="259" y="656"/>
                        </a:lnTo>
                        <a:lnTo>
                          <a:pt x="259" y="656"/>
                        </a:lnTo>
                        <a:lnTo>
                          <a:pt x="259" y="656"/>
                        </a:lnTo>
                        <a:lnTo>
                          <a:pt x="259" y="656"/>
                        </a:lnTo>
                        <a:lnTo>
                          <a:pt x="259" y="656"/>
                        </a:lnTo>
                        <a:lnTo>
                          <a:pt x="259" y="656"/>
                        </a:lnTo>
                        <a:lnTo>
                          <a:pt x="258" y="656"/>
                        </a:lnTo>
                        <a:lnTo>
                          <a:pt x="258" y="656"/>
                        </a:lnTo>
                        <a:lnTo>
                          <a:pt x="258" y="657"/>
                        </a:lnTo>
                        <a:lnTo>
                          <a:pt x="258" y="657"/>
                        </a:lnTo>
                        <a:lnTo>
                          <a:pt x="258" y="657"/>
                        </a:lnTo>
                        <a:lnTo>
                          <a:pt x="258" y="657"/>
                        </a:lnTo>
                        <a:lnTo>
                          <a:pt x="258" y="657"/>
                        </a:lnTo>
                        <a:lnTo>
                          <a:pt x="258" y="657"/>
                        </a:lnTo>
                        <a:lnTo>
                          <a:pt x="258" y="657"/>
                        </a:lnTo>
                        <a:lnTo>
                          <a:pt x="257" y="657"/>
                        </a:lnTo>
                        <a:lnTo>
                          <a:pt x="257" y="657"/>
                        </a:lnTo>
                        <a:lnTo>
                          <a:pt x="257" y="658"/>
                        </a:lnTo>
                        <a:lnTo>
                          <a:pt x="257" y="658"/>
                        </a:lnTo>
                        <a:lnTo>
                          <a:pt x="257" y="658"/>
                        </a:lnTo>
                        <a:lnTo>
                          <a:pt x="257" y="658"/>
                        </a:lnTo>
                        <a:lnTo>
                          <a:pt x="257" y="658"/>
                        </a:lnTo>
                        <a:lnTo>
                          <a:pt x="257" y="658"/>
                        </a:lnTo>
                        <a:lnTo>
                          <a:pt x="257" y="658"/>
                        </a:lnTo>
                        <a:lnTo>
                          <a:pt x="256" y="658"/>
                        </a:lnTo>
                        <a:lnTo>
                          <a:pt x="256" y="659"/>
                        </a:lnTo>
                        <a:lnTo>
                          <a:pt x="256" y="659"/>
                        </a:lnTo>
                        <a:lnTo>
                          <a:pt x="256" y="659"/>
                        </a:lnTo>
                        <a:lnTo>
                          <a:pt x="256" y="659"/>
                        </a:lnTo>
                        <a:lnTo>
                          <a:pt x="256" y="659"/>
                        </a:lnTo>
                        <a:lnTo>
                          <a:pt x="256" y="659"/>
                        </a:lnTo>
                        <a:lnTo>
                          <a:pt x="256" y="659"/>
                        </a:lnTo>
                        <a:lnTo>
                          <a:pt x="256" y="659"/>
                        </a:lnTo>
                        <a:lnTo>
                          <a:pt x="256" y="660"/>
                        </a:lnTo>
                        <a:lnTo>
                          <a:pt x="256" y="660"/>
                        </a:lnTo>
                        <a:lnTo>
                          <a:pt x="255" y="660"/>
                        </a:lnTo>
                        <a:lnTo>
                          <a:pt x="255" y="660"/>
                        </a:lnTo>
                        <a:lnTo>
                          <a:pt x="255" y="660"/>
                        </a:lnTo>
                        <a:lnTo>
                          <a:pt x="255" y="660"/>
                        </a:lnTo>
                        <a:lnTo>
                          <a:pt x="255" y="660"/>
                        </a:lnTo>
                        <a:lnTo>
                          <a:pt x="255" y="660"/>
                        </a:lnTo>
                        <a:lnTo>
                          <a:pt x="255" y="661"/>
                        </a:lnTo>
                        <a:lnTo>
                          <a:pt x="255" y="661"/>
                        </a:lnTo>
                        <a:lnTo>
                          <a:pt x="255" y="661"/>
                        </a:lnTo>
                        <a:lnTo>
                          <a:pt x="255" y="661"/>
                        </a:lnTo>
                        <a:lnTo>
                          <a:pt x="255" y="661"/>
                        </a:lnTo>
                        <a:lnTo>
                          <a:pt x="254" y="661"/>
                        </a:lnTo>
                        <a:lnTo>
                          <a:pt x="254" y="661"/>
                        </a:lnTo>
                        <a:lnTo>
                          <a:pt x="254" y="662"/>
                        </a:lnTo>
                        <a:lnTo>
                          <a:pt x="254" y="662"/>
                        </a:lnTo>
                        <a:lnTo>
                          <a:pt x="254" y="662"/>
                        </a:lnTo>
                        <a:lnTo>
                          <a:pt x="254" y="662"/>
                        </a:lnTo>
                        <a:lnTo>
                          <a:pt x="254" y="662"/>
                        </a:lnTo>
                        <a:lnTo>
                          <a:pt x="254" y="662"/>
                        </a:lnTo>
                        <a:lnTo>
                          <a:pt x="254" y="662"/>
                        </a:lnTo>
                        <a:lnTo>
                          <a:pt x="254" y="664"/>
                        </a:lnTo>
                        <a:lnTo>
                          <a:pt x="254" y="664"/>
                        </a:lnTo>
                        <a:lnTo>
                          <a:pt x="254" y="664"/>
                        </a:lnTo>
                        <a:lnTo>
                          <a:pt x="254" y="664"/>
                        </a:lnTo>
                        <a:lnTo>
                          <a:pt x="253" y="664"/>
                        </a:lnTo>
                        <a:lnTo>
                          <a:pt x="253" y="664"/>
                        </a:lnTo>
                        <a:lnTo>
                          <a:pt x="253" y="664"/>
                        </a:lnTo>
                        <a:lnTo>
                          <a:pt x="253" y="665"/>
                        </a:lnTo>
                        <a:lnTo>
                          <a:pt x="253" y="665"/>
                        </a:lnTo>
                        <a:lnTo>
                          <a:pt x="253" y="665"/>
                        </a:lnTo>
                        <a:lnTo>
                          <a:pt x="253" y="665"/>
                        </a:lnTo>
                        <a:lnTo>
                          <a:pt x="253" y="665"/>
                        </a:lnTo>
                        <a:lnTo>
                          <a:pt x="253" y="665"/>
                        </a:lnTo>
                        <a:lnTo>
                          <a:pt x="253" y="665"/>
                        </a:lnTo>
                        <a:lnTo>
                          <a:pt x="253" y="666"/>
                        </a:lnTo>
                        <a:lnTo>
                          <a:pt x="253" y="666"/>
                        </a:lnTo>
                        <a:lnTo>
                          <a:pt x="253" y="666"/>
                        </a:lnTo>
                        <a:lnTo>
                          <a:pt x="253" y="666"/>
                        </a:lnTo>
                        <a:lnTo>
                          <a:pt x="253" y="666"/>
                        </a:lnTo>
                        <a:lnTo>
                          <a:pt x="252" y="666"/>
                        </a:lnTo>
                        <a:lnTo>
                          <a:pt x="252" y="666"/>
                        </a:lnTo>
                        <a:lnTo>
                          <a:pt x="252" y="667"/>
                        </a:lnTo>
                        <a:lnTo>
                          <a:pt x="252" y="667"/>
                        </a:lnTo>
                        <a:lnTo>
                          <a:pt x="252" y="667"/>
                        </a:lnTo>
                        <a:lnTo>
                          <a:pt x="252" y="667"/>
                        </a:lnTo>
                        <a:lnTo>
                          <a:pt x="252" y="667"/>
                        </a:lnTo>
                        <a:lnTo>
                          <a:pt x="252" y="667"/>
                        </a:lnTo>
                        <a:lnTo>
                          <a:pt x="252" y="667"/>
                        </a:lnTo>
                        <a:lnTo>
                          <a:pt x="252" y="668"/>
                        </a:lnTo>
                        <a:lnTo>
                          <a:pt x="252" y="668"/>
                        </a:lnTo>
                        <a:lnTo>
                          <a:pt x="252" y="668"/>
                        </a:lnTo>
                        <a:lnTo>
                          <a:pt x="252" y="668"/>
                        </a:lnTo>
                        <a:lnTo>
                          <a:pt x="252" y="668"/>
                        </a:lnTo>
                        <a:lnTo>
                          <a:pt x="252" y="668"/>
                        </a:lnTo>
                        <a:lnTo>
                          <a:pt x="252" y="669"/>
                        </a:lnTo>
                        <a:lnTo>
                          <a:pt x="252" y="669"/>
                        </a:lnTo>
                        <a:lnTo>
                          <a:pt x="252" y="669"/>
                        </a:lnTo>
                        <a:lnTo>
                          <a:pt x="252" y="669"/>
                        </a:lnTo>
                        <a:lnTo>
                          <a:pt x="252" y="669"/>
                        </a:lnTo>
                        <a:lnTo>
                          <a:pt x="250" y="669"/>
                        </a:lnTo>
                        <a:lnTo>
                          <a:pt x="250" y="669"/>
                        </a:lnTo>
                        <a:lnTo>
                          <a:pt x="250" y="670"/>
                        </a:lnTo>
                        <a:lnTo>
                          <a:pt x="250" y="670"/>
                        </a:lnTo>
                        <a:lnTo>
                          <a:pt x="250" y="670"/>
                        </a:lnTo>
                        <a:lnTo>
                          <a:pt x="250" y="670"/>
                        </a:lnTo>
                        <a:lnTo>
                          <a:pt x="250" y="670"/>
                        </a:lnTo>
                        <a:lnTo>
                          <a:pt x="250" y="670"/>
                        </a:lnTo>
                        <a:lnTo>
                          <a:pt x="250" y="671"/>
                        </a:lnTo>
                        <a:lnTo>
                          <a:pt x="250" y="671"/>
                        </a:lnTo>
                        <a:lnTo>
                          <a:pt x="250" y="671"/>
                        </a:lnTo>
                        <a:lnTo>
                          <a:pt x="250" y="671"/>
                        </a:lnTo>
                        <a:lnTo>
                          <a:pt x="250" y="671"/>
                        </a:lnTo>
                        <a:lnTo>
                          <a:pt x="250" y="671"/>
                        </a:lnTo>
                        <a:lnTo>
                          <a:pt x="250" y="673"/>
                        </a:lnTo>
                        <a:lnTo>
                          <a:pt x="250" y="673"/>
                        </a:lnTo>
                        <a:lnTo>
                          <a:pt x="250" y="673"/>
                        </a:lnTo>
                        <a:lnTo>
                          <a:pt x="250" y="673"/>
                        </a:lnTo>
                        <a:lnTo>
                          <a:pt x="250" y="673"/>
                        </a:lnTo>
                        <a:lnTo>
                          <a:pt x="250" y="673"/>
                        </a:lnTo>
                        <a:lnTo>
                          <a:pt x="250" y="674"/>
                        </a:lnTo>
                        <a:lnTo>
                          <a:pt x="250" y="674"/>
                        </a:lnTo>
                        <a:lnTo>
                          <a:pt x="250" y="674"/>
                        </a:lnTo>
                        <a:lnTo>
                          <a:pt x="250" y="674"/>
                        </a:lnTo>
                        <a:lnTo>
                          <a:pt x="250" y="674"/>
                        </a:lnTo>
                        <a:lnTo>
                          <a:pt x="250" y="674"/>
                        </a:lnTo>
                        <a:lnTo>
                          <a:pt x="250" y="675"/>
                        </a:lnTo>
                        <a:lnTo>
                          <a:pt x="250" y="675"/>
                        </a:lnTo>
                        <a:lnTo>
                          <a:pt x="250" y="675"/>
                        </a:lnTo>
                        <a:lnTo>
                          <a:pt x="250" y="675"/>
                        </a:lnTo>
                        <a:lnTo>
                          <a:pt x="250" y="675"/>
                        </a:lnTo>
                        <a:lnTo>
                          <a:pt x="250" y="675"/>
                        </a:lnTo>
                        <a:lnTo>
                          <a:pt x="250" y="676"/>
                        </a:lnTo>
                        <a:lnTo>
                          <a:pt x="250" y="676"/>
                        </a:lnTo>
                        <a:lnTo>
                          <a:pt x="250" y="676"/>
                        </a:lnTo>
                        <a:lnTo>
                          <a:pt x="250" y="676"/>
                        </a:lnTo>
                        <a:lnTo>
                          <a:pt x="250" y="676"/>
                        </a:lnTo>
                        <a:lnTo>
                          <a:pt x="250" y="676"/>
                        </a:lnTo>
                        <a:lnTo>
                          <a:pt x="250" y="677"/>
                        </a:lnTo>
                        <a:lnTo>
                          <a:pt x="250" y="677"/>
                        </a:lnTo>
                        <a:lnTo>
                          <a:pt x="250" y="677"/>
                        </a:lnTo>
                        <a:lnTo>
                          <a:pt x="250" y="677"/>
                        </a:lnTo>
                        <a:lnTo>
                          <a:pt x="250" y="677"/>
                        </a:lnTo>
                        <a:lnTo>
                          <a:pt x="250" y="677"/>
                        </a:lnTo>
                        <a:lnTo>
                          <a:pt x="250" y="678"/>
                        </a:lnTo>
                        <a:lnTo>
                          <a:pt x="250" y="678"/>
                        </a:lnTo>
                        <a:lnTo>
                          <a:pt x="250" y="678"/>
                        </a:lnTo>
                        <a:lnTo>
                          <a:pt x="250" y="678"/>
                        </a:lnTo>
                        <a:lnTo>
                          <a:pt x="250" y="678"/>
                        </a:lnTo>
                        <a:lnTo>
                          <a:pt x="250" y="678"/>
                        </a:lnTo>
                        <a:lnTo>
                          <a:pt x="250" y="679"/>
                        </a:lnTo>
                        <a:lnTo>
                          <a:pt x="250" y="679"/>
                        </a:lnTo>
                        <a:lnTo>
                          <a:pt x="250" y="679"/>
                        </a:lnTo>
                        <a:lnTo>
                          <a:pt x="250" y="679"/>
                        </a:lnTo>
                        <a:lnTo>
                          <a:pt x="250" y="679"/>
                        </a:lnTo>
                        <a:lnTo>
                          <a:pt x="250" y="679"/>
                        </a:lnTo>
                        <a:lnTo>
                          <a:pt x="250" y="681"/>
                        </a:lnTo>
                        <a:lnTo>
                          <a:pt x="250" y="681"/>
                        </a:lnTo>
                        <a:lnTo>
                          <a:pt x="250" y="681"/>
                        </a:lnTo>
                        <a:lnTo>
                          <a:pt x="250" y="681"/>
                        </a:lnTo>
                        <a:lnTo>
                          <a:pt x="250" y="681"/>
                        </a:lnTo>
                        <a:lnTo>
                          <a:pt x="250" y="681"/>
                        </a:lnTo>
                        <a:lnTo>
                          <a:pt x="250" y="682"/>
                        </a:lnTo>
                        <a:lnTo>
                          <a:pt x="250" y="682"/>
                        </a:lnTo>
                        <a:lnTo>
                          <a:pt x="250" y="682"/>
                        </a:lnTo>
                        <a:lnTo>
                          <a:pt x="250" y="682"/>
                        </a:lnTo>
                        <a:lnTo>
                          <a:pt x="250" y="682"/>
                        </a:lnTo>
                        <a:lnTo>
                          <a:pt x="250" y="682"/>
                        </a:lnTo>
                        <a:lnTo>
                          <a:pt x="250" y="683"/>
                        </a:lnTo>
                        <a:lnTo>
                          <a:pt x="250" y="683"/>
                        </a:lnTo>
                        <a:lnTo>
                          <a:pt x="250" y="683"/>
                        </a:lnTo>
                        <a:lnTo>
                          <a:pt x="250" y="683"/>
                        </a:lnTo>
                        <a:lnTo>
                          <a:pt x="250" y="683"/>
                        </a:lnTo>
                        <a:lnTo>
                          <a:pt x="250" y="683"/>
                        </a:lnTo>
                        <a:lnTo>
                          <a:pt x="250" y="684"/>
                        </a:lnTo>
                        <a:lnTo>
                          <a:pt x="250" y="684"/>
                        </a:lnTo>
                        <a:lnTo>
                          <a:pt x="250" y="684"/>
                        </a:lnTo>
                        <a:lnTo>
                          <a:pt x="250" y="684"/>
                        </a:lnTo>
                        <a:lnTo>
                          <a:pt x="250" y="684"/>
                        </a:lnTo>
                        <a:lnTo>
                          <a:pt x="250" y="684"/>
                        </a:lnTo>
                        <a:lnTo>
                          <a:pt x="250" y="684"/>
                        </a:lnTo>
                        <a:lnTo>
                          <a:pt x="252" y="685"/>
                        </a:lnTo>
                        <a:lnTo>
                          <a:pt x="252" y="685"/>
                        </a:lnTo>
                        <a:lnTo>
                          <a:pt x="252" y="685"/>
                        </a:lnTo>
                        <a:lnTo>
                          <a:pt x="252" y="685"/>
                        </a:lnTo>
                        <a:lnTo>
                          <a:pt x="252" y="685"/>
                        </a:lnTo>
                        <a:lnTo>
                          <a:pt x="252" y="685"/>
                        </a:lnTo>
                        <a:lnTo>
                          <a:pt x="252" y="686"/>
                        </a:lnTo>
                        <a:lnTo>
                          <a:pt x="252" y="686"/>
                        </a:lnTo>
                        <a:lnTo>
                          <a:pt x="252" y="686"/>
                        </a:lnTo>
                        <a:lnTo>
                          <a:pt x="252" y="686"/>
                        </a:lnTo>
                        <a:lnTo>
                          <a:pt x="252" y="686"/>
                        </a:lnTo>
                        <a:lnTo>
                          <a:pt x="252" y="686"/>
                        </a:lnTo>
                        <a:lnTo>
                          <a:pt x="252" y="686"/>
                        </a:lnTo>
                        <a:lnTo>
                          <a:pt x="252" y="687"/>
                        </a:lnTo>
                        <a:lnTo>
                          <a:pt x="252" y="687"/>
                        </a:lnTo>
                        <a:lnTo>
                          <a:pt x="252" y="687"/>
                        </a:lnTo>
                        <a:lnTo>
                          <a:pt x="252" y="687"/>
                        </a:lnTo>
                        <a:lnTo>
                          <a:pt x="252" y="687"/>
                        </a:lnTo>
                        <a:lnTo>
                          <a:pt x="252" y="687"/>
                        </a:lnTo>
                        <a:lnTo>
                          <a:pt x="252" y="688"/>
                        </a:lnTo>
                        <a:lnTo>
                          <a:pt x="253" y="688"/>
                        </a:lnTo>
                        <a:lnTo>
                          <a:pt x="253" y="688"/>
                        </a:lnTo>
                        <a:lnTo>
                          <a:pt x="253" y="688"/>
                        </a:lnTo>
                        <a:lnTo>
                          <a:pt x="253" y="688"/>
                        </a:lnTo>
                        <a:lnTo>
                          <a:pt x="253" y="688"/>
                        </a:lnTo>
                        <a:lnTo>
                          <a:pt x="253" y="688"/>
                        </a:lnTo>
                        <a:lnTo>
                          <a:pt x="253" y="690"/>
                        </a:lnTo>
                        <a:lnTo>
                          <a:pt x="253" y="690"/>
                        </a:lnTo>
                        <a:lnTo>
                          <a:pt x="253" y="690"/>
                        </a:lnTo>
                        <a:lnTo>
                          <a:pt x="253" y="690"/>
                        </a:lnTo>
                        <a:lnTo>
                          <a:pt x="253" y="690"/>
                        </a:lnTo>
                        <a:lnTo>
                          <a:pt x="253" y="690"/>
                        </a:lnTo>
                        <a:lnTo>
                          <a:pt x="253" y="690"/>
                        </a:lnTo>
                        <a:lnTo>
                          <a:pt x="253" y="691"/>
                        </a:lnTo>
                        <a:lnTo>
                          <a:pt x="253" y="691"/>
                        </a:lnTo>
                        <a:lnTo>
                          <a:pt x="254" y="691"/>
                        </a:lnTo>
                        <a:lnTo>
                          <a:pt x="254" y="691"/>
                        </a:lnTo>
                        <a:lnTo>
                          <a:pt x="254" y="691"/>
                        </a:lnTo>
                        <a:lnTo>
                          <a:pt x="254" y="691"/>
                        </a:lnTo>
                        <a:lnTo>
                          <a:pt x="254" y="691"/>
                        </a:lnTo>
                        <a:lnTo>
                          <a:pt x="254" y="692"/>
                        </a:lnTo>
                        <a:lnTo>
                          <a:pt x="254" y="692"/>
                        </a:lnTo>
                        <a:lnTo>
                          <a:pt x="254" y="692"/>
                        </a:lnTo>
                        <a:lnTo>
                          <a:pt x="254" y="692"/>
                        </a:lnTo>
                        <a:lnTo>
                          <a:pt x="254" y="692"/>
                        </a:lnTo>
                        <a:lnTo>
                          <a:pt x="254" y="692"/>
                        </a:lnTo>
                        <a:lnTo>
                          <a:pt x="254" y="692"/>
                        </a:lnTo>
                        <a:lnTo>
                          <a:pt x="254" y="693"/>
                        </a:lnTo>
                        <a:lnTo>
                          <a:pt x="255" y="693"/>
                        </a:lnTo>
                        <a:lnTo>
                          <a:pt x="255" y="693"/>
                        </a:lnTo>
                        <a:lnTo>
                          <a:pt x="255" y="693"/>
                        </a:lnTo>
                        <a:lnTo>
                          <a:pt x="255" y="693"/>
                        </a:lnTo>
                        <a:lnTo>
                          <a:pt x="255" y="693"/>
                        </a:lnTo>
                        <a:lnTo>
                          <a:pt x="255" y="693"/>
                        </a:lnTo>
                        <a:lnTo>
                          <a:pt x="255" y="693"/>
                        </a:lnTo>
                        <a:lnTo>
                          <a:pt x="255" y="694"/>
                        </a:lnTo>
                        <a:lnTo>
                          <a:pt x="255" y="694"/>
                        </a:lnTo>
                        <a:lnTo>
                          <a:pt x="255" y="694"/>
                        </a:lnTo>
                        <a:lnTo>
                          <a:pt x="255" y="694"/>
                        </a:lnTo>
                        <a:lnTo>
                          <a:pt x="256" y="694"/>
                        </a:lnTo>
                        <a:lnTo>
                          <a:pt x="256" y="694"/>
                        </a:lnTo>
                        <a:lnTo>
                          <a:pt x="256" y="694"/>
                        </a:lnTo>
                        <a:lnTo>
                          <a:pt x="256" y="695"/>
                        </a:lnTo>
                        <a:lnTo>
                          <a:pt x="256" y="695"/>
                        </a:lnTo>
                        <a:lnTo>
                          <a:pt x="256" y="695"/>
                        </a:lnTo>
                        <a:lnTo>
                          <a:pt x="256" y="695"/>
                        </a:lnTo>
                        <a:lnTo>
                          <a:pt x="256" y="695"/>
                        </a:lnTo>
                        <a:lnTo>
                          <a:pt x="256" y="695"/>
                        </a:lnTo>
                        <a:lnTo>
                          <a:pt x="256" y="695"/>
                        </a:lnTo>
                        <a:lnTo>
                          <a:pt x="256" y="695"/>
                        </a:lnTo>
                        <a:lnTo>
                          <a:pt x="257" y="696"/>
                        </a:lnTo>
                        <a:lnTo>
                          <a:pt x="257" y="696"/>
                        </a:lnTo>
                        <a:lnTo>
                          <a:pt x="257" y="696"/>
                        </a:lnTo>
                        <a:lnTo>
                          <a:pt x="257" y="696"/>
                        </a:lnTo>
                        <a:lnTo>
                          <a:pt x="257" y="696"/>
                        </a:lnTo>
                        <a:lnTo>
                          <a:pt x="257" y="696"/>
                        </a:lnTo>
                        <a:lnTo>
                          <a:pt x="257" y="696"/>
                        </a:lnTo>
                        <a:lnTo>
                          <a:pt x="257" y="696"/>
                        </a:lnTo>
                        <a:lnTo>
                          <a:pt x="257" y="697"/>
                        </a:lnTo>
                        <a:lnTo>
                          <a:pt x="258" y="697"/>
                        </a:lnTo>
                        <a:lnTo>
                          <a:pt x="258" y="697"/>
                        </a:lnTo>
                        <a:lnTo>
                          <a:pt x="258" y="697"/>
                        </a:lnTo>
                        <a:lnTo>
                          <a:pt x="258" y="697"/>
                        </a:lnTo>
                        <a:lnTo>
                          <a:pt x="258" y="697"/>
                        </a:lnTo>
                        <a:lnTo>
                          <a:pt x="258" y="697"/>
                        </a:lnTo>
                        <a:lnTo>
                          <a:pt x="258" y="697"/>
                        </a:lnTo>
                        <a:lnTo>
                          <a:pt x="258" y="697"/>
                        </a:lnTo>
                        <a:lnTo>
                          <a:pt x="258" y="699"/>
                        </a:lnTo>
                        <a:lnTo>
                          <a:pt x="259" y="699"/>
                        </a:lnTo>
                        <a:lnTo>
                          <a:pt x="259" y="699"/>
                        </a:lnTo>
                        <a:lnTo>
                          <a:pt x="259" y="699"/>
                        </a:lnTo>
                        <a:lnTo>
                          <a:pt x="259" y="699"/>
                        </a:lnTo>
                        <a:lnTo>
                          <a:pt x="259" y="699"/>
                        </a:lnTo>
                        <a:lnTo>
                          <a:pt x="259" y="699"/>
                        </a:lnTo>
                        <a:lnTo>
                          <a:pt x="259" y="699"/>
                        </a:lnTo>
                        <a:lnTo>
                          <a:pt x="259" y="699"/>
                        </a:lnTo>
                        <a:lnTo>
                          <a:pt x="259" y="700"/>
                        </a:lnTo>
                        <a:lnTo>
                          <a:pt x="261" y="700"/>
                        </a:lnTo>
                        <a:lnTo>
                          <a:pt x="261" y="700"/>
                        </a:lnTo>
                        <a:lnTo>
                          <a:pt x="261" y="700"/>
                        </a:lnTo>
                        <a:lnTo>
                          <a:pt x="261" y="700"/>
                        </a:lnTo>
                        <a:lnTo>
                          <a:pt x="261" y="700"/>
                        </a:lnTo>
                        <a:lnTo>
                          <a:pt x="261" y="700"/>
                        </a:lnTo>
                        <a:lnTo>
                          <a:pt x="261" y="700"/>
                        </a:lnTo>
                        <a:lnTo>
                          <a:pt x="261" y="700"/>
                        </a:lnTo>
                        <a:lnTo>
                          <a:pt x="262" y="700"/>
                        </a:lnTo>
                        <a:lnTo>
                          <a:pt x="262" y="701"/>
                        </a:lnTo>
                        <a:lnTo>
                          <a:pt x="262" y="701"/>
                        </a:lnTo>
                        <a:lnTo>
                          <a:pt x="262" y="701"/>
                        </a:lnTo>
                        <a:lnTo>
                          <a:pt x="262" y="701"/>
                        </a:lnTo>
                        <a:lnTo>
                          <a:pt x="262" y="701"/>
                        </a:lnTo>
                        <a:lnTo>
                          <a:pt x="262" y="701"/>
                        </a:lnTo>
                        <a:lnTo>
                          <a:pt x="262" y="701"/>
                        </a:lnTo>
                        <a:lnTo>
                          <a:pt x="263" y="701"/>
                        </a:lnTo>
                        <a:lnTo>
                          <a:pt x="263" y="701"/>
                        </a:lnTo>
                        <a:lnTo>
                          <a:pt x="263" y="701"/>
                        </a:lnTo>
                        <a:lnTo>
                          <a:pt x="263" y="701"/>
                        </a:lnTo>
                        <a:lnTo>
                          <a:pt x="263" y="702"/>
                        </a:lnTo>
                        <a:lnTo>
                          <a:pt x="263" y="702"/>
                        </a:lnTo>
                        <a:lnTo>
                          <a:pt x="263" y="702"/>
                        </a:lnTo>
                        <a:lnTo>
                          <a:pt x="263" y="702"/>
                        </a:lnTo>
                        <a:lnTo>
                          <a:pt x="264" y="702"/>
                        </a:lnTo>
                        <a:lnTo>
                          <a:pt x="264" y="702"/>
                        </a:lnTo>
                        <a:lnTo>
                          <a:pt x="264" y="702"/>
                        </a:lnTo>
                        <a:lnTo>
                          <a:pt x="264" y="702"/>
                        </a:lnTo>
                        <a:lnTo>
                          <a:pt x="264" y="702"/>
                        </a:lnTo>
                        <a:lnTo>
                          <a:pt x="264" y="702"/>
                        </a:lnTo>
                        <a:lnTo>
                          <a:pt x="264" y="702"/>
                        </a:lnTo>
                        <a:lnTo>
                          <a:pt x="265" y="703"/>
                        </a:lnTo>
                        <a:lnTo>
                          <a:pt x="265" y="703"/>
                        </a:lnTo>
                        <a:lnTo>
                          <a:pt x="265" y="703"/>
                        </a:lnTo>
                        <a:lnTo>
                          <a:pt x="265" y="703"/>
                        </a:lnTo>
                        <a:lnTo>
                          <a:pt x="265" y="703"/>
                        </a:lnTo>
                        <a:lnTo>
                          <a:pt x="265" y="703"/>
                        </a:lnTo>
                        <a:lnTo>
                          <a:pt x="265" y="703"/>
                        </a:lnTo>
                        <a:lnTo>
                          <a:pt x="265" y="703"/>
                        </a:lnTo>
                        <a:lnTo>
                          <a:pt x="266" y="703"/>
                        </a:lnTo>
                        <a:lnTo>
                          <a:pt x="266" y="703"/>
                        </a:lnTo>
                        <a:lnTo>
                          <a:pt x="266" y="703"/>
                        </a:lnTo>
                        <a:lnTo>
                          <a:pt x="266" y="703"/>
                        </a:lnTo>
                        <a:lnTo>
                          <a:pt x="266" y="703"/>
                        </a:lnTo>
                        <a:lnTo>
                          <a:pt x="266" y="704"/>
                        </a:lnTo>
                        <a:lnTo>
                          <a:pt x="266" y="704"/>
                        </a:lnTo>
                        <a:lnTo>
                          <a:pt x="267" y="704"/>
                        </a:lnTo>
                        <a:lnTo>
                          <a:pt x="267" y="704"/>
                        </a:lnTo>
                        <a:lnTo>
                          <a:pt x="267" y="704"/>
                        </a:lnTo>
                        <a:lnTo>
                          <a:pt x="267" y="704"/>
                        </a:lnTo>
                        <a:lnTo>
                          <a:pt x="267" y="704"/>
                        </a:lnTo>
                        <a:lnTo>
                          <a:pt x="267" y="704"/>
                        </a:lnTo>
                        <a:lnTo>
                          <a:pt x="267" y="704"/>
                        </a:lnTo>
                        <a:lnTo>
                          <a:pt x="268" y="704"/>
                        </a:lnTo>
                        <a:lnTo>
                          <a:pt x="268" y="704"/>
                        </a:lnTo>
                        <a:lnTo>
                          <a:pt x="268" y="704"/>
                        </a:lnTo>
                        <a:lnTo>
                          <a:pt x="268" y="704"/>
                        </a:lnTo>
                        <a:lnTo>
                          <a:pt x="268" y="704"/>
                        </a:lnTo>
                        <a:lnTo>
                          <a:pt x="268" y="704"/>
                        </a:lnTo>
                        <a:lnTo>
                          <a:pt x="270" y="705"/>
                        </a:lnTo>
                        <a:lnTo>
                          <a:pt x="270" y="705"/>
                        </a:lnTo>
                        <a:lnTo>
                          <a:pt x="270" y="705"/>
                        </a:lnTo>
                        <a:lnTo>
                          <a:pt x="270" y="705"/>
                        </a:lnTo>
                        <a:lnTo>
                          <a:pt x="270" y="705"/>
                        </a:lnTo>
                        <a:lnTo>
                          <a:pt x="270" y="705"/>
                        </a:lnTo>
                        <a:lnTo>
                          <a:pt x="270" y="705"/>
                        </a:lnTo>
                        <a:lnTo>
                          <a:pt x="271" y="705"/>
                        </a:lnTo>
                        <a:lnTo>
                          <a:pt x="271" y="705"/>
                        </a:lnTo>
                        <a:lnTo>
                          <a:pt x="271" y="705"/>
                        </a:lnTo>
                        <a:lnTo>
                          <a:pt x="271" y="705"/>
                        </a:lnTo>
                        <a:lnTo>
                          <a:pt x="271" y="705"/>
                        </a:lnTo>
                        <a:lnTo>
                          <a:pt x="271" y="705"/>
                        </a:lnTo>
                        <a:lnTo>
                          <a:pt x="271" y="705"/>
                        </a:lnTo>
                        <a:lnTo>
                          <a:pt x="272" y="705"/>
                        </a:lnTo>
                        <a:lnTo>
                          <a:pt x="272" y="705"/>
                        </a:lnTo>
                        <a:lnTo>
                          <a:pt x="272" y="705"/>
                        </a:lnTo>
                        <a:lnTo>
                          <a:pt x="272" y="705"/>
                        </a:lnTo>
                        <a:lnTo>
                          <a:pt x="272" y="705"/>
                        </a:lnTo>
                        <a:lnTo>
                          <a:pt x="272" y="705"/>
                        </a:lnTo>
                        <a:lnTo>
                          <a:pt x="273" y="705"/>
                        </a:lnTo>
                        <a:lnTo>
                          <a:pt x="273" y="706"/>
                        </a:lnTo>
                        <a:lnTo>
                          <a:pt x="273" y="706"/>
                        </a:lnTo>
                        <a:lnTo>
                          <a:pt x="273" y="706"/>
                        </a:lnTo>
                        <a:lnTo>
                          <a:pt x="273" y="706"/>
                        </a:lnTo>
                        <a:lnTo>
                          <a:pt x="273" y="706"/>
                        </a:lnTo>
                        <a:lnTo>
                          <a:pt x="274" y="706"/>
                        </a:lnTo>
                        <a:lnTo>
                          <a:pt x="274" y="706"/>
                        </a:lnTo>
                        <a:lnTo>
                          <a:pt x="274" y="706"/>
                        </a:lnTo>
                        <a:lnTo>
                          <a:pt x="274" y="706"/>
                        </a:lnTo>
                        <a:lnTo>
                          <a:pt x="274" y="706"/>
                        </a:lnTo>
                        <a:lnTo>
                          <a:pt x="274" y="706"/>
                        </a:lnTo>
                        <a:lnTo>
                          <a:pt x="275" y="706"/>
                        </a:lnTo>
                        <a:lnTo>
                          <a:pt x="275" y="706"/>
                        </a:lnTo>
                        <a:lnTo>
                          <a:pt x="275" y="706"/>
                        </a:lnTo>
                        <a:lnTo>
                          <a:pt x="275" y="706"/>
                        </a:lnTo>
                        <a:lnTo>
                          <a:pt x="275" y="706"/>
                        </a:lnTo>
                        <a:lnTo>
                          <a:pt x="275" y="706"/>
                        </a:lnTo>
                        <a:lnTo>
                          <a:pt x="275" y="706"/>
                        </a:lnTo>
                        <a:lnTo>
                          <a:pt x="276" y="706"/>
                        </a:lnTo>
                        <a:lnTo>
                          <a:pt x="276" y="706"/>
                        </a:lnTo>
                        <a:lnTo>
                          <a:pt x="276" y="706"/>
                        </a:lnTo>
                        <a:lnTo>
                          <a:pt x="276" y="706"/>
                        </a:lnTo>
                        <a:lnTo>
                          <a:pt x="276" y="706"/>
                        </a:lnTo>
                        <a:lnTo>
                          <a:pt x="276" y="706"/>
                        </a:lnTo>
                        <a:lnTo>
                          <a:pt x="277" y="706"/>
                        </a:lnTo>
                        <a:lnTo>
                          <a:pt x="277" y="706"/>
                        </a:lnTo>
                        <a:lnTo>
                          <a:pt x="277" y="706"/>
                        </a:lnTo>
                        <a:lnTo>
                          <a:pt x="277" y="706"/>
                        </a:lnTo>
                        <a:lnTo>
                          <a:pt x="277" y="706"/>
                        </a:lnTo>
                        <a:lnTo>
                          <a:pt x="277" y="706"/>
                        </a:lnTo>
                        <a:lnTo>
                          <a:pt x="279" y="706"/>
                        </a:lnTo>
                        <a:lnTo>
                          <a:pt x="279" y="706"/>
                        </a:lnTo>
                        <a:lnTo>
                          <a:pt x="279" y="706"/>
                        </a:lnTo>
                        <a:lnTo>
                          <a:pt x="279" y="706"/>
                        </a:lnTo>
                        <a:lnTo>
                          <a:pt x="279" y="706"/>
                        </a:lnTo>
                        <a:lnTo>
                          <a:pt x="280" y="706"/>
                        </a:lnTo>
                        <a:lnTo>
                          <a:pt x="280" y="706"/>
                        </a:lnTo>
                        <a:lnTo>
                          <a:pt x="280" y="706"/>
                        </a:lnTo>
                        <a:lnTo>
                          <a:pt x="280" y="706"/>
                        </a:lnTo>
                        <a:lnTo>
                          <a:pt x="280" y="706"/>
                        </a:lnTo>
                        <a:lnTo>
                          <a:pt x="280" y="706"/>
                        </a:lnTo>
                        <a:lnTo>
                          <a:pt x="281" y="706"/>
                        </a:lnTo>
                        <a:lnTo>
                          <a:pt x="281" y="706"/>
                        </a:lnTo>
                        <a:lnTo>
                          <a:pt x="281" y="706"/>
                        </a:lnTo>
                        <a:lnTo>
                          <a:pt x="281" y="706"/>
                        </a:lnTo>
                        <a:lnTo>
                          <a:pt x="281" y="706"/>
                        </a:lnTo>
                        <a:lnTo>
                          <a:pt x="281" y="706"/>
                        </a:lnTo>
                        <a:lnTo>
                          <a:pt x="282" y="706"/>
                        </a:lnTo>
                        <a:lnTo>
                          <a:pt x="282" y="706"/>
                        </a:lnTo>
                        <a:lnTo>
                          <a:pt x="282" y="706"/>
                        </a:lnTo>
                        <a:lnTo>
                          <a:pt x="282" y="706"/>
                        </a:lnTo>
                        <a:lnTo>
                          <a:pt x="282" y="706"/>
                        </a:lnTo>
                        <a:lnTo>
                          <a:pt x="282" y="706"/>
                        </a:lnTo>
                        <a:lnTo>
                          <a:pt x="283" y="706"/>
                        </a:lnTo>
                        <a:lnTo>
                          <a:pt x="283" y="706"/>
                        </a:lnTo>
                        <a:lnTo>
                          <a:pt x="283" y="706"/>
                        </a:lnTo>
                        <a:lnTo>
                          <a:pt x="283" y="706"/>
                        </a:lnTo>
                        <a:lnTo>
                          <a:pt x="283" y="706"/>
                        </a:lnTo>
                        <a:lnTo>
                          <a:pt x="283" y="706"/>
                        </a:lnTo>
                        <a:lnTo>
                          <a:pt x="284" y="706"/>
                        </a:lnTo>
                        <a:lnTo>
                          <a:pt x="284" y="706"/>
                        </a:lnTo>
                        <a:lnTo>
                          <a:pt x="284" y="706"/>
                        </a:lnTo>
                        <a:lnTo>
                          <a:pt x="284" y="706"/>
                        </a:lnTo>
                        <a:lnTo>
                          <a:pt x="284" y="706"/>
                        </a:lnTo>
                        <a:lnTo>
                          <a:pt x="284" y="706"/>
                        </a:lnTo>
                        <a:lnTo>
                          <a:pt x="285" y="706"/>
                        </a:lnTo>
                        <a:lnTo>
                          <a:pt x="285" y="706"/>
                        </a:lnTo>
                        <a:lnTo>
                          <a:pt x="285" y="706"/>
                        </a:lnTo>
                        <a:lnTo>
                          <a:pt x="285" y="706"/>
                        </a:lnTo>
                        <a:lnTo>
                          <a:pt x="285" y="706"/>
                        </a:lnTo>
                        <a:lnTo>
                          <a:pt x="285" y="706"/>
                        </a:lnTo>
                        <a:lnTo>
                          <a:pt x="285" y="706"/>
                        </a:lnTo>
                        <a:lnTo>
                          <a:pt x="286" y="706"/>
                        </a:lnTo>
                        <a:lnTo>
                          <a:pt x="286" y="706"/>
                        </a:lnTo>
                        <a:lnTo>
                          <a:pt x="286" y="706"/>
                        </a:lnTo>
                        <a:lnTo>
                          <a:pt x="286" y="706"/>
                        </a:lnTo>
                        <a:lnTo>
                          <a:pt x="286" y="706"/>
                        </a:lnTo>
                        <a:lnTo>
                          <a:pt x="286" y="705"/>
                        </a:lnTo>
                        <a:lnTo>
                          <a:pt x="288" y="705"/>
                        </a:lnTo>
                        <a:lnTo>
                          <a:pt x="288" y="705"/>
                        </a:lnTo>
                        <a:lnTo>
                          <a:pt x="288" y="705"/>
                        </a:lnTo>
                        <a:lnTo>
                          <a:pt x="288" y="705"/>
                        </a:lnTo>
                        <a:lnTo>
                          <a:pt x="288" y="705"/>
                        </a:lnTo>
                        <a:lnTo>
                          <a:pt x="288" y="705"/>
                        </a:lnTo>
                        <a:lnTo>
                          <a:pt x="289" y="705"/>
                        </a:lnTo>
                        <a:lnTo>
                          <a:pt x="289" y="705"/>
                        </a:lnTo>
                        <a:lnTo>
                          <a:pt x="289" y="705"/>
                        </a:lnTo>
                        <a:lnTo>
                          <a:pt x="289" y="705"/>
                        </a:lnTo>
                        <a:lnTo>
                          <a:pt x="289" y="705"/>
                        </a:lnTo>
                        <a:lnTo>
                          <a:pt x="289" y="705"/>
                        </a:lnTo>
                        <a:lnTo>
                          <a:pt x="289" y="705"/>
                        </a:lnTo>
                        <a:lnTo>
                          <a:pt x="290" y="705"/>
                        </a:lnTo>
                        <a:lnTo>
                          <a:pt x="290" y="705"/>
                        </a:lnTo>
                        <a:lnTo>
                          <a:pt x="290" y="705"/>
                        </a:lnTo>
                        <a:lnTo>
                          <a:pt x="290" y="705"/>
                        </a:lnTo>
                        <a:lnTo>
                          <a:pt x="290" y="705"/>
                        </a:lnTo>
                        <a:lnTo>
                          <a:pt x="290" y="705"/>
                        </a:lnTo>
                        <a:lnTo>
                          <a:pt x="291" y="705"/>
                        </a:lnTo>
                        <a:lnTo>
                          <a:pt x="291" y="704"/>
                        </a:lnTo>
                        <a:lnTo>
                          <a:pt x="291" y="704"/>
                        </a:lnTo>
                        <a:lnTo>
                          <a:pt x="291" y="704"/>
                        </a:lnTo>
                        <a:lnTo>
                          <a:pt x="291" y="704"/>
                        </a:lnTo>
                        <a:lnTo>
                          <a:pt x="291" y="704"/>
                        </a:lnTo>
                        <a:lnTo>
                          <a:pt x="291" y="704"/>
                        </a:lnTo>
                        <a:lnTo>
                          <a:pt x="292" y="704"/>
                        </a:lnTo>
                        <a:lnTo>
                          <a:pt x="292" y="704"/>
                        </a:lnTo>
                        <a:lnTo>
                          <a:pt x="292" y="704"/>
                        </a:lnTo>
                        <a:lnTo>
                          <a:pt x="292" y="704"/>
                        </a:lnTo>
                        <a:lnTo>
                          <a:pt x="292" y="704"/>
                        </a:lnTo>
                        <a:lnTo>
                          <a:pt x="292" y="704"/>
                        </a:lnTo>
                        <a:lnTo>
                          <a:pt x="292" y="704"/>
                        </a:lnTo>
                        <a:lnTo>
                          <a:pt x="293" y="704"/>
                        </a:lnTo>
                        <a:lnTo>
                          <a:pt x="293" y="704"/>
                        </a:lnTo>
                        <a:lnTo>
                          <a:pt x="293" y="703"/>
                        </a:lnTo>
                        <a:lnTo>
                          <a:pt x="293" y="703"/>
                        </a:lnTo>
                        <a:lnTo>
                          <a:pt x="293" y="703"/>
                        </a:lnTo>
                        <a:lnTo>
                          <a:pt x="293" y="703"/>
                        </a:lnTo>
                        <a:lnTo>
                          <a:pt x="293" y="703"/>
                        </a:lnTo>
                        <a:lnTo>
                          <a:pt x="294" y="703"/>
                        </a:lnTo>
                        <a:lnTo>
                          <a:pt x="294" y="703"/>
                        </a:lnTo>
                        <a:lnTo>
                          <a:pt x="294" y="703"/>
                        </a:lnTo>
                        <a:lnTo>
                          <a:pt x="294" y="703"/>
                        </a:lnTo>
                        <a:lnTo>
                          <a:pt x="294" y="703"/>
                        </a:lnTo>
                        <a:lnTo>
                          <a:pt x="294" y="703"/>
                        </a:lnTo>
                        <a:lnTo>
                          <a:pt x="294" y="703"/>
                        </a:lnTo>
                        <a:lnTo>
                          <a:pt x="295" y="703"/>
                        </a:lnTo>
                        <a:lnTo>
                          <a:pt x="295" y="702"/>
                        </a:lnTo>
                        <a:lnTo>
                          <a:pt x="295" y="702"/>
                        </a:lnTo>
                        <a:lnTo>
                          <a:pt x="295" y="702"/>
                        </a:lnTo>
                        <a:lnTo>
                          <a:pt x="295" y="702"/>
                        </a:lnTo>
                        <a:lnTo>
                          <a:pt x="295" y="702"/>
                        </a:lnTo>
                        <a:lnTo>
                          <a:pt x="295" y="702"/>
                        </a:lnTo>
                        <a:lnTo>
                          <a:pt x="295" y="702"/>
                        </a:lnTo>
                        <a:lnTo>
                          <a:pt x="297" y="702"/>
                        </a:lnTo>
                        <a:lnTo>
                          <a:pt x="297" y="702"/>
                        </a:lnTo>
                        <a:lnTo>
                          <a:pt x="297" y="702"/>
                        </a:lnTo>
                        <a:lnTo>
                          <a:pt x="297" y="702"/>
                        </a:lnTo>
                        <a:lnTo>
                          <a:pt x="297" y="701"/>
                        </a:lnTo>
                        <a:lnTo>
                          <a:pt x="297" y="701"/>
                        </a:lnTo>
                        <a:lnTo>
                          <a:pt x="297" y="701"/>
                        </a:lnTo>
                        <a:lnTo>
                          <a:pt x="298" y="701"/>
                        </a:lnTo>
                        <a:lnTo>
                          <a:pt x="298" y="701"/>
                        </a:lnTo>
                        <a:lnTo>
                          <a:pt x="298" y="701"/>
                        </a:lnTo>
                        <a:lnTo>
                          <a:pt x="298" y="701"/>
                        </a:lnTo>
                        <a:lnTo>
                          <a:pt x="298" y="701"/>
                        </a:lnTo>
                        <a:lnTo>
                          <a:pt x="298" y="701"/>
                        </a:lnTo>
                        <a:lnTo>
                          <a:pt x="298" y="701"/>
                        </a:lnTo>
                        <a:lnTo>
                          <a:pt x="298" y="701"/>
                        </a:lnTo>
                        <a:lnTo>
                          <a:pt x="299" y="700"/>
                        </a:lnTo>
                        <a:lnTo>
                          <a:pt x="299" y="700"/>
                        </a:lnTo>
                        <a:lnTo>
                          <a:pt x="299" y="700"/>
                        </a:lnTo>
                        <a:lnTo>
                          <a:pt x="299" y="700"/>
                        </a:lnTo>
                        <a:lnTo>
                          <a:pt x="299" y="700"/>
                        </a:lnTo>
                        <a:lnTo>
                          <a:pt x="299" y="700"/>
                        </a:lnTo>
                        <a:lnTo>
                          <a:pt x="299" y="700"/>
                        </a:lnTo>
                        <a:lnTo>
                          <a:pt x="299" y="700"/>
                        </a:lnTo>
                        <a:lnTo>
                          <a:pt x="299" y="700"/>
                        </a:lnTo>
                        <a:lnTo>
                          <a:pt x="300" y="700"/>
                        </a:lnTo>
                        <a:lnTo>
                          <a:pt x="300" y="699"/>
                        </a:lnTo>
                        <a:lnTo>
                          <a:pt x="300" y="699"/>
                        </a:lnTo>
                        <a:lnTo>
                          <a:pt x="300" y="699"/>
                        </a:lnTo>
                        <a:lnTo>
                          <a:pt x="300" y="699"/>
                        </a:lnTo>
                        <a:lnTo>
                          <a:pt x="300" y="699"/>
                        </a:lnTo>
                        <a:lnTo>
                          <a:pt x="300" y="699"/>
                        </a:lnTo>
                        <a:lnTo>
                          <a:pt x="300" y="699"/>
                        </a:lnTo>
                        <a:lnTo>
                          <a:pt x="301" y="699"/>
                        </a:lnTo>
                        <a:lnTo>
                          <a:pt x="301" y="699"/>
                        </a:lnTo>
                        <a:lnTo>
                          <a:pt x="301" y="697"/>
                        </a:lnTo>
                        <a:lnTo>
                          <a:pt x="301" y="697"/>
                        </a:lnTo>
                        <a:lnTo>
                          <a:pt x="301" y="697"/>
                        </a:lnTo>
                        <a:lnTo>
                          <a:pt x="301" y="697"/>
                        </a:lnTo>
                        <a:lnTo>
                          <a:pt x="301" y="697"/>
                        </a:lnTo>
                        <a:lnTo>
                          <a:pt x="301" y="697"/>
                        </a:lnTo>
                        <a:lnTo>
                          <a:pt x="301" y="697"/>
                        </a:lnTo>
                        <a:lnTo>
                          <a:pt x="302" y="697"/>
                        </a:lnTo>
                        <a:lnTo>
                          <a:pt x="302" y="697"/>
                        </a:lnTo>
                        <a:lnTo>
                          <a:pt x="302" y="696"/>
                        </a:lnTo>
                        <a:lnTo>
                          <a:pt x="302" y="696"/>
                        </a:lnTo>
                        <a:lnTo>
                          <a:pt x="302" y="696"/>
                        </a:lnTo>
                        <a:lnTo>
                          <a:pt x="302" y="696"/>
                        </a:lnTo>
                        <a:lnTo>
                          <a:pt x="302" y="696"/>
                        </a:lnTo>
                        <a:lnTo>
                          <a:pt x="302" y="696"/>
                        </a:lnTo>
                        <a:lnTo>
                          <a:pt x="302" y="696"/>
                        </a:lnTo>
                        <a:lnTo>
                          <a:pt x="302" y="696"/>
                        </a:lnTo>
                        <a:lnTo>
                          <a:pt x="303" y="695"/>
                        </a:lnTo>
                        <a:lnTo>
                          <a:pt x="303" y="695"/>
                        </a:lnTo>
                        <a:lnTo>
                          <a:pt x="303" y="695"/>
                        </a:lnTo>
                        <a:lnTo>
                          <a:pt x="303" y="695"/>
                        </a:lnTo>
                        <a:lnTo>
                          <a:pt x="303" y="695"/>
                        </a:lnTo>
                        <a:lnTo>
                          <a:pt x="303" y="695"/>
                        </a:lnTo>
                        <a:lnTo>
                          <a:pt x="303" y="695"/>
                        </a:lnTo>
                        <a:lnTo>
                          <a:pt x="303" y="695"/>
                        </a:lnTo>
                        <a:lnTo>
                          <a:pt x="303" y="694"/>
                        </a:lnTo>
                        <a:lnTo>
                          <a:pt x="303" y="694"/>
                        </a:lnTo>
                        <a:lnTo>
                          <a:pt x="304" y="694"/>
                        </a:lnTo>
                        <a:lnTo>
                          <a:pt x="304" y="694"/>
                        </a:lnTo>
                        <a:lnTo>
                          <a:pt x="304" y="694"/>
                        </a:lnTo>
                        <a:lnTo>
                          <a:pt x="304" y="694"/>
                        </a:lnTo>
                        <a:lnTo>
                          <a:pt x="304" y="694"/>
                        </a:lnTo>
                        <a:lnTo>
                          <a:pt x="304" y="693"/>
                        </a:lnTo>
                        <a:lnTo>
                          <a:pt x="304" y="693"/>
                        </a:lnTo>
                        <a:lnTo>
                          <a:pt x="304" y="693"/>
                        </a:lnTo>
                        <a:lnTo>
                          <a:pt x="304" y="693"/>
                        </a:lnTo>
                        <a:lnTo>
                          <a:pt x="304" y="693"/>
                        </a:lnTo>
                        <a:lnTo>
                          <a:pt x="304" y="693"/>
                        </a:lnTo>
                        <a:lnTo>
                          <a:pt x="304" y="693"/>
                        </a:lnTo>
                        <a:lnTo>
                          <a:pt x="306" y="693"/>
                        </a:lnTo>
                        <a:lnTo>
                          <a:pt x="306" y="692"/>
                        </a:lnTo>
                        <a:lnTo>
                          <a:pt x="306" y="692"/>
                        </a:lnTo>
                        <a:lnTo>
                          <a:pt x="306" y="692"/>
                        </a:lnTo>
                        <a:lnTo>
                          <a:pt x="306" y="692"/>
                        </a:lnTo>
                        <a:lnTo>
                          <a:pt x="306" y="692"/>
                        </a:lnTo>
                        <a:lnTo>
                          <a:pt x="306" y="692"/>
                        </a:lnTo>
                        <a:lnTo>
                          <a:pt x="306" y="692"/>
                        </a:lnTo>
                        <a:lnTo>
                          <a:pt x="306" y="691"/>
                        </a:lnTo>
                        <a:lnTo>
                          <a:pt x="306" y="691"/>
                        </a:lnTo>
                        <a:lnTo>
                          <a:pt x="306" y="691"/>
                        </a:lnTo>
                        <a:lnTo>
                          <a:pt x="306" y="691"/>
                        </a:lnTo>
                        <a:lnTo>
                          <a:pt x="306" y="691"/>
                        </a:lnTo>
                        <a:lnTo>
                          <a:pt x="307" y="691"/>
                        </a:lnTo>
                        <a:lnTo>
                          <a:pt x="307" y="691"/>
                        </a:lnTo>
                        <a:lnTo>
                          <a:pt x="307" y="690"/>
                        </a:lnTo>
                        <a:lnTo>
                          <a:pt x="307" y="690"/>
                        </a:lnTo>
                        <a:lnTo>
                          <a:pt x="307" y="690"/>
                        </a:lnTo>
                        <a:lnTo>
                          <a:pt x="307" y="690"/>
                        </a:lnTo>
                        <a:lnTo>
                          <a:pt x="307" y="690"/>
                        </a:lnTo>
                        <a:lnTo>
                          <a:pt x="307" y="690"/>
                        </a:lnTo>
                        <a:lnTo>
                          <a:pt x="307" y="690"/>
                        </a:lnTo>
                        <a:lnTo>
                          <a:pt x="307" y="688"/>
                        </a:lnTo>
                        <a:lnTo>
                          <a:pt x="307" y="688"/>
                        </a:lnTo>
                        <a:lnTo>
                          <a:pt x="307" y="688"/>
                        </a:lnTo>
                        <a:lnTo>
                          <a:pt x="307" y="688"/>
                        </a:lnTo>
                        <a:lnTo>
                          <a:pt x="307" y="688"/>
                        </a:lnTo>
                        <a:lnTo>
                          <a:pt x="307" y="688"/>
                        </a:lnTo>
                        <a:lnTo>
                          <a:pt x="308" y="688"/>
                        </a:lnTo>
                        <a:lnTo>
                          <a:pt x="308" y="687"/>
                        </a:lnTo>
                        <a:lnTo>
                          <a:pt x="308" y="687"/>
                        </a:lnTo>
                        <a:lnTo>
                          <a:pt x="308" y="687"/>
                        </a:lnTo>
                        <a:lnTo>
                          <a:pt x="308" y="687"/>
                        </a:lnTo>
                        <a:lnTo>
                          <a:pt x="308" y="687"/>
                        </a:lnTo>
                        <a:lnTo>
                          <a:pt x="308" y="687"/>
                        </a:lnTo>
                        <a:lnTo>
                          <a:pt x="308" y="686"/>
                        </a:lnTo>
                        <a:lnTo>
                          <a:pt x="308" y="686"/>
                        </a:lnTo>
                        <a:lnTo>
                          <a:pt x="308" y="686"/>
                        </a:lnTo>
                        <a:lnTo>
                          <a:pt x="308" y="686"/>
                        </a:lnTo>
                        <a:lnTo>
                          <a:pt x="308" y="686"/>
                        </a:lnTo>
                        <a:lnTo>
                          <a:pt x="308" y="686"/>
                        </a:lnTo>
                        <a:lnTo>
                          <a:pt x="308" y="686"/>
                        </a:lnTo>
                        <a:lnTo>
                          <a:pt x="308" y="685"/>
                        </a:lnTo>
                        <a:lnTo>
                          <a:pt x="308" y="685"/>
                        </a:lnTo>
                        <a:lnTo>
                          <a:pt x="308" y="685"/>
                        </a:lnTo>
                        <a:lnTo>
                          <a:pt x="308" y="685"/>
                        </a:lnTo>
                        <a:lnTo>
                          <a:pt x="308" y="685"/>
                        </a:lnTo>
                        <a:lnTo>
                          <a:pt x="309" y="685"/>
                        </a:lnTo>
                        <a:lnTo>
                          <a:pt x="309" y="684"/>
                        </a:lnTo>
                        <a:lnTo>
                          <a:pt x="309" y="684"/>
                        </a:lnTo>
                        <a:lnTo>
                          <a:pt x="309" y="684"/>
                        </a:lnTo>
                        <a:lnTo>
                          <a:pt x="309" y="684"/>
                        </a:lnTo>
                        <a:lnTo>
                          <a:pt x="309" y="684"/>
                        </a:lnTo>
                        <a:lnTo>
                          <a:pt x="309" y="684"/>
                        </a:lnTo>
                        <a:lnTo>
                          <a:pt x="309" y="684"/>
                        </a:lnTo>
                        <a:lnTo>
                          <a:pt x="309" y="683"/>
                        </a:lnTo>
                        <a:lnTo>
                          <a:pt x="309" y="683"/>
                        </a:lnTo>
                        <a:lnTo>
                          <a:pt x="309" y="683"/>
                        </a:lnTo>
                        <a:lnTo>
                          <a:pt x="309" y="683"/>
                        </a:lnTo>
                        <a:lnTo>
                          <a:pt x="309" y="683"/>
                        </a:lnTo>
                        <a:lnTo>
                          <a:pt x="309" y="683"/>
                        </a:lnTo>
                        <a:lnTo>
                          <a:pt x="309" y="682"/>
                        </a:lnTo>
                        <a:lnTo>
                          <a:pt x="309" y="682"/>
                        </a:lnTo>
                        <a:lnTo>
                          <a:pt x="309" y="682"/>
                        </a:lnTo>
                        <a:lnTo>
                          <a:pt x="309" y="682"/>
                        </a:lnTo>
                        <a:lnTo>
                          <a:pt x="309" y="682"/>
                        </a:lnTo>
                        <a:lnTo>
                          <a:pt x="309" y="682"/>
                        </a:lnTo>
                        <a:lnTo>
                          <a:pt x="309" y="681"/>
                        </a:lnTo>
                        <a:lnTo>
                          <a:pt x="309" y="681"/>
                        </a:lnTo>
                        <a:lnTo>
                          <a:pt x="309" y="681"/>
                        </a:lnTo>
                        <a:lnTo>
                          <a:pt x="309" y="681"/>
                        </a:lnTo>
                        <a:lnTo>
                          <a:pt x="309" y="681"/>
                        </a:lnTo>
                        <a:lnTo>
                          <a:pt x="309" y="681"/>
                        </a:lnTo>
                        <a:lnTo>
                          <a:pt x="309" y="679"/>
                        </a:lnTo>
                        <a:lnTo>
                          <a:pt x="309" y="679"/>
                        </a:lnTo>
                        <a:lnTo>
                          <a:pt x="309" y="679"/>
                        </a:lnTo>
                        <a:lnTo>
                          <a:pt x="309" y="679"/>
                        </a:lnTo>
                        <a:lnTo>
                          <a:pt x="309" y="679"/>
                        </a:lnTo>
                        <a:lnTo>
                          <a:pt x="309" y="679"/>
                        </a:lnTo>
                        <a:lnTo>
                          <a:pt x="309" y="678"/>
                        </a:lnTo>
                        <a:lnTo>
                          <a:pt x="309" y="678"/>
                        </a:lnTo>
                        <a:lnTo>
                          <a:pt x="309" y="678"/>
                        </a:lnTo>
                        <a:lnTo>
                          <a:pt x="309" y="678"/>
                        </a:lnTo>
                        <a:lnTo>
                          <a:pt x="309" y="678"/>
                        </a:lnTo>
                        <a:lnTo>
                          <a:pt x="309" y="678"/>
                        </a:lnTo>
                        <a:lnTo>
                          <a:pt x="309" y="677"/>
                        </a:lnTo>
                        <a:lnTo>
                          <a:pt x="309" y="677"/>
                        </a:lnTo>
                        <a:lnTo>
                          <a:pt x="309" y="677"/>
                        </a:lnTo>
                        <a:lnTo>
                          <a:pt x="309" y="677"/>
                        </a:lnTo>
                        <a:lnTo>
                          <a:pt x="309" y="677"/>
                        </a:lnTo>
                        <a:close/>
                        <a:moveTo>
                          <a:pt x="280" y="640"/>
                        </a:moveTo>
                        <a:lnTo>
                          <a:pt x="280" y="640"/>
                        </a:lnTo>
                        <a:lnTo>
                          <a:pt x="280" y="640"/>
                        </a:lnTo>
                        <a:lnTo>
                          <a:pt x="281" y="640"/>
                        </a:lnTo>
                        <a:lnTo>
                          <a:pt x="281" y="640"/>
                        </a:lnTo>
                        <a:lnTo>
                          <a:pt x="281" y="640"/>
                        </a:lnTo>
                        <a:lnTo>
                          <a:pt x="281" y="640"/>
                        </a:lnTo>
                        <a:lnTo>
                          <a:pt x="282" y="640"/>
                        </a:lnTo>
                        <a:lnTo>
                          <a:pt x="282" y="640"/>
                        </a:lnTo>
                        <a:lnTo>
                          <a:pt x="282" y="640"/>
                        </a:lnTo>
                        <a:lnTo>
                          <a:pt x="282" y="640"/>
                        </a:lnTo>
                        <a:lnTo>
                          <a:pt x="282" y="640"/>
                        </a:lnTo>
                        <a:lnTo>
                          <a:pt x="283" y="640"/>
                        </a:lnTo>
                        <a:lnTo>
                          <a:pt x="283" y="640"/>
                        </a:lnTo>
                        <a:lnTo>
                          <a:pt x="283" y="640"/>
                        </a:lnTo>
                        <a:lnTo>
                          <a:pt x="283" y="640"/>
                        </a:lnTo>
                        <a:lnTo>
                          <a:pt x="283" y="640"/>
                        </a:lnTo>
                        <a:lnTo>
                          <a:pt x="284" y="640"/>
                        </a:lnTo>
                        <a:lnTo>
                          <a:pt x="284" y="640"/>
                        </a:lnTo>
                        <a:lnTo>
                          <a:pt x="284" y="640"/>
                        </a:lnTo>
                        <a:lnTo>
                          <a:pt x="284" y="640"/>
                        </a:lnTo>
                        <a:lnTo>
                          <a:pt x="284" y="640"/>
                        </a:lnTo>
                        <a:lnTo>
                          <a:pt x="285" y="640"/>
                        </a:lnTo>
                        <a:lnTo>
                          <a:pt x="285" y="640"/>
                        </a:lnTo>
                        <a:lnTo>
                          <a:pt x="285" y="640"/>
                        </a:lnTo>
                        <a:lnTo>
                          <a:pt x="285" y="640"/>
                        </a:lnTo>
                        <a:lnTo>
                          <a:pt x="286" y="640"/>
                        </a:lnTo>
                        <a:lnTo>
                          <a:pt x="286" y="640"/>
                        </a:lnTo>
                        <a:lnTo>
                          <a:pt x="286" y="640"/>
                        </a:lnTo>
                        <a:lnTo>
                          <a:pt x="286" y="640"/>
                        </a:lnTo>
                        <a:lnTo>
                          <a:pt x="286" y="640"/>
                        </a:lnTo>
                        <a:lnTo>
                          <a:pt x="288" y="640"/>
                        </a:lnTo>
                        <a:lnTo>
                          <a:pt x="288" y="640"/>
                        </a:lnTo>
                        <a:lnTo>
                          <a:pt x="288" y="640"/>
                        </a:lnTo>
                        <a:lnTo>
                          <a:pt x="288" y="640"/>
                        </a:lnTo>
                        <a:lnTo>
                          <a:pt x="288" y="640"/>
                        </a:lnTo>
                        <a:lnTo>
                          <a:pt x="289" y="640"/>
                        </a:lnTo>
                        <a:lnTo>
                          <a:pt x="289" y="640"/>
                        </a:lnTo>
                        <a:lnTo>
                          <a:pt x="289" y="640"/>
                        </a:lnTo>
                        <a:lnTo>
                          <a:pt x="289" y="641"/>
                        </a:lnTo>
                        <a:lnTo>
                          <a:pt x="289" y="641"/>
                        </a:lnTo>
                        <a:lnTo>
                          <a:pt x="290" y="641"/>
                        </a:lnTo>
                        <a:lnTo>
                          <a:pt x="290" y="641"/>
                        </a:lnTo>
                        <a:lnTo>
                          <a:pt x="290" y="641"/>
                        </a:lnTo>
                        <a:lnTo>
                          <a:pt x="290" y="641"/>
                        </a:lnTo>
                        <a:lnTo>
                          <a:pt x="290" y="641"/>
                        </a:lnTo>
                        <a:lnTo>
                          <a:pt x="291" y="641"/>
                        </a:lnTo>
                        <a:lnTo>
                          <a:pt x="291" y="641"/>
                        </a:lnTo>
                        <a:lnTo>
                          <a:pt x="291" y="641"/>
                        </a:lnTo>
                        <a:lnTo>
                          <a:pt x="291" y="641"/>
                        </a:lnTo>
                        <a:lnTo>
                          <a:pt x="291" y="641"/>
                        </a:lnTo>
                        <a:lnTo>
                          <a:pt x="292" y="641"/>
                        </a:lnTo>
                        <a:lnTo>
                          <a:pt x="292" y="641"/>
                        </a:lnTo>
                        <a:lnTo>
                          <a:pt x="292" y="641"/>
                        </a:lnTo>
                        <a:lnTo>
                          <a:pt x="292" y="641"/>
                        </a:lnTo>
                        <a:lnTo>
                          <a:pt x="292" y="641"/>
                        </a:lnTo>
                        <a:lnTo>
                          <a:pt x="292" y="642"/>
                        </a:lnTo>
                        <a:lnTo>
                          <a:pt x="293" y="642"/>
                        </a:lnTo>
                        <a:lnTo>
                          <a:pt x="293" y="642"/>
                        </a:lnTo>
                        <a:lnTo>
                          <a:pt x="293" y="642"/>
                        </a:lnTo>
                        <a:lnTo>
                          <a:pt x="293" y="642"/>
                        </a:lnTo>
                        <a:lnTo>
                          <a:pt x="293" y="642"/>
                        </a:lnTo>
                        <a:lnTo>
                          <a:pt x="294" y="642"/>
                        </a:lnTo>
                        <a:lnTo>
                          <a:pt x="294" y="642"/>
                        </a:lnTo>
                        <a:lnTo>
                          <a:pt x="294" y="642"/>
                        </a:lnTo>
                        <a:lnTo>
                          <a:pt x="294" y="642"/>
                        </a:lnTo>
                        <a:lnTo>
                          <a:pt x="294" y="642"/>
                        </a:lnTo>
                        <a:lnTo>
                          <a:pt x="295" y="642"/>
                        </a:lnTo>
                        <a:lnTo>
                          <a:pt x="295" y="642"/>
                        </a:lnTo>
                        <a:lnTo>
                          <a:pt x="295" y="643"/>
                        </a:lnTo>
                        <a:lnTo>
                          <a:pt x="295" y="643"/>
                        </a:lnTo>
                        <a:lnTo>
                          <a:pt x="295" y="643"/>
                        </a:lnTo>
                        <a:lnTo>
                          <a:pt x="295" y="643"/>
                        </a:lnTo>
                        <a:lnTo>
                          <a:pt x="297" y="643"/>
                        </a:lnTo>
                        <a:lnTo>
                          <a:pt x="297" y="643"/>
                        </a:lnTo>
                        <a:lnTo>
                          <a:pt x="297" y="643"/>
                        </a:lnTo>
                        <a:lnTo>
                          <a:pt x="297" y="643"/>
                        </a:lnTo>
                        <a:lnTo>
                          <a:pt x="297" y="643"/>
                        </a:lnTo>
                        <a:lnTo>
                          <a:pt x="298" y="643"/>
                        </a:lnTo>
                        <a:lnTo>
                          <a:pt x="298" y="643"/>
                        </a:lnTo>
                        <a:lnTo>
                          <a:pt x="298" y="644"/>
                        </a:lnTo>
                        <a:lnTo>
                          <a:pt x="298" y="644"/>
                        </a:lnTo>
                        <a:lnTo>
                          <a:pt x="298" y="644"/>
                        </a:lnTo>
                        <a:lnTo>
                          <a:pt x="298" y="644"/>
                        </a:lnTo>
                        <a:lnTo>
                          <a:pt x="299" y="644"/>
                        </a:lnTo>
                        <a:lnTo>
                          <a:pt x="299" y="644"/>
                        </a:lnTo>
                        <a:lnTo>
                          <a:pt x="299" y="644"/>
                        </a:lnTo>
                        <a:lnTo>
                          <a:pt x="299" y="644"/>
                        </a:lnTo>
                        <a:lnTo>
                          <a:pt x="299" y="644"/>
                        </a:lnTo>
                        <a:lnTo>
                          <a:pt x="300" y="644"/>
                        </a:lnTo>
                        <a:lnTo>
                          <a:pt x="300" y="646"/>
                        </a:lnTo>
                        <a:lnTo>
                          <a:pt x="300" y="646"/>
                        </a:lnTo>
                        <a:lnTo>
                          <a:pt x="300" y="646"/>
                        </a:lnTo>
                        <a:lnTo>
                          <a:pt x="300" y="646"/>
                        </a:lnTo>
                        <a:lnTo>
                          <a:pt x="300" y="646"/>
                        </a:lnTo>
                        <a:lnTo>
                          <a:pt x="301" y="646"/>
                        </a:lnTo>
                        <a:lnTo>
                          <a:pt x="301" y="646"/>
                        </a:lnTo>
                        <a:lnTo>
                          <a:pt x="301" y="646"/>
                        </a:lnTo>
                        <a:lnTo>
                          <a:pt x="301" y="646"/>
                        </a:lnTo>
                        <a:lnTo>
                          <a:pt x="301" y="647"/>
                        </a:lnTo>
                        <a:lnTo>
                          <a:pt x="301" y="647"/>
                        </a:lnTo>
                        <a:lnTo>
                          <a:pt x="302" y="647"/>
                        </a:lnTo>
                        <a:lnTo>
                          <a:pt x="302" y="647"/>
                        </a:lnTo>
                        <a:lnTo>
                          <a:pt x="302" y="647"/>
                        </a:lnTo>
                        <a:lnTo>
                          <a:pt x="302" y="647"/>
                        </a:lnTo>
                        <a:lnTo>
                          <a:pt x="302" y="647"/>
                        </a:lnTo>
                        <a:lnTo>
                          <a:pt x="302" y="647"/>
                        </a:lnTo>
                        <a:lnTo>
                          <a:pt x="302" y="648"/>
                        </a:lnTo>
                        <a:lnTo>
                          <a:pt x="303" y="648"/>
                        </a:lnTo>
                        <a:lnTo>
                          <a:pt x="303" y="648"/>
                        </a:lnTo>
                        <a:lnTo>
                          <a:pt x="303" y="648"/>
                        </a:lnTo>
                        <a:lnTo>
                          <a:pt x="303" y="648"/>
                        </a:lnTo>
                        <a:lnTo>
                          <a:pt x="303" y="648"/>
                        </a:lnTo>
                        <a:lnTo>
                          <a:pt x="303" y="648"/>
                        </a:lnTo>
                        <a:lnTo>
                          <a:pt x="304" y="648"/>
                        </a:lnTo>
                        <a:lnTo>
                          <a:pt x="304" y="649"/>
                        </a:lnTo>
                        <a:lnTo>
                          <a:pt x="304" y="649"/>
                        </a:lnTo>
                        <a:lnTo>
                          <a:pt x="304" y="649"/>
                        </a:lnTo>
                        <a:lnTo>
                          <a:pt x="304" y="649"/>
                        </a:lnTo>
                        <a:lnTo>
                          <a:pt x="304" y="649"/>
                        </a:lnTo>
                        <a:lnTo>
                          <a:pt x="304" y="649"/>
                        </a:lnTo>
                        <a:lnTo>
                          <a:pt x="306" y="649"/>
                        </a:lnTo>
                        <a:lnTo>
                          <a:pt x="306" y="649"/>
                        </a:lnTo>
                        <a:lnTo>
                          <a:pt x="306" y="650"/>
                        </a:lnTo>
                        <a:lnTo>
                          <a:pt x="306" y="650"/>
                        </a:lnTo>
                        <a:lnTo>
                          <a:pt x="306" y="650"/>
                        </a:lnTo>
                        <a:lnTo>
                          <a:pt x="306" y="650"/>
                        </a:lnTo>
                        <a:lnTo>
                          <a:pt x="306" y="650"/>
                        </a:lnTo>
                        <a:lnTo>
                          <a:pt x="307" y="650"/>
                        </a:lnTo>
                        <a:lnTo>
                          <a:pt x="307" y="650"/>
                        </a:lnTo>
                        <a:lnTo>
                          <a:pt x="307" y="651"/>
                        </a:lnTo>
                        <a:lnTo>
                          <a:pt x="307" y="651"/>
                        </a:lnTo>
                        <a:lnTo>
                          <a:pt x="307" y="651"/>
                        </a:lnTo>
                        <a:lnTo>
                          <a:pt x="307" y="651"/>
                        </a:lnTo>
                        <a:lnTo>
                          <a:pt x="307" y="651"/>
                        </a:lnTo>
                        <a:lnTo>
                          <a:pt x="308" y="651"/>
                        </a:lnTo>
                        <a:lnTo>
                          <a:pt x="308" y="651"/>
                        </a:lnTo>
                        <a:lnTo>
                          <a:pt x="308" y="652"/>
                        </a:lnTo>
                        <a:lnTo>
                          <a:pt x="308" y="652"/>
                        </a:lnTo>
                        <a:lnTo>
                          <a:pt x="308" y="652"/>
                        </a:lnTo>
                        <a:lnTo>
                          <a:pt x="308" y="652"/>
                        </a:lnTo>
                        <a:lnTo>
                          <a:pt x="308" y="652"/>
                        </a:lnTo>
                        <a:lnTo>
                          <a:pt x="309" y="652"/>
                        </a:lnTo>
                        <a:lnTo>
                          <a:pt x="309" y="653"/>
                        </a:lnTo>
                        <a:lnTo>
                          <a:pt x="309" y="653"/>
                        </a:lnTo>
                        <a:lnTo>
                          <a:pt x="309" y="653"/>
                        </a:lnTo>
                        <a:lnTo>
                          <a:pt x="309" y="653"/>
                        </a:lnTo>
                        <a:lnTo>
                          <a:pt x="309" y="653"/>
                        </a:lnTo>
                        <a:lnTo>
                          <a:pt x="309" y="653"/>
                        </a:lnTo>
                        <a:lnTo>
                          <a:pt x="309" y="653"/>
                        </a:lnTo>
                        <a:lnTo>
                          <a:pt x="310" y="655"/>
                        </a:lnTo>
                        <a:lnTo>
                          <a:pt x="310" y="655"/>
                        </a:lnTo>
                        <a:lnTo>
                          <a:pt x="310" y="655"/>
                        </a:lnTo>
                        <a:lnTo>
                          <a:pt x="310" y="655"/>
                        </a:lnTo>
                        <a:lnTo>
                          <a:pt x="310" y="655"/>
                        </a:lnTo>
                        <a:lnTo>
                          <a:pt x="310" y="655"/>
                        </a:lnTo>
                        <a:lnTo>
                          <a:pt x="310" y="656"/>
                        </a:lnTo>
                        <a:lnTo>
                          <a:pt x="310" y="656"/>
                        </a:lnTo>
                        <a:lnTo>
                          <a:pt x="310" y="656"/>
                        </a:lnTo>
                        <a:lnTo>
                          <a:pt x="311" y="656"/>
                        </a:lnTo>
                        <a:lnTo>
                          <a:pt x="311" y="656"/>
                        </a:lnTo>
                        <a:lnTo>
                          <a:pt x="311" y="656"/>
                        </a:lnTo>
                        <a:lnTo>
                          <a:pt x="311" y="657"/>
                        </a:lnTo>
                        <a:lnTo>
                          <a:pt x="311" y="657"/>
                        </a:lnTo>
                        <a:lnTo>
                          <a:pt x="311" y="657"/>
                        </a:lnTo>
                        <a:lnTo>
                          <a:pt x="311" y="657"/>
                        </a:lnTo>
                        <a:lnTo>
                          <a:pt x="311" y="657"/>
                        </a:lnTo>
                        <a:lnTo>
                          <a:pt x="311" y="657"/>
                        </a:lnTo>
                        <a:lnTo>
                          <a:pt x="312" y="658"/>
                        </a:lnTo>
                        <a:lnTo>
                          <a:pt x="312" y="658"/>
                        </a:lnTo>
                        <a:lnTo>
                          <a:pt x="312" y="658"/>
                        </a:lnTo>
                        <a:lnTo>
                          <a:pt x="312" y="658"/>
                        </a:lnTo>
                        <a:lnTo>
                          <a:pt x="312" y="658"/>
                        </a:lnTo>
                        <a:lnTo>
                          <a:pt x="312" y="658"/>
                        </a:lnTo>
                        <a:lnTo>
                          <a:pt x="312" y="659"/>
                        </a:lnTo>
                        <a:lnTo>
                          <a:pt x="312" y="659"/>
                        </a:lnTo>
                        <a:lnTo>
                          <a:pt x="312" y="659"/>
                        </a:lnTo>
                        <a:lnTo>
                          <a:pt x="312" y="659"/>
                        </a:lnTo>
                        <a:lnTo>
                          <a:pt x="313" y="659"/>
                        </a:lnTo>
                        <a:lnTo>
                          <a:pt x="313" y="660"/>
                        </a:lnTo>
                        <a:lnTo>
                          <a:pt x="313" y="660"/>
                        </a:lnTo>
                        <a:lnTo>
                          <a:pt x="313" y="660"/>
                        </a:lnTo>
                        <a:lnTo>
                          <a:pt x="313" y="660"/>
                        </a:lnTo>
                        <a:lnTo>
                          <a:pt x="313" y="660"/>
                        </a:lnTo>
                        <a:lnTo>
                          <a:pt x="313" y="660"/>
                        </a:lnTo>
                        <a:lnTo>
                          <a:pt x="313" y="661"/>
                        </a:lnTo>
                        <a:lnTo>
                          <a:pt x="313" y="661"/>
                        </a:lnTo>
                        <a:lnTo>
                          <a:pt x="313" y="661"/>
                        </a:lnTo>
                        <a:lnTo>
                          <a:pt x="313" y="661"/>
                        </a:lnTo>
                        <a:lnTo>
                          <a:pt x="315" y="661"/>
                        </a:lnTo>
                        <a:lnTo>
                          <a:pt x="315" y="662"/>
                        </a:lnTo>
                        <a:lnTo>
                          <a:pt x="315" y="662"/>
                        </a:lnTo>
                        <a:lnTo>
                          <a:pt x="315" y="662"/>
                        </a:lnTo>
                        <a:lnTo>
                          <a:pt x="315" y="662"/>
                        </a:lnTo>
                        <a:lnTo>
                          <a:pt x="315" y="662"/>
                        </a:lnTo>
                        <a:lnTo>
                          <a:pt x="315" y="662"/>
                        </a:lnTo>
                        <a:lnTo>
                          <a:pt x="315" y="664"/>
                        </a:lnTo>
                        <a:lnTo>
                          <a:pt x="315" y="664"/>
                        </a:lnTo>
                        <a:lnTo>
                          <a:pt x="315" y="664"/>
                        </a:lnTo>
                        <a:lnTo>
                          <a:pt x="315" y="664"/>
                        </a:lnTo>
                        <a:lnTo>
                          <a:pt x="315" y="664"/>
                        </a:lnTo>
                        <a:lnTo>
                          <a:pt x="315" y="665"/>
                        </a:lnTo>
                        <a:lnTo>
                          <a:pt x="316" y="665"/>
                        </a:lnTo>
                        <a:lnTo>
                          <a:pt x="316" y="665"/>
                        </a:lnTo>
                        <a:lnTo>
                          <a:pt x="316" y="665"/>
                        </a:lnTo>
                        <a:lnTo>
                          <a:pt x="316" y="665"/>
                        </a:lnTo>
                        <a:lnTo>
                          <a:pt x="316" y="666"/>
                        </a:lnTo>
                        <a:lnTo>
                          <a:pt x="316" y="666"/>
                        </a:lnTo>
                        <a:lnTo>
                          <a:pt x="316" y="666"/>
                        </a:lnTo>
                        <a:lnTo>
                          <a:pt x="316" y="666"/>
                        </a:lnTo>
                        <a:lnTo>
                          <a:pt x="316" y="666"/>
                        </a:lnTo>
                        <a:lnTo>
                          <a:pt x="316" y="667"/>
                        </a:lnTo>
                        <a:lnTo>
                          <a:pt x="316" y="667"/>
                        </a:lnTo>
                        <a:lnTo>
                          <a:pt x="316" y="667"/>
                        </a:lnTo>
                        <a:lnTo>
                          <a:pt x="316" y="667"/>
                        </a:lnTo>
                        <a:lnTo>
                          <a:pt x="316" y="667"/>
                        </a:lnTo>
                        <a:lnTo>
                          <a:pt x="316" y="668"/>
                        </a:lnTo>
                        <a:lnTo>
                          <a:pt x="316" y="668"/>
                        </a:lnTo>
                        <a:lnTo>
                          <a:pt x="316" y="668"/>
                        </a:lnTo>
                        <a:lnTo>
                          <a:pt x="317" y="668"/>
                        </a:lnTo>
                        <a:lnTo>
                          <a:pt x="317" y="668"/>
                        </a:lnTo>
                        <a:lnTo>
                          <a:pt x="317" y="669"/>
                        </a:lnTo>
                        <a:lnTo>
                          <a:pt x="317" y="669"/>
                        </a:lnTo>
                        <a:lnTo>
                          <a:pt x="317" y="669"/>
                        </a:lnTo>
                        <a:lnTo>
                          <a:pt x="317" y="669"/>
                        </a:lnTo>
                        <a:lnTo>
                          <a:pt x="317" y="669"/>
                        </a:lnTo>
                        <a:lnTo>
                          <a:pt x="317" y="670"/>
                        </a:lnTo>
                        <a:lnTo>
                          <a:pt x="317" y="670"/>
                        </a:lnTo>
                        <a:lnTo>
                          <a:pt x="317" y="670"/>
                        </a:lnTo>
                        <a:lnTo>
                          <a:pt x="317" y="670"/>
                        </a:lnTo>
                        <a:lnTo>
                          <a:pt x="317" y="670"/>
                        </a:lnTo>
                        <a:lnTo>
                          <a:pt x="317" y="671"/>
                        </a:lnTo>
                        <a:lnTo>
                          <a:pt x="317" y="671"/>
                        </a:lnTo>
                        <a:lnTo>
                          <a:pt x="317" y="671"/>
                        </a:lnTo>
                        <a:lnTo>
                          <a:pt x="317" y="671"/>
                        </a:lnTo>
                        <a:lnTo>
                          <a:pt x="317" y="671"/>
                        </a:lnTo>
                        <a:lnTo>
                          <a:pt x="317" y="673"/>
                        </a:lnTo>
                        <a:lnTo>
                          <a:pt x="317" y="673"/>
                        </a:lnTo>
                        <a:lnTo>
                          <a:pt x="317" y="673"/>
                        </a:lnTo>
                        <a:lnTo>
                          <a:pt x="317" y="673"/>
                        </a:lnTo>
                        <a:lnTo>
                          <a:pt x="317" y="674"/>
                        </a:lnTo>
                        <a:lnTo>
                          <a:pt x="317" y="674"/>
                        </a:lnTo>
                        <a:lnTo>
                          <a:pt x="317" y="674"/>
                        </a:lnTo>
                        <a:lnTo>
                          <a:pt x="317" y="674"/>
                        </a:lnTo>
                        <a:lnTo>
                          <a:pt x="317" y="674"/>
                        </a:lnTo>
                        <a:lnTo>
                          <a:pt x="317" y="675"/>
                        </a:lnTo>
                        <a:lnTo>
                          <a:pt x="317" y="675"/>
                        </a:lnTo>
                        <a:lnTo>
                          <a:pt x="317" y="675"/>
                        </a:lnTo>
                        <a:lnTo>
                          <a:pt x="317" y="675"/>
                        </a:lnTo>
                        <a:lnTo>
                          <a:pt x="317" y="675"/>
                        </a:lnTo>
                        <a:lnTo>
                          <a:pt x="317" y="676"/>
                        </a:lnTo>
                        <a:lnTo>
                          <a:pt x="317" y="676"/>
                        </a:lnTo>
                        <a:lnTo>
                          <a:pt x="317" y="676"/>
                        </a:lnTo>
                        <a:lnTo>
                          <a:pt x="317" y="676"/>
                        </a:lnTo>
                        <a:lnTo>
                          <a:pt x="317" y="676"/>
                        </a:lnTo>
                        <a:lnTo>
                          <a:pt x="317" y="677"/>
                        </a:lnTo>
                        <a:lnTo>
                          <a:pt x="317" y="677"/>
                        </a:lnTo>
                        <a:lnTo>
                          <a:pt x="317" y="677"/>
                        </a:lnTo>
                        <a:lnTo>
                          <a:pt x="317" y="677"/>
                        </a:lnTo>
                        <a:lnTo>
                          <a:pt x="317" y="678"/>
                        </a:lnTo>
                        <a:lnTo>
                          <a:pt x="317" y="678"/>
                        </a:lnTo>
                        <a:lnTo>
                          <a:pt x="317" y="678"/>
                        </a:lnTo>
                        <a:lnTo>
                          <a:pt x="317" y="678"/>
                        </a:lnTo>
                        <a:lnTo>
                          <a:pt x="317" y="678"/>
                        </a:lnTo>
                        <a:lnTo>
                          <a:pt x="317" y="679"/>
                        </a:lnTo>
                        <a:lnTo>
                          <a:pt x="317" y="679"/>
                        </a:lnTo>
                        <a:lnTo>
                          <a:pt x="317" y="679"/>
                        </a:lnTo>
                        <a:lnTo>
                          <a:pt x="317" y="679"/>
                        </a:lnTo>
                        <a:lnTo>
                          <a:pt x="317" y="679"/>
                        </a:lnTo>
                        <a:lnTo>
                          <a:pt x="317" y="681"/>
                        </a:lnTo>
                        <a:lnTo>
                          <a:pt x="317" y="681"/>
                        </a:lnTo>
                        <a:lnTo>
                          <a:pt x="317" y="681"/>
                        </a:lnTo>
                        <a:lnTo>
                          <a:pt x="317" y="681"/>
                        </a:lnTo>
                        <a:lnTo>
                          <a:pt x="317" y="682"/>
                        </a:lnTo>
                        <a:lnTo>
                          <a:pt x="317" y="682"/>
                        </a:lnTo>
                        <a:lnTo>
                          <a:pt x="317" y="682"/>
                        </a:lnTo>
                        <a:lnTo>
                          <a:pt x="317" y="682"/>
                        </a:lnTo>
                        <a:lnTo>
                          <a:pt x="317" y="682"/>
                        </a:lnTo>
                        <a:lnTo>
                          <a:pt x="317" y="683"/>
                        </a:lnTo>
                        <a:lnTo>
                          <a:pt x="317" y="683"/>
                        </a:lnTo>
                        <a:lnTo>
                          <a:pt x="317" y="683"/>
                        </a:lnTo>
                        <a:lnTo>
                          <a:pt x="317" y="683"/>
                        </a:lnTo>
                        <a:lnTo>
                          <a:pt x="317" y="683"/>
                        </a:lnTo>
                        <a:lnTo>
                          <a:pt x="317" y="684"/>
                        </a:lnTo>
                        <a:lnTo>
                          <a:pt x="317" y="684"/>
                        </a:lnTo>
                        <a:lnTo>
                          <a:pt x="317" y="684"/>
                        </a:lnTo>
                        <a:lnTo>
                          <a:pt x="317" y="684"/>
                        </a:lnTo>
                        <a:lnTo>
                          <a:pt x="317" y="684"/>
                        </a:lnTo>
                        <a:lnTo>
                          <a:pt x="317" y="685"/>
                        </a:lnTo>
                        <a:lnTo>
                          <a:pt x="317" y="685"/>
                        </a:lnTo>
                        <a:lnTo>
                          <a:pt x="317" y="685"/>
                        </a:lnTo>
                        <a:lnTo>
                          <a:pt x="317" y="685"/>
                        </a:lnTo>
                        <a:lnTo>
                          <a:pt x="317" y="685"/>
                        </a:lnTo>
                        <a:lnTo>
                          <a:pt x="317" y="686"/>
                        </a:lnTo>
                        <a:lnTo>
                          <a:pt x="316" y="686"/>
                        </a:lnTo>
                        <a:lnTo>
                          <a:pt x="316" y="686"/>
                        </a:lnTo>
                        <a:lnTo>
                          <a:pt x="316" y="686"/>
                        </a:lnTo>
                        <a:lnTo>
                          <a:pt x="316" y="686"/>
                        </a:lnTo>
                        <a:lnTo>
                          <a:pt x="316" y="687"/>
                        </a:lnTo>
                        <a:lnTo>
                          <a:pt x="316" y="687"/>
                        </a:lnTo>
                        <a:lnTo>
                          <a:pt x="316" y="687"/>
                        </a:lnTo>
                        <a:lnTo>
                          <a:pt x="316" y="687"/>
                        </a:lnTo>
                        <a:lnTo>
                          <a:pt x="316" y="687"/>
                        </a:lnTo>
                        <a:lnTo>
                          <a:pt x="316" y="688"/>
                        </a:lnTo>
                        <a:lnTo>
                          <a:pt x="316" y="688"/>
                        </a:lnTo>
                        <a:lnTo>
                          <a:pt x="316" y="688"/>
                        </a:lnTo>
                        <a:lnTo>
                          <a:pt x="316" y="688"/>
                        </a:lnTo>
                        <a:lnTo>
                          <a:pt x="316" y="688"/>
                        </a:lnTo>
                        <a:lnTo>
                          <a:pt x="316" y="690"/>
                        </a:lnTo>
                        <a:lnTo>
                          <a:pt x="316" y="690"/>
                        </a:lnTo>
                        <a:lnTo>
                          <a:pt x="316" y="690"/>
                        </a:lnTo>
                        <a:lnTo>
                          <a:pt x="315" y="690"/>
                        </a:lnTo>
                        <a:lnTo>
                          <a:pt x="315" y="690"/>
                        </a:lnTo>
                        <a:lnTo>
                          <a:pt x="315" y="691"/>
                        </a:lnTo>
                        <a:lnTo>
                          <a:pt x="315" y="691"/>
                        </a:lnTo>
                        <a:lnTo>
                          <a:pt x="315" y="691"/>
                        </a:lnTo>
                        <a:lnTo>
                          <a:pt x="315" y="691"/>
                        </a:lnTo>
                        <a:lnTo>
                          <a:pt x="315" y="691"/>
                        </a:lnTo>
                        <a:lnTo>
                          <a:pt x="315" y="692"/>
                        </a:lnTo>
                        <a:lnTo>
                          <a:pt x="315" y="692"/>
                        </a:lnTo>
                        <a:lnTo>
                          <a:pt x="315" y="692"/>
                        </a:lnTo>
                        <a:lnTo>
                          <a:pt x="315" y="692"/>
                        </a:lnTo>
                        <a:lnTo>
                          <a:pt x="315" y="692"/>
                        </a:lnTo>
                        <a:lnTo>
                          <a:pt x="315" y="692"/>
                        </a:lnTo>
                        <a:lnTo>
                          <a:pt x="313" y="693"/>
                        </a:lnTo>
                        <a:lnTo>
                          <a:pt x="313" y="693"/>
                        </a:lnTo>
                        <a:lnTo>
                          <a:pt x="313" y="693"/>
                        </a:lnTo>
                        <a:lnTo>
                          <a:pt x="313" y="693"/>
                        </a:lnTo>
                        <a:lnTo>
                          <a:pt x="313" y="693"/>
                        </a:lnTo>
                        <a:lnTo>
                          <a:pt x="313" y="694"/>
                        </a:lnTo>
                        <a:lnTo>
                          <a:pt x="313" y="694"/>
                        </a:lnTo>
                        <a:lnTo>
                          <a:pt x="313" y="694"/>
                        </a:lnTo>
                        <a:lnTo>
                          <a:pt x="313" y="694"/>
                        </a:lnTo>
                        <a:lnTo>
                          <a:pt x="313" y="694"/>
                        </a:lnTo>
                        <a:lnTo>
                          <a:pt x="313" y="694"/>
                        </a:lnTo>
                        <a:lnTo>
                          <a:pt x="312" y="695"/>
                        </a:lnTo>
                        <a:lnTo>
                          <a:pt x="312" y="695"/>
                        </a:lnTo>
                        <a:lnTo>
                          <a:pt x="312" y="695"/>
                        </a:lnTo>
                        <a:lnTo>
                          <a:pt x="312" y="695"/>
                        </a:lnTo>
                        <a:lnTo>
                          <a:pt x="312" y="695"/>
                        </a:lnTo>
                        <a:lnTo>
                          <a:pt x="312" y="696"/>
                        </a:lnTo>
                        <a:lnTo>
                          <a:pt x="312" y="696"/>
                        </a:lnTo>
                        <a:lnTo>
                          <a:pt x="312" y="696"/>
                        </a:lnTo>
                        <a:lnTo>
                          <a:pt x="312" y="696"/>
                        </a:lnTo>
                        <a:lnTo>
                          <a:pt x="312" y="696"/>
                        </a:lnTo>
                        <a:lnTo>
                          <a:pt x="311" y="696"/>
                        </a:lnTo>
                        <a:lnTo>
                          <a:pt x="311" y="697"/>
                        </a:lnTo>
                        <a:lnTo>
                          <a:pt x="311" y="697"/>
                        </a:lnTo>
                        <a:lnTo>
                          <a:pt x="311" y="697"/>
                        </a:lnTo>
                        <a:lnTo>
                          <a:pt x="311" y="697"/>
                        </a:lnTo>
                        <a:lnTo>
                          <a:pt x="311" y="697"/>
                        </a:lnTo>
                        <a:lnTo>
                          <a:pt x="311" y="697"/>
                        </a:lnTo>
                        <a:lnTo>
                          <a:pt x="311" y="699"/>
                        </a:lnTo>
                        <a:lnTo>
                          <a:pt x="311" y="699"/>
                        </a:lnTo>
                        <a:lnTo>
                          <a:pt x="310" y="699"/>
                        </a:lnTo>
                        <a:lnTo>
                          <a:pt x="310" y="699"/>
                        </a:lnTo>
                        <a:lnTo>
                          <a:pt x="310" y="699"/>
                        </a:lnTo>
                        <a:lnTo>
                          <a:pt x="310" y="699"/>
                        </a:lnTo>
                        <a:lnTo>
                          <a:pt x="310" y="700"/>
                        </a:lnTo>
                        <a:lnTo>
                          <a:pt x="310" y="700"/>
                        </a:lnTo>
                        <a:lnTo>
                          <a:pt x="310" y="700"/>
                        </a:lnTo>
                        <a:lnTo>
                          <a:pt x="310" y="700"/>
                        </a:lnTo>
                        <a:lnTo>
                          <a:pt x="310" y="700"/>
                        </a:lnTo>
                        <a:lnTo>
                          <a:pt x="309" y="700"/>
                        </a:lnTo>
                        <a:lnTo>
                          <a:pt x="309" y="701"/>
                        </a:lnTo>
                        <a:lnTo>
                          <a:pt x="309" y="701"/>
                        </a:lnTo>
                        <a:lnTo>
                          <a:pt x="309" y="701"/>
                        </a:lnTo>
                        <a:lnTo>
                          <a:pt x="309" y="701"/>
                        </a:lnTo>
                        <a:lnTo>
                          <a:pt x="309" y="701"/>
                        </a:lnTo>
                        <a:lnTo>
                          <a:pt x="309" y="701"/>
                        </a:lnTo>
                        <a:lnTo>
                          <a:pt x="309" y="701"/>
                        </a:lnTo>
                        <a:lnTo>
                          <a:pt x="308" y="702"/>
                        </a:lnTo>
                        <a:lnTo>
                          <a:pt x="308" y="702"/>
                        </a:lnTo>
                        <a:lnTo>
                          <a:pt x="308" y="702"/>
                        </a:lnTo>
                        <a:lnTo>
                          <a:pt x="308" y="702"/>
                        </a:lnTo>
                        <a:lnTo>
                          <a:pt x="308" y="702"/>
                        </a:lnTo>
                        <a:lnTo>
                          <a:pt x="308" y="702"/>
                        </a:lnTo>
                        <a:lnTo>
                          <a:pt x="308" y="702"/>
                        </a:lnTo>
                        <a:lnTo>
                          <a:pt x="307" y="703"/>
                        </a:lnTo>
                        <a:lnTo>
                          <a:pt x="307" y="703"/>
                        </a:lnTo>
                        <a:lnTo>
                          <a:pt x="307" y="703"/>
                        </a:lnTo>
                        <a:lnTo>
                          <a:pt x="307" y="703"/>
                        </a:lnTo>
                        <a:lnTo>
                          <a:pt x="307" y="703"/>
                        </a:lnTo>
                        <a:lnTo>
                          <a:pt x="307" y="703"/>
                        </a:lnTo>
                        <a:lnTo>
                          <a:pt x="307" y="704"/>
                        </a:lnTo>
                        <a:lnTo>
                          <a:pt x="306" y="704"/>
                        </a:lnTo>
                        <a:lnTo>
                          <a:pt x="306" y="704"/>
                        </a:lnTo>
                        <a:lnTo>
                          <a:pt x="306" y="704"/>
                        </a:lnTo>
                        <a:lnTo>
                          <a:pt x="306" y="704"/>
                        </a:lnTo>
                        <a:lnTo>
                          <a:pt x="306" y="704"/>
                        </a:lnTo>
                        <a:lnTo>
                          <a:pt x="306" y="704"/>
                        </a:lnTo>
                        <a:lnTo>
                          <a:pt x="306" y="704"/>
                        </a:lnTo>
                        <a:lnTo>
                          <a:pt x="304" y="705"/>
                        </a:lnTo>
                        <a:lnTo>
                          <a:pt x="304" y="705"/>
                        </a:lnTo>
                        <a:lnTo>
                          <a:pt x="304" y="705"/>
                        </a:lnTo>
                        <a:lnTo>
                          <a:pt x="304" y="705"/>
                        </a:lnTo>
                        <a:lnTo>
                          <a:pt x="304" y="705"/>
                        </a:lnTo>
                        <a:lnTo>
                          <a:pt x="304" y="705"/>
                        </a:lnTo>
                        <a:lnTo>
                          <a:pt x="304" y="705"/>
                        </a:lnTo>
                        <a:lnTo>
                          <a:pt x="303" y="706"/>
                        </a:lnTo>
                        <a:lnTo>
                          <a:pt x="303" y="706"/>
                        </a:lnTo>
                        <a:lnTo>
                          <a:pt x="303" y="706"/>
                        </a:lnTo>
                        <a:lnTo>
                          <a:pt x="303" y="706"/>
                        </a:lnTo>
                        <a:lnTo>
                          <a:pt x="303" y="706"/>
                        </a:lnTo>
                        <a:lnTo>
                          <a:pt x="303" y="706"/>
                        </a:lnTo>
                        <a:lnTo>
                          <a:pt x="302" y="706"/>
                        </a:lnTo>
                        <a:lnTo>
                          <a:pt x="302" y="706"/>
                        </a:lnTo>
                        <a:lnTo>
                          <a:pt x="302" y="708"/>
                        </a:lnTo>
                        <a:lnTo>
                          <a:pt x="302" y="708"/>
                        </a:lnTo>
                        <a:lnTo>
                          <a:pt x="302" y="708"/>
                        </a:lnTo>
                        <a:lnTo>
                          <a:pt x="302" y="708"/>
                        </a:lnTo>
                        <a:lnTo>
                          <a:pt x="302" y="708"/>
                        </a:lnTo>
                        <a:lnTo>
                          <a:pt x="301" y="708"/>
                        </a:lnTo>
                        <a:lnTo>
                          <a:pt x="301" y="708"/>
                        </a:lnTo>
                        <a:lnTo>
                          <a:pt x="301" y="708"/>
                        </a:lnTo>
                        <a:lnTo>
                          <a:pt x="301" y="708"/>
                        </a:lnTo>
                        <a:lnTo>
                          <a:pt x="301" y="709"/>
                        </a:lnTo>
                        <a:lnTo>
                          <a:pt x="301" y="709"/>
                        </a:lnTo>
                        <a:lnTo>
                          <a:pt x="300" y="709"/>
                        </a:lnTo>
                        <a:lnTo>
                          <a:pt x="300" y="709"/>
                        </a:lnTo>
                        <a:lnTo>
                          <a:pt x="300" y="709"/>
                        </a:lnTo>
                        <a:lnTo>
                          <a:pt x="300" y="709"/>
                        </a:lnTo>
                        <a:lnTo>
                          <a:pt x="300" y="709"/>
                        </a:lnTo>
                        <a:lnTo>
                          <a:pt x="300" y="709"/>
                        </a:lnTo>
                        <a:lnTo>
                          <a:pt x="299" y="709"/>
                        </a:lnTo>
                        <a:lnTo>
                          <a:pt x="299" y="710"/>
                        </a:lnTo>
                        <a:lnTo>
                          <a:pt x="299" y="710"/>
                        </a:lnTo>
                        <a:lnTo>
                          <a:pt x="299" y="710"/>
                        </a:lnTo>
                        <a:lnTo>
                          <a:pt x="299" y="710"/>
                        </a:lnTo>
                        <a:lnTo>
                          <a:pt x="298" y="710"/>
                        </a:lnTo>
                        <a:lnTo>
                          <a:pt x="298" y="710"/>
                        </a:lnTo>
                        <a:lnTo>
                          <a:pt x="298" y="710"/>
                        </a:lnTo>
                        <a:lnTo>
                          <a:pt x="298" y="710"/>
                        </a:lnTo>
                        <a:lnTo>
                          <a:pt x="298" y="710"/>
                        </a:lnTo>
                        <a:lnTo>
                          <a:pt x="298" y="710"/>
                        </a:lnTo>
                        <a:lnTo>
                          <a:pt x="297" y="711"/>
                        </a:lnTo>
                        <a:lnTo>
                          <a:pt x="297" y="711"/>
                        </a:lnTo>
                        <a:lnTo>
                          <a:pt x="297" y="711"/>
                        </a:lnTo>
                        <a:lnTo>
                          <a:pt x="297" y="711"/>
                        </a:lnTo>
                        <a:lnTo>
                          <a:pt x="297" y="711"/>
                        </a:lnTo>
                        <a:lnTo>
                          <a:pt x="295" y="711"/>
                        </a:lnTo>
                        <a:lnTo>
                          <a:pt x="295" y="711"/>
                        </a:lnTo>
                        <a:lnTo>
                          <a:pt x="295" y="711"/>
                        </a:lnTo>
                        <a:lnTo>
                          <a:pt x="295" y="711"/>
                        </a:lnTo>
                        <a:lnTo>
                          <a:pt x="295" y="711"/>
                        </a:lnTo>
                        <a:lnTo>
                          <a:pt x="295" y="711"/>
                        </a:lnTo>
                        <a:lnTo>
                          <a:pt x="294" y="712"/>
                        </a:lnTo>
                        <a:lnTo>
                          <a:pt x="294" y="712"/>
                        </a:lnTo>
                        <a:lnTo>
                          <a:pt x="294" y="712"/>
                        </a:lnTo>
                        <a:lnTo>
                          <a:pt x="294" y="712"/>
                        </a:lnTo>
                        <a:lnTo>
                          <a:pt x="294" y="712"/>
                        </a:lnTo>
                        <a:lnTo>
                          <a:pt x="293" y="712"/>
                        </a:lnTo>
                        <a:lnTo>
                          <a:pt x="293" y="712"/>
                        </a:lnTo>
                        <a:lnTo>
                          <a:pt x="293" y="712"/>
                        </a:lnTo>
                        <a:lnTo>
                          <a:pt x="293" y="712"/>
                        </a:lnTo>
                        <a:lnTo>
                          <a:pt x="293" y="712"/>
                        </a:lnTo>
                        <a:lnTo>
                          <a:pt x="292" y="712"/>
                        </a:lnTo>
                        <a:lnTo>
                          <a:pt x="292" y="712"/>
                        </a:lnTo>
                        <a:lnTo>
                          <a:pt x="292" y="712"/>
                        </a:lnTo>
                        <a:lnTo>
                          <a:pt x="292" y="712"/>
                        </a:lnTo>
                        <a:lnTo>
                          <a:pt x="292" y="713"/>
                        </a:lnTo>
                        <a:lnTo>
                          <a:pt x="292" y="713"/>
                        </a:lnTo>
                        <a:lnTo>
                          <a:pt x="291" y="713"/>
                        </a:lnTo>
                        <a:lnTo>
                          <a:pt x="291" y="713"/>
                        </a:lnTo>
                        <a:lnTo>
                          <a:pt x="291" y="713"/>
                        </a:lnTo>
                        <a:lnTo>
                          <a:pt x="291" y="713"/>
                        </a:lnTo>
                        <a:lnTo>
                          <a:pt x="291" y="713"/>
                        </a:lnTo>
                        <a:lnTo>
                          <a:pt x="290" y="713"/>
                        </a:lnTo>
                        <a:lnTo>
                          <a:pt x="290" y="713"/>
                        </a:lnTo>
                        <a:lnTo>
                          <a:pt x="290" y="713"/>
                        </a:lnTo>
                        <a:lnTo>
                          <a:pt x="290" y="713"/>
                        </a:lnTo>
                        <a:lnTo>
                          <a:pt x="290" y="713"/>
                        </a:lnTo>
                        <a:lnTo>
                          <a:pt x="289" y="713"/>
                        </a:lnTo>
                        <a:lnTo>
                          <a:pt x="289" y="713"/>
                        </a:lnTo>
                        <a:lnTo>
                          <a:pt x="289" y="713"/>
                        </a:lnTo>
                        <a:lnTo>
                          <a:pt x="289" y="713"/>
                        </a:lnTo>
                        <a:lnTo>
                          <a:pt x="289" y="713"/>
                        </a:lnTo>
                        <a:lnTo>
                          <a:pt x="288" y="714"/>
                        </a:lnTo>
                        <a:lnTo>
                          <a:pt x="288" y="714"/>
                        </a:lnTo>
                        <a:lnTo>
                          <a:pt x="288" y="714"/>
                        </a:lnTo>
                        <a:lnTo>
                          <a:pt x="288" y="714"/>
                        </a:lnTo>
                        <a:lnTo>
                          <a:pt x="288" y="714"/>
                        </a:lnTo>
                        <a:lnTo>
                          <a:pt x="286" y="714"/>
                        </a:lnTo>
                        <a:lnTo>
                          <a:pt x="286" y="714"/>
                        </a:lnTo>
                        <a:lnTo>
                          <a:pt x="286" y="714"/>
                        </a:lnTo>
                        <a:lnTo>
                          <a:pt x="286" y="714"/>
                        </a:lnTo>
                        <a:lnTo>
                          <a:pt x="286" y="714"/>
                        </a:lnTo>
                        <a:lnTo>
                          <a:pt x="285" y="714"/>
                        </a:lnTo>
                        <a:lnTo>
                          <a:pt x="285" y="714"/>
                        </a:lnTo>
                        <a:lnTo>
                          <a:pt x="285" y="714"/>
                        </a:lnTo>
                        <a:lnTo>
                          <a:pt x="285" y="714"/>
                        </a:lnTo>
                        <a:lnTo>
                          <a:pt x="284" y="714"/>
                        </a:lnTo>
                        <a:lnTo>
                          <a:pt x="284" y="714"/>
                        </a:lnTo>
                        <a:lnTo>
                          <a:pt x="284" y="714"/>
                        </a:lnTo>
                        <a:lnTo>
                          <a:pt x="284" y="714"/>
                        </a:lnTo>
                        <a:lnTo>
                          <a:pt x="284" y="714"/>
                        </a:lnTo>
                        <a:lnTo>
                          <a:pt x="283" y="714"/>
                        </a:lnTo>
                        <a:lnTo>
                          <a:pt x="283" y="714"/>
                        </a:lnTo>
                        <a:lnTo>
                          <a:pt x="283" y="714"/>
                        </a:lnTo>
                        <a:lnTo>
                          <a:pt x="283" y="714"/>
                        </a:lnTo>
                        <a:lnTo>
                          <a:pt x="283" y="714"/>
                        </a:lnTo>
                        <a:lnTo>
                          <a:pt x="282" y="714"/>
                        </a:lnTo>
                        <a:lnTo>
                          <a:pt x="282" y="714"/>
                        </a:lnTo>
                        <a:lnTo>
                          <a:pt x="282" y="714"/>
                        </a:lnTo>
                        <a:lnTo>
                          <a:pt x="282" y="714"/>
                        </a:lnTo>
                        <a:lnTo>
                          <a:pt x="282" y="714"/>
                        </a:lnTo>
                        <a:lnTo>
                          <a:pt x="281" y="714"/>
                        </a:lnTo>
                        <a:lnTo>
                          <a:pt x="281" y="714"/>
                        </a:lnTo>
                        <a:lnTo>
                          <a:pt x="281" y="714"/>
                        </a:lnTo>
                        <a:lnTo>
                          <a:pt x="281" y="714"/>
                        </a:lnTo>
                        <a:lnTo>
                          <a:pt x="280" y="714"/>
                        </a:lnTo>
                        <a:lnTo>
                          <a:pt x="280" y="714"/>
                        </a:lnTo>
                        <a:lnTo>
                          <a:pt x="280" y="714"/>
                        </a:lnTo>
                        <a:lnTo>
                          <a:pt x="280" y="714"/>
                        </a:lnTo>
                        <a:lnTo>
                          <a:pt x="280" y="714"/>
                        </a:lnTo>
                        <a:lnTo>
                          <a:pt x="279" y="714"/>
                        </a:lnTo>
                        <a:lnTo>
                          <a:pt x="279" y="714"/>
                        </a:lnTo>
                        <a:lnTo>
                          <a:pt x="279" y="714"/>
                        </a:lnTo>
                        <a:lnTo>
                          <a:pt x="279" y="714"/>
                        </a:lnTo>
                        <a:lnTo>
                          <a:pt x="279" y="714"/>
                        </a:lnTo>
                        <a:lnTo>
                          <a:pt x="277" y="714"/>
                        </a:lnTo>
                        <a:lnTo>
                          <a:pt x="277" y="714"/>
                        </a:lnTo>
                        <a:lnTo>
                          <a:pt x="277" y="714"/>
                        </a:lnTo>
                        <a:lnTo>
                          <a:pt x="277" y="714"/>
                        </a:lnTo>
                        <a:lnTo>
                          <a:pt x="276" y="714"/>
                        </a:lnTo>
                        <a:lnTo>
                          <a:pt x="276" y="714"/>
                        </a:lnTo>
                        <a:lnTo>
                          <a:pt x="276" y="714"/>
                        </a:lnTo>
                        <a:lnTo>
                          <a:pt x="276" y="714"/>
                        </a:lnTo>
                        <a:lnTo>
                          <a:pt x="276" y="714"/>
                        </a:lnTo>
                        <a:lnTo>
                          <a:pt x="275" y="714"/>
                        </a:lnTo>
                        <a:lnTo>
                          <a:pt x="275" y="714"/>
                        </a:lnTo>
                        <a:lnTo>
                          <a:pt x="275" y="714"/>
                        </a:lnTo>
                        <a:lnTo>
                          <a:pt x="275" y="714"/>
                        </a:lnTo>
                        <a:lnTo>
                          <a:pt x="275" y="714"/>
                        </a:lnTo>
                        <a:lnTo>
                          <a:pt x="274" y="714"/>
                        </a:lnTo>
                        <a:lnTo>
                          <a:pt x="274" y="714"/>
                        </a:lnTo>
                        <a:lnTo>
                          <a:pt x="274" y="714"/>
                        </a:lnTo>
                        <a:lnTo>
                          <a:pt x="274" y="714"/>
                        </a:lnTo>
                        <a:lnTo>
                          <a:pt x="274" y="714"/>
                        </a:lnTo>
                        <a:lnTo>
                          <a:pt x="273" y="714"/>
                        </a:lnTo>
                        <a:lnTo>
                          <a:pt x="273" y="714"/>
                        </a:lnTo>
                        <a:lnTo>
                          <a:pt x="273" y="714"/>
                        </a:lnTo>
                        <a:lnTo>
                          <a:pt x="273" y="714"/>
                        </a:lnTo>
                        <a:lnTo>
                          <a:pt x="272" y="714"/>
                        </a:lnTo>
                        <a:lnTo>
                          <a:pt x="272" y="714"/>
                        </a:lnTo>
                        <a:lnTo>
                          <a:pt x="272" y="714"/>
                        </a:lnTo>
                        <a:lnTo>
                          <a:pt x="272" y="714"/>
                        </a:lnTo>
                        <a:lnTo>
                          <a:pt x="272" y="714"/>
                        </a:lnTo>
                        <a:lnTo>
                          <a:pt x="271" y="713"/>
                        </a:lnTo>
                        <a:lnTo>
                          <a:pt x="271" y="713"/>
                        </a:lnTo>
                        <a:lnTo>
                          <a:pt x="271" y="713"/>
                        </a:lnTo>
                        <a:lnTo>
                          <a:pt x="271" y="713"/>
                        </a:lnTo>
                        <a:lnTo>
                          <a:pt x="271" y="713"/>
                        </a:lnTo>
                        <a:lnTo>
                          <a:pt x="270" y="713"/>
                        </a:lnTo>
                        <a:lnTo>
                          <a:pt x="270" y="713"/>
                        </a:lnTo>
                        <a:lnTo>
                          <a:pt x="270" y="713"/>
                        </a:lnTo>
                        <a:lnTo>
                          <a:pt x="270" y="713"/>
                        </a:lnTo>
                        <a:lnTo>
                          <a:pt x="270" y="713"/>
                        </a:lnTo>
                        <a:lnTo>
                          <a:pt x="268" y="713"/>
                        </a:lnTo>
                        <a:lnTo>
                          <a:pt x="268" y="713"/>
                        </a:lnTo>
                        <a:lnTo>
                          <a:pt x="268" y="713"/>
                        </a:lnTo>
                        <a:lnTo>
                          <a:pt x="268" y="713"/>
                        </a:lnTo>
                        <a:lnTo>
                          <a:pt x="268" y="713"/>
                        </a:lnTo>
                        <a:lnTo>
                          <a:pt x="268" y="713"/>
                        </a:lnTo>
                        <a:lnTo>
                          <a:pt x="267" y="713"/>
                        </a:lnTo>
                        <a:lnTo>
                          <a:pt x="267" y="712"/>
                        </a:lnTo>
                        <a:lnTo>
                          <a:pt x="267" y="712"/>
                        </a:lnTo>
                        <a:lnTo>
                          <a:pt x="267" y="712"/>
                        </a:lnTo>
                        <a:lnTo>
                          <a:pt x="267" y="712"/>
                        </a:lnTo>
                        <a:lnTo>
                          <a:pt x="266" y="712"/>
                        </a:lnTo>
                        <a:lnTo>
                          <a:pt x="266" y="712"/>
                        </a:lnTo>
                        <a:lnTo>
                          <a:pt x="266" y="712"/>
                        </a:lnTo>
                        <a:lnTo>
                          <a:pt x="266" y="712"/>
                        </a:lnTo>
                        <a:lnTo>
                          <a:pt x="266" y="712"/>
                        </a:lnTo>
                        <a:lnTo>
                          <a:pt x="265" y="712"/>
                        </a:lnTo>
                        <a:lnTo>
                          <a:pt x="265" y="712"/>
                        </a:lnTo>
                        <a:lnTo>
                          <a:pt x="265" y="712"/>
                        </a:lnTo>
                        <a:lnTo>
                          <a:pt x="265" y="712"/>
                        </a:lnTo>
                        <a:lnTo>
                          <a:pt x="265" y="712"/>
                        </a:lnTo>
                        <a:lnTo>
                          <a:pt x="264" y="711"/>
                        </a:lnTo>
                        <a:lnTo>
                          <a:pt x="264" y="711"/>
                        </a:lnTo>
                        <a:lnTo>
                          <a:pt x="264" y="711"/>
                        </a:lnTo>
                        <a:lnTo>
                          <a:pt x="264" y="711"/>
                        </a:lnTo>
                        <a:lnTo>
                          <a:pt x="264" y="711"/>
                        </a:lnTo>
                        <a:lnTo>
                          <a:pt x="264" y="711"/>
                        </a:lnTo>
                        <a:lnTo>
                          <a:pt x="263" y="711"/>
                        </a:lnTo>
                        <a:lnTo>
                          <a:pt x="263" y="711"/>
                        </a:lnTo>
                        <a:lnTo>
                          <a:pt x="263" y="711"/>
                        </a:lnTo>
                        <a:lnTo>
                          <a:pt x="263" y="711"/>
                        </a:lnTo>
                        <a:lnTo>
                          <a:pt x="263" y="711"/>
                        </a:lnTo>
                        <a:lnTo>
                          <a:pt x="262" y="710"/>
                        </a:lnTo>
                        <a:lnTo>
                          <a:pt x="262" y="710"/>
                        </a:lnTo>
                        <a:lnTo>
                          <a:pt x="262" y="710"/>
                        </a:lnTo>
                        <a:lnTo>
                          <a:pt x="262" y="710"/>
                        </a:lnTo>
                        <a:lnTo>
                          <a:pt x="262" y="710"/>
                        </a:lnTo>
                        <a:lnTo>
                          <a:pt x="262" y="710"/>
                        </a:lnTo>
                        <a:lnTo>
                          <a:pt x="261" y="710"/>
                        </a:lnTo>
                        <a:lnTo>
                          <a:pt x="261" y="710"/>
                        </a:lnTo>
                        <a:lnTo>
                          <a:pt x="261" y="710"/>
                        </a:lnTo>
                        <a:lnTo>
                          <a:pt x="261" y="710"/>
                        </a:lnTo>
                        <a:lnTo>
                          <a:pt x="261" y="709"/>
                        </a:lnTo>
                        <a:lnTo>
                          <a:pt x="261" y="709"/>
                        </a:lnTo>
                        <a:lnTo>
                          <a:pt x="259" y="709"/>
                        </a:lnTo>
                        <a:lnTo>
                          <a:pt x="259" y="709"/>
                        </a:lnTo>
                        <a:lnTo>
                          <a:pt x="259" y="709"/>
                        </a:lnTo>
                        <a:lnTo>
                          <a:pt x="259" y="709"/>
                        </a:lnTo>
                        <a:lnTo>
                          <a:pt x="259" y="709"/>
                        </a:lnTo>
                        <a:lnTo>
                          <a:pt x="259" y="709"/>
                        </a:lnTo>
                        <a:lnTo>
                          <a:pt x="258" y="709"/>
                        </a:lnTo>
                        <a:lnTo>
                          <a:pt x="258" y="708"/>
                        </a:lnTo>
                        <a:lnTo>
                          <a:pt x="258" y="708"/>
                        </a:lnTo>
                        <a:lnTo>
                          <a:pt x="258" y="708"/>
                        </a:lnTo>
                        <a:lnTo>
                          <a:pt x="258" y="708"/>
                        </a:lnTo>
                        <a:lnTo>
                          <a:pt x="258" y="708"/>
                        </a:lnTo>
                        <a:lnTo>
                          <a:pt x="257" y="708"/>
                        </a:lnTo>
                        <a:lnTo>
                          <a:pt x="257" y="708"/>
                        </a:lnTo>
                        <a:lnTo>
                          <a:pt x="257" y="708"/>
                        </a:lnTo>
                        <a:lnTo>
                          <a:pt x="257" y="708"/>
                        </a:lnTo>
                        <a:lnTo>
                          <a:pt x="257" y="706"/>
                        </a:lnTo>
                        <a:lnTo>
                          <a:pt x="257" y="706"/>
                        </a:lnTo>
                        <a:lnTo>
                          <a:pt x="256" y="706"/>
                        </a:lnTo>
                        <a:lnTo>
                          <a:pt x="256" y="706"/>
                        </a:lnTo>
                        <a:lnTo>
                          <a:pt x="256" y="706"/>
                        </a:lnTo>
                        <a:lnTo>
                          <a:pt x="256" y="706"/>
                        </a:lnTo>
                        <a:lnTo>
                          <a:pt x="256" y="706"/>
                        </a:lnTo>
                        <a:lnTo>
                          <a:pt x="256" y="706"/>
                        </a:lnTo>
                        <a:lnTo>
                          <a:pt x="255" y="705"/>
                        </a:lnTo>
                        <a:lnTo>
                          <a:pt x="255" y="705"/>
                        </a:lnTo>
                        <a:lnTo>
                          <a:pt x="255" y="705"/>
                        </a:lnTo>
                        <a:lnTo>
                          <a:pt x="255" y="705"/>
                        </a:lnTo>
                        <a:lnTo>
                          <a:pt x="255" y="705"/>
                        </a:lnTo>
                        <a:lnTo>
                          <a:pt x="255" y="705"/>
                        </a:lnTo>
                        <a:lnTo>
                          <a:pt x="255" y="705"/>
                        </a:lnTo>
                        <a:lnTo>
                          <a:pt x="254" y="704"/>
                        </a:lnTo>
                        <a:lnTo>
                          <a:pt x="254" y="704"/>
                        </a:lnTo>
                        <a:lnTo>
                          <a:pt x="254" y="704"/>
                        </a:lnTo>
                        <a:lnTo>
                          <a:pt x="254" y="704"/>
                        </a:lnTo>
                        <a:lnTo>
                          <a:pt x="254" y="704"/>
                        </a:lnTo>
                        <a:lnTo>
                          <a:pt x="254" y="704"/>
                        </a:lnTo>
                        <a:lnTo>
                          <a:pt x="254" y="704"/>
                        </a:lnTo>
                        <a:lnTo>
                          <a:pt x="253" y="704"/>
                        </a:lnTo>
                        <a:lnTo>
                          <a:pt x="253" y="703"/>
                        </a:lnTo>
                        <a:lnTo>
                          <a:pt x="253" y="703"/>
                        </a:lnTo>
                        <a:lnTo>
                          <a:pt x="253" y="703"/>
                        </a:lnTo>
                        <a:lnTo>
                          <a:pt x="253" y="703"/>
                        </a:lnTo>
                        <a:lnTo>
                          <a:pt x="253" y="703"/>
                        </a:lnTo>
                        <a:lnTo>
                          <a:pt x="253" y="703"/>
                        </a:lnTo>
                        <a:lnTo>
                          <a:pt x="252" y="702"/>
                        </a:lnTo>
                        <a:lnTo>
                          <a:pt x="252" y="702"/>
                        </a:lnTo>
                        <a:lnTo>
                          <a:pt x="252" y="702"/>
                        </a:lnTo>
                        <a:lnTo>
                          <a:pt x="252" y="702"/>
                        </a:lnTo>
                        <a:lnTo>
                          <a:pt x="252" y="702"/>
                        </a:lnTo>
                        <a:lnTo>
                          <a:pt x="252" y="702"/>
                        </a:lnTo>
                        <a:lnTo>
                          <a:pt x="252" y="702"/>
                        </a:lnTo>
                        <a:lnTo>
                          <a:pt x="252" y="701"/>
                        </a:lnTo>
                        <a:lnTo>
                          <a:pt x="250" y="701"/>
                        </a:lnTo>
                        <a:lnTo>
                          <a:pt x="250" y="701"/>
                        </a:lnTo>
                        <a:lnTo>
                          <a:pt x="250" y="701"/>
                        </a:lnTo>
                        <a:lnTo>
                          <a:pt x="250" y="701"/>
                        </a:lnTo>
                        <a:lnTo>
                          <a:pt x="250" y="701"/>
                        </a:lnTo>
                        <a:lnTo>
                          <a:pt x="250" y="701"/>
                        </a:lnTo>
                        <a:lnTo>
                          <a:pt x="250" y="700"/>
                        </a:lnTo>
                        <a:lnTo>
                          <a:pt x="250" y="700"/>
                        </a:lnTo>
                        <a:lnTo>
                          <a:pt x="249" y="700"/>
                        </a:lnTo>
                        <a:lnTo>
                          <a:pt x="249" y="700"/>
                        </a:lnTo>
                        <a:lnTo>
                          <a:pt x="249" y="700"/>
                        </a:lnTo>
                        <a:lnTo>
                          <a:pt x="249" y="700"/>
                        </a:lnTo>
                        <a:lnTo>
                          <a:pt x="249" y="699"/>
                        </a:lnTo>
                        <a:lnTo>
                          <a:pt x="249" y="699"/>
                        </a:lnTo>
                        <a:lnTo>
                          <a:pt x="249" y="699"/>
                        </a:lnTo>
                        <a:lnTo>
                          <a:pt x="249" y="699"/>
                        </a:lnTo>
                        <a:lnTo>
                          <a:pt x="248" y="699"/>
                        </a:lnTo>
                        <a:lnTo>
                          <a:pt x="248" y="699"/>
                        </a:lnTo>
                        <a:lnTo>
                          <a:pt x="248" y="697"/>
                        </a:lnTo>
                        <a:lnTo>
                          <a:pt x="248" y="697"/>
                        </a:lnTo>
                        <a:lnTo>
                          <a:pt x="248" y="697"/>
                        </a:lnTo>
                        <a:lnTo>
                          <a:pt x="248" y="697"/>
                        </a:lnTo>
                        <a:lnTo>
                          <a:pt x="248" y="697"/>
                        </a:lnTo>
                        <a:lnTo>
                          <a:pt x="248" y="697"/>
                        </a:lnTo>
                        <a:lnTo>
                          <a:pt x="248" y="696"/>
                        </a:lnTo>
                        <a:lnTo>
                          <a:pt x="247" y="696"/>
                        </a:lnTo>
                        <a:lnTo>
                          <a:pt x="247" y="696"/>
                        </a:lnTo>
                        <a:lnTo>
                          <a:pt x="247" y="696"/>
                        </a:lnTo>
                        <a:lnTo>
                          <a:pt x="247" y="696"/>
                        </a:lnTo>
                        <a:lnTo>
                          <a:pt x="247" y="696"/>
                        </a:lnTo>
                        <a:lnTo>
                          <a:pt x="247" y="695"/>
                        </a:lnTo>
                        <a:lnTo>
                          <a:pt x="247" y="695"/>
                        </a:lnTo>
                        <a:lnTo>
                          <a:pt x="247" y="695"/>
                        </a:lnTo>
                        <a:lnTo>
                          <a:pt x="247" y="695"/>
                        </a:lnTo>
                        <a:lnTo>
                          <a:pt x="247" y="695"/>
                        </a:lnTo>
                        <a:lnTo>
                          <a:pt x="246" y="694"/>
                        </a:lnTo>
                        <a:lnTo>
                          <a:pt x="246" y="694"/>
                        </a:lnTo>
                        <a:lnTo>
                          <a:pt x="246" y="694"/>
                        </a:lnTo>
                        <a:lnTo>
                          <a:pt x="246" y="694"/>
                        </a:lnTo>
                        <a:lnTo>
                          <a:pt x="246" y="694"/>
                        </a:lnTo>
                        <a:lnTo>
                          <a:pt x="246" y="694"/>
                        </a:lnTo>
                        <a:lnTo>
                          <a:pt x="246" y="693"/>
                        </a:lnTo>
                        <a:lnTo>
                          <a:pt x="246" y="693"/>
                        </a:lnTo>
                        <a:lnTo>
                          <a:pt x="246" y="693"/>
                        </a:lnTo>
                        <a:lnTo>
                          <a:pt x="246" y="693"/>
                        </a:lnTo>
                        <a:lnTo>
                          <a:pt x="246" y="693"/>
                        </a:lnTo>
                        <a:lnTo>
                          <a:pt x="245" y="692"/>
                        </a:lnTo>
                        <a:lnTo>
                          <a:pt x="245" y="692"/>
                        </a:lnTo>
                        <a:lnTo>
                          <a:pt x="245" y="692"/>
                        </a:lnTo>
                        <a:lnTo>
                          <a:pt x="245" y="692"/>
                        </a:lnTo>
                        <a:lnTo>
                          <a:pt x="245" y="692"/>
                        </a:lnTo>
                        <a:lnTo>
                          <a:pt x="245" y="692"/>
                        </a:lnTo>
                        <a:lnTo>
                          <a:pt x="245" y="691"/>
                        </a:lnTo>
                        <a:lnTo>
                          <a:pt x="245" y="691"/>
                        </a:lnTo>
                        <a:lnTo>
                          <a:pt x="245" y="691"/>
                        </a:lnTo>
                        <a:lnTo>
                          <a:pt x="245" y="691"/>
                        </a:lnTo>
                        <a:lnTo>
                          <a:pt x="245" y="691"/>
                        </a:lnTo>
                        <a:lnTo>
                          <a:pt x="245" y="690"/>
                        </a:lnTo>
                        <a:lnTo>
                          <a:pt x="245" y="690"/>
                        </a:lnTo>
                        <a:lnTo>
                          <a:pt x="245" y="690"/>
                        </a:lnTo>
                        <a:lnTo>
                          <a:pt x="244" y="690"/>
                        </a:lnTo>
                        <a:lnTo>
                          <a:pt x="244" y="690"/>
                        </a:lnTo>
                        <a:lnTo>
                          <a:pt x="244" y="688"/>
                        </a:lnTo>
                        <a:lnTo>
                          <a:pt x="244" y="688"/>
                        </a:lnTo>
                        <a:lnTo>
                          <a:pt x="244" y="688"/>
                        </a:lnTo>
                        <a:lnTo>
                          <a:pt x="244" y="688"/>
                        </a:lnTo>
                        <a:lnTo>
                          <a:pt x="244" y="688"/>
                        </a:lnTo>
                        <a:lnTo>
                          <a:pt x="244" y="687"/>
                        </a:lnTo>
                        <a:lnTo>
                          <a:pt x="244" y="687"/>
                        </a:lnTo>
                        <a:lnTo>
                          <a:pt x="244" y="687"/>
                        </a:lnTo>
                        <a:lnTo>
                          <a:pt x="244" y="687"/>
                        </a:lnTo>
                        <a:lnTo>
                          <a:pt x="244" y="687"/>
                        </a:lnTo>
                        <a:lnTo>
                          <a:pt x="244" y="686"/>
                        </a:lnTo>
                        <a:lnTo>
                          <a:pt x="244" y="686"/>
                        </a:lnTo>
                        <a:lnTo>
                          <a:pt x="244" y="686"/>
                        </a:lnTo>
                        <a:lnTo>
                          <a:pt x="244" y="686"/>
                        </a:lnTo>
                        <a:lnTo>
                          <a:pt x="244" y="686"/>
                        </a:lnTo>
                        <a:lnTo>
                          <a:pt x="243" y="685"/>
                        </a:lnTo>
                        <a:lnTo>
                          <a:pt x="243" y="685"/>
                        </a:lnTo>
                        <a:lnTo>
                          <a:pt x="243" y="685"/>
                        </a:lnTo>
                        <a:lnTo>
                          <a:pt x="243" y="685"/>
                        </a:lnTo>
                        <a:lnTo>
                          <a:pt x="243" y="685"/>
                        </a:lnTo>
                        <a:lnTo>
                          <a:pt x="243" y="684"/>
                        </a:lnTo>
                        <a:lnTo>
                          <a:pt x="243" y="684"/>
                        </a:lnTo>
                        <a:lnTo>
                          <a:pt x="243" y="684"/>
                        </a:lnTo>
                        <a:lnTo>
                          <a:pt x="243" y="684"/>
                        </a:lnTo>
                        <a:lnTo>
                          <a:pt x="243" y="684"/>
                        </a:lnTo>
                        <a:lnTo>
                          <a:pt x="243" y="683"/>
                        </a:lnTo>
                        <a:lnTo>
                          <a:pt x="243" y="683"/>
                        </a:lnTo>
                        <a:lnTo>
                          <a:pt x="243" y="683"/>
                        </a:lnTo>
                        <a:lnTo>
                          <a:pt x="243" y="683"/>
                        </a:lnTo>
                        <a:lnTo>
                          <a:pt x="243" y="683"/>
                        </a:lnTo>
                        <a:lnTo>
                          <a:pt x="243" y="682"/>
                        </a:lnTo>
                        <a:lnTo>
                          <a:pt x="243" y="682"/>
                        </a:lnTo>
                        <a:lnTo>
                          <a:pt x="243" y="682"/>
                        </a:lnTo>
                        <a:lnTo>
                          <a:pt x="243" y="682"/>
                        </a:lnTo>
                        <a:lnTo>
                          <a:pt x="243" y="682"/>
                        </a:lnTo>
                        <a:lnTo>
                          <a:pt x="243" y="681"/>
                        </a:lnTo>
                        <a:lnTo>
                          <a:pt x="243" y="681"/>
                        </a:lnTo>
                        <a:lnTo>
                          <a:pt x="243" y="681"/>
                        </a:lnTo>
                        <a:lnTo>
                          <a:pt x="243" y="681"/>
                        </a:lnTo>
                        <a:lnTo>
                          <a:pt x="243" y="679"/>
                        </a:lnTo>
                        <a:lnTo>
                          <a:pt x="243" y="679"/>
                        </a:lnTo>
                        <a:lnTo>
                          <a:pt x="243" y="679"/>
                        </a:lnTo>
                        <a:lnTo>
                          <a:pt x="243" y="679"/>
                        </a:lnTo>
                        <a:lnTo>
                          <a:pt x="243" y="679"/>
                        </a:lnTo>
                        <a:lnTo>
                          <a:pt x="243" y="678"/>
                        </a:lnTo>
                        <a:lnTo>
                          <a:pt x="243" y="678"/>
                        </a:lnTo>
                        <a:lnTo>
                          <a:pt x="243" y="678"/>
                        </a:lnTo>
                        <a:lnTo>
                          <a:pt x="243" y="678"/>
                        </a:lnTo>
                        <a:lnTo>
                          <a:pt x="243" y="678"/>
                        </a:lnTo>
                        <a:lnTo>
                          <a:pt x="243" y="677"/>
                        </a:lnTo>
                        <a:lnTo>
                          <a:pt x="243" y="677"/>
                        </a:lnTo>
                        <a:lnTo>
                          <a:pt x="243" y="677"/>
                        </a:lnTo>
                        <a:lnTo>
                          <a:pt x="243" y="677"/>
                        </a:lnTo>
                        <a:lnTo>
                          <a:pt x="243" y="676"/>
                        </a:lnTo>
                        <a:lnTo>
                          <a:pt x="243" y="676"/>
                        </a:lnTo>
                        <a:lnTo>
                          <a:pt x="243" y="676"/>
                        </a:lnTo>
                        <a:lnTo>
                          <a:pt x="243" y="676"/>
                        </a:lnTo>
                        <a:lnTo>
                          <a:pt x="243" y="676"/>
                        </a:lnTo>
                        <a:lnTo>
                          <a:pt x="243" y="675"/>
                        </a:lnTo>
                        <a:lnTo>
                          <a:pt x="243" y="675"/>
                        </a:lnTo>
                        <a:lnTo>
                          <a:pt x="243" y="675"/>
                        </a:lnTo>
                        <a:lnTo>
                          <a:pt x="243" y="675"/>
                        </a:lnTo>
                        <a:lnTo>
                          <a:pt x="243" y="675"/>
                        </a:lnTo>
                        <a:lnTo>
                          <a:pt x="243" y="674"/>
                        </a:lnTo>
                        <a:lnTo>
                          <a:pt x="243" y="674"/>
                        </a:lnTo>
                        <a:lnTo>
                          <a:pt x="243" y="674"/>
                        </a:lnTo>
                        <a:lnTo>
                          <a:pt x="243" y="674"/>
                        </a:lnTo>
                        <a:lnTo>
                          <a:pt x="243" y="674"/>
                        </a:lnTo>
                        <a:lnTo>
                          <a:pt x="243" y="673"/>
                        </a:lnTo>
                        <a:lnTo>
                          <a:pt x="243" y="673"/>
                        </a:lnTo>
                        <a:lnTo>
                          <a:pt x="243" y="673"/>
                        </a:lnTo>
                        <a:lnTo>
                          <a:pt x="243" y="673"/>
                        </a:lnTo>
                        <a:lnTo>
                          <a:pt x="243" y="671"/>
                        </a:lnTo>
                        <a:lnTo>
                          <a:pt x="243" y="671"/>
                        </a:lnTo>
                        <a:lnTo>
                          <a:pt x="243" y="671"/>
                        </a:lnTo>
                        <a:lnTo>
                          <a:pt x="243" y="671"/>
                        </a:lnTo>
                        <a:lnTo>
                          <a:pt x="243" y="671"/>
                        </a:lnTo>
                        <a:lnTo>
                          <a:pt x="243" y="670"/>
                        </a:lnTo>
                        <a:lnTo>
                          <a:pt x="243" y="670"/>
                        </a:lnTo>
                        <a:lnTo>
                          <a:pt x="243" y="670"/>
                        </a:lnTo>
                        <a:lnTo>
                          <a:pt x="243" y="670"/>
                        </a:lnTo>
                        <a:lnTo>
                          <a:pt x="243" y="670"/>
                        </a:lnTo>
                        <a:lnTo>
                          <a:pt x="243" y="669"/>
                        </a:lnTo>
                        <a:lnTo>
                          <a:pt x="243" y="669"/>
                        </a:lnTo>
                        <a:lnTo>
                          <a:pt x="243" y="669"/>
                        </a:lnTo>
                        <a:lnTo>
                          <a:pt x="243" y="669"/>
                        </a:lnTo>
                        <a:lnTo>
                          <a:pt x="243" y="669"/>
                        </a:lnTo>
                        <a:lnTo>
                          <a:pt x="243" y="668"/>
                        </a:lnTo>
                        <a:lnTo>
                          <a:pt x="244" y="668"/>
                        </a:lnTo>
                        <a:lnTo>
                          <a:pt x="244" y="668"/>
                        </a:lnTo>
                        <a:lnTo>
                          <a:pt x="244" y="668"/>
                        </a:lnTo>
                        <a:lnTo>
                          <a:pt x="244" y="668"/>
                        </a:lnTo>
                        <a:lnTo>
                          <a:pt x="244" y="667"/>
                        </a:lnTo>
                        <a:lnTo>
                          <a:pt x="244" y="667"/>
                        </a:lnTo>
                        <a:lnTo>
                          <a:pt x="244" y="667"/>
                        </a:lnTo>
                        <a:lnTo>
                          <a:pt x="244" y="667"/>
                        </a:lnTo>
                        <a:lnTo>
                          <a:pt x="244" y="667"/>
                        </a:lnTo>
                        <a:lnTo>
                          <a:pt x="244" y="666"/>
                        </a:lnTo>
                        <a:lnTo>
                          <a:pt x="244" y="666"/>
                        </a:lnTo>
                        <a:lnTo>
                          <a:pt x="244" y="666"/>
                        </a:lnTo>
                        <a:lnTo>
                          <a:pt x="244" y="666"/>
                        </a:lnTo>
                        <a:lnTo>
                          <a:pt x="244" y="666"/>
                        </a:lnTo>
                        <a:lnTo>
                          <a:pt x="244" y="665"/>
                        </a:lnTo>
                        <a:lnTo>
                          <a:pt x="244" y="665"/>
                        </a:lnTo>
                        <a:lnTo>
                          <a:pt x="244" y="665"/>
                        </a:lnTo>
                        <a:lnTo>
                          <a:pt x="245" y="665"/>
                        </a:lnTo>
                        <a:lnTo>
                          <a:pt x="245" y="665"/>
                        </a:lnTo>
                        <a:lnTo>
                          <a:pt x="245" y="664"/>
                        </a:lnTo>
                        <a:lnTo>
                          <a:pt x="245" y="664"/>
                        </a:lnTo>
                        <a:lnTo>
                          <a:pt x="245" y="664"/>
                        </a:lnTo>
                        <a:lnTo>
                          <a:pt x="245" y="664"/>
                        </a:lnTo>
                        <a:lnTo>
                          <a:pt x="245" y="664"/>
                        </a:lnTo>
                        <a:lnTo>
                          <a:pt x="245" y="662"/>
                        </a:lnTo>
                        <a:lnTo>
                          <a:pt x="245" y="662"/>
                        </a:lnTo>
                        <a:lnTo>
                          <a:pt x="245" y="662"/>
                        </a:lnTo>
                        <a:lnTo>
                          <a:pt x="245" y="662"/>
                        </a:lnTo>
                        <a:lnTo>
                          <a:pt x="245" y="662"/>
                        </a:lnTo>
                        <a:lnTo>
                          <a:pt x="245" y="662"/>
                        </a:lnTo>
                        <a:lnTo>
                          <a:pt x="245" y="661"/>
                        </a:lnTo>
                        <a:lnTo>
                          <a:pt x="246" y="661"/>
                        </a:lnTo>
                        <a:lnTo>
                          <a:pt x="246" y="661"/>
                        </a:lnTo>
                        <a:lnTo>
                          <a:pt x="246" y="661"/>
                        </a:lnTo>
                        <a:lnTo>
                          <a:pt x="246" y="661"/>
                        </a:lnTo>
                        <a:lnTo>
                          <a:pt x="246" y="660"/>
                        </a:lnTo>
                        <a:lnTo>
                          <a:pt x="246" y="660"/>
                        </a:lnTo>
                        <a:lnTo>
                          <a:pt x="246" y="660"/>
                        </a:lnTo>
                        <a:lnTo>
                          <a:pt x="246" y="660"/>
                        </a:lnTo>
                        <a:lnTo>
                          <a:pt x="246" y="660"/>
                        </a:lnTo>
                        <a:lnTo>
                          <a:pt x="246" y="660"/>
                        </a:lnTo>
                        <a:lnTo>
                          <a:pt x="246" y="659"/>
                        </a:lnTo>
                        <a:lnTo>
                          <a:pt x="247" y="659"/>
                        </a:lnTo>
                        <a:lnTo>
                          <a:pt x="247" y="659"/>
                        </a:lnTo>
                        <a:lnTo>
                          <a:pt x="247" y="659"/>
                        </a:lnTo>
                        <a:lnTo>
                          <a:pt x="247" y="659"/>
                        </a:lnTo>
                        <a:lnTo>
                          <a:pt x="247" y="658"/>
                        </a:lnTo>
                        <a:lnTo>
                          <a:pt x="247" y="658"/>
                        </a:lnTo>
                        <a:lnTo>
                          <a:pt x="247" y="658"/>
                        </a:lnTo>
                        <a:lnTo>
                          <a:pt x="247" y="658"/>
                        </a:lnTo>
                        <a:lnTo>
                          <a:pt x="247" y="658"/>
                        </a:lnTo>
                        <a:lnTo>
                          <a:pt x="247" y="658"/>
                        </a:lnTo>
                        <a:lnTo>
                          <a:pt x="248" y="657"/>
                        </a:lnTo>
                        <a:lnTo>
                          <a:pt x="248" y="657"/>
                        </a:lnTo>
                        <a:lnTo>
                          <a:pt x="248" y="657"/>
                        </a:lnTo>
                        <a:lnTo>
                          <a:pt x="248" y="657"/>
                        </a:lnTo>
                        <a:lnTo>
                          <a:pt x="248" y="657"/>
                        </a:lnTo>
                        <a:lnTo>
                          <a:pt x="248" y="657"/>
                        </a:lnTo>
                        <a:lnTo>
                          <a:pt x="248" y="656"/>
                        </a:lnTo>
                        <a:lnTo>
                          <a:pt x="248" y="656"/>
                        </a:lnTo>
                        <a:lnTo>
                          <a:pt x="248" y="656"/>
                        </a:lnTo>
                        <a:lnTo>
                          <a:pt x="249" y="656"/>
                        </a:lnTo>
                        <a:lnTo>
                          <a:pt x="249" y="656"/>
                        </a:lnTo>
                        <a:lnTo>
                          <a:pt x="249" y="656"/>
                        </a:lnTo>
                        <a:lnTo>
                          <a:pt x="249" y="655"/>
                        </a:lnTo>
                        <a:lnTo>
                          <a:pt x="249" y="655"/>
                        </a:lnTo>
                        <a:lnTo>
                          <a:pt x="249" y="655"/>
                        </a:lnTo>
                        <a:lnTo>
                          <a:pt x="249" y="655"/>
                        </a:lnTo>
                        <a:lnTo>
                          <a:pt x="249" y="655"/>
                        </a:lnTo>
                        <a:lnTo>
                          <a:pt x="250" y="655"/>
                        </a:lnTo>
                        <a:lnTo>
                          <a:pt x="250" y="653"/>
                        </a:lnTo>
                        <a:lnTo>
                          <a:pt x="250" y="653"/>
                        </a:lnTo>
                        <a:lnTo>
                          <a:pt x="250" y="653"/>
                        </a:lnTo>
                        <a:lnTo>
                          <a:pt x="250" y="653"/>
                        </a:lnTo>
                        <a:lnTo>
                          <a:pt x="250" y="653"/>
                        </a:lnTo>
                        <a:lnTo>
                          <a:pt x="250" y="653"/>
                        </a:lnTo>
                        <a:lnTo>
                          <a:pt x="250" y="653"/>
                        </a:lnTo>
                        <a:lnTo>
                          <a:pt x="252" y="652"/>
                        </a:lnTo>
                        <a:lnTo>
                          <a:pt x="252" y="652"/>
                        </a:lnTo>
                        <a:lnTo>
                          <a:pt x="252" y="652"/>
                        </a:lnTo>
                        <a:lnTo>
                          <a:pt x="252" y="652"/>
                        </a:lnTo>
                        <a:lnTo>
                          <a:pt x="252" y="652"/>
                        </a:lnTo>
                        <a:lnTo>
                          <a:pt x="252" y="652"/>
                        </a:lnTo>
                        <a:lnTo>
                          <a:pt x="252" y="651"/>
                        </a:lnTo>
                        <a:lnTo>
                          <a:pt x="252" y="651"/>
                        </a:lnTo>
                        <a:lnTo>
                          <a:pt x="253" y="651"/>
                        </a:lnTo>
                        <a:lnTo>
                          <a:pt x="253" y="651"/>
                        </a:lnTo>
                        <a:lnTo>
                          <a:pt x="253" y="651"/>
                        </a:lnTo>
                        <a:lnTo>
                          <a:pt x="253" y="651"/>
                        </a:lnTo>
                        <a:lnTo>
                          <a:pt x="253" y="651"/>
                        </a:lnTo>
                        <a:lnTo>
                          <a:pt x="253" y="650"/>
                        </a:lnTo>
                        <a:lnTo>
                          <a:pt x="253" y="650"/>
                        </a:lnTo>
                        <a:lnTo>
                          <a:pt x="254" y="650"/>
                        </a:lnTo>
                        <a:lnTo>
                          <a:pt x="254" y="650"/>
                        </a:lnTo>
                        <a:lnTo>
                          <a:pt x="254" y="650"/>
                        </a:lnTo>
                        <a:lnTo>
                          <a:pt x="254" y="650"/>
                        </a:lnTo>
                        <a:lnTo>
                          <a:pt x="254" y="650"/>
                        </a:lnTo>
                        <a:lnTo>
                          <a:pt x="254" y="649"/>
                        </a:lnTo>
                        <a:lnTo>
                          <a:pt x="254" y="649"/>
                        </a:lnTo>
                        <a:lnTo>
                          <a:pt x="255" y="649"/>
                        </a:lnTo>
                        <a:lnTo>
                          <a:pt x="255" y="649"/>
                        </a:lnTo>
                        <a:lnTo>
                          <a:pt x="255" y="649"/>
                        </a:lnTo>
                        <a:lnTo>
                          <a:pt x="255" y="649"/>
                        </a:lnTo>
                        <a:lnTo>
                          <a:pt x="255" y="649"/>
                        </a:lnTo>
                        <a:lnTo>
                          <a:pt x="255" y="649"/>
                        </a:lnTo>
                        <a:lnTo>
                          <a:pt x="255" y="648"/>
                        </a:lnTo>
                        <a:lnTo>
                          <a:pt x="256" y="648"/>
                        </a:lnTo>
                        <a:lnTo>
                          <a:pt x="256" y="648"/>
                        </a:lnTo>
                        <a:lnTo>
                          <a:pt x="256" y="648"/>
                        </a:lnTo>
                        <a:lnTo>
                          <a:pt x="256" y="648"/>
                        </a:lnTo>
                        <a:lnTo>
                          <a:pt x="256" y="648"/>
                        </a:lnTo>
                        <a:lnTo>
                          <a:pt x="256" y="648"/>
                        </a:lnTo>
                        <a:lnTo>
                          <a:pt x="257" y="648"/>
                        </a:lnTo>
                        <a:lnTo>
                          <a:pt x="257" y="647"/>
                        </a:lnTo>
                        <a:lnTo>
                          <a:pt x="257" y="647"/>
                        </a:lnTo>
                        <a:lnTo>
                          <a:pt x="257" y="647"/>
                        </a:lnTo>
                        <a:lnTo>
                          <a:pt x="257" y="647"/>
                        </a:lnTo>
                        <a:lnTo>
                          <a:pt x="257" y="647"/>
                        </a:lnTo>
                        <a:lnTo>
                          <a:pt x="258" y="647"/>
                        </a:lnTo>
                        <a:lnTo>
                          <a:pt x="258" y="647"/>
                        </a:lnTo>
                        <a:lnTo>
                          <a:pt x="258" y="647"/>
                        </a:lnTo>
                        <a:lnTo>
                          <a:pt x="258" y="646"/>
                        </a:lnTo>
                        <a:lnTo>
                          <a:pt x="258" y="646"/>
                        </a:lnTo>
                        <a:lnTo>
                          <a:pt x="258" y="646"/>
                        </a:lnTo>
                        <a:lnTo>
                          <a:pt x="259" y="646"/>
                        </a:lnTo>
                        <a:lnTo>
                          <a:pt x="259" y="646"/>
                        </a:lnTo>
                        <a:lnTo>
                          <a:pt x="259" y="646"/>
                        </a:lnTo>
                        <a:lnTo>
                          <a:pt x="259" y="646"/>
                        </a:lnTo>
                        <a:lnTo>
                          <a:pt x="259" y="646"/>
                        </a:lnTo>
                        <a:lnTo>
                          <a:pt x="259" y="646"/>
                        </a:lnTo>
                        <a:lnTo>
                          <a:pt x="261" y="644"/>
                        </a:lnTo>
                        <a:lnTo>
                          <a:pt x="261" y="644"/>
                        </a:lnTo>
                        <a:lnTo>
                          <a:pt x="261" y="644"/>
                        </a:lnTo>
                        <a:lnTo>
                          <a:pt x="261" y="644"/>
                        </a:lnTo>
                        <a:lnTo>
                          <a:pt x="261" y="644"/>
                        </a:lnTo>
                        <a:lnTo>
                          <a:pt x="261" y="644"/>
                        </a:lnTo>
                        <a:lnTo>
                          <a:pt x="262" y="644"/>
                        </a:lnTo>
                        <a:lnTo>
                          <a:pt x="262" y="644"/>
                        </a:lnTo>
                        <a:lnTo>
                          <a:pt x="262" y="644"/>
                        </a:lnTo>
                        <a:lnTo>
                          <a:pt x="262" y="644"/>
                        </a:lnTo>
                        <a:lnTo>
                          <a:pt x="262" y="643"/>
                        </a:lnTo>
                        <a:lnTo>
                          <a:pt x="262" y="643"/>
                        </a:lnTo>
                        <a:lnTo>
                          <a:pt x="263" y="643"/>
                        </a:lnTo>
                        <a:lnTo>
                          <a:pt x="263" y="643"/>
                        </a:lnTo>
                        <a:lnTo>
                          <a:pt x="263" y="643"/>
                        </a:lnTo>
                        <a:lnTo>
                          <a:pt x="263" y="643"/>
                        </a:lnTo>
                        <a:lnTo>
                          <a:pt x="263" y="643"/>
                        </a:lnTo>
                        <a:lnTo>
                          <a:pt x="264" y="643"/>
                        </a:lnTo>
                        <a:lnTo>
                          <a:pt x="264" y="643"/>
                        </a:lnTo>
                        <a:lnTo>
                          <a:pt x="264" y="643"/>
                        </a:lnTo>
                        <a:lnTo>
                          <a:pt x="264" y="643"/>
                        </a:lnTo>
                        <a:lnTo>
                          <a:pt x="264" y="642"/>
                        </a:lnTo>
                        <a:lnTo>
                          <a:pt x="264" y="642"/>
                        </a:lnTo>
                        <a:lnTo>
                          <a:pt x="265" y="642"/>
                        </a:lnTo>
                        <a:lnTo>
                          <a:pt x="265" y="642"/>
                        </a:lnTo>
                        <a:lnTo>
                          <a:pt x="265" y="642"/>
                        </a:lnTo>
                        <a:lnTo>
                          <a:pt x="265" y="642"/>
                        </a:lnTo>
                        <a:lnTo>
                          <a:pt x="265" y="642"/>
                        </a:lnTo>
                        <a:lnTo>
                          <a:pt x="266" y="642"/>
                        </a:lnTo>
                        <a:lnTo>
                          <a:pt x="266" y="642"/>
                        </a:lnTo>
                        <a:lnTo>
                          <a:pt x="266" y="642"/>
                        </a:lnTo>
                        <a:lnTo>
                          <a:pt x="266" y="642"/>
                        </a:lnTo>
                        <a:lnTo>
                          <a:pt x="266" y="642"/>
                        </a:lnTo>
                        <a:lnTo>
                          <a:pt x="267" y="642"/>
                        </a:lnTo>
                        <a:lnTo>
                          <a:pt x="267" y="641"/>
                        </a:lnTo>
                        <a:lnTo>
                          <a:pt x="267" y="641"/>
                        </a:lnTo>
                        <a:lnTo>
                          <a:pt x="267" y="641"/>
                        </a:lnTo>
                        <a:lnTo>
                          <a:pt x="267" y="641"/>
                        </a:lnTo>
                        <a:lnTo>
                          <a:pt x="268" y="641"/>
                        </a:lnTo>
                        <a:lnTo>
                          <a:pt x="268" y="641"/>
                        </a:lnTo>
                        <a:lnTo>
                          <a:pt x="268" y="641"/>
                        </a:lnTo>
                        <a:lnTo>
                          <a:pt x="268" y="641"/>
                        </a:lnTo>
                        <a:lnTo>
                          <a:pt x="268" y="641"/>
                        </a:lnTo>
                        <a:lnTo>
                          <a:pt x="268" y="641"/>
                        </a:lnTo>
                        <a:lnTo>
                          <a:pt x="270" y="641"/>
                        </a:lnTo>
                        <a:lnTo>
                          <a:pt x="270" y="641"/>
                        </a:lnTo>
                        <a:lnTo>
                          <a:pt x="270" y="641"/>
                        </a:lnTo>
                        <a:lnTo>
                          <a:pt x="270" y="641"/>
                        </a:lnTo>
                        <a:lnTo>
                          <a:pt x="270" y="641"/>
                        </a:lnTo>
                        <a:lnTo>
                          <a:pt x="271" y="641"/>
                        </a:lnTo>
                        <a:lnTo>
                          <a:pt x="271" y="641"/>
                        </a:lnTo>
                        <a:lnTo>
                          <a:pt x="271" y="640"/>
                        </a:lnTo>
                        <a:lnTo>
                          <a:pt x="271" y="640"/>
                        </a:lnTo>
                        <a:lnTo>
                          <a:pt x="271" y="640"/>
                        </a:lnTo>
                        <a:lnTo>
                          <a:pt x="272" y="640"/>
                        </a:lnTo>
                        <a:lnTo>
                          <a:pt x="272" y="640"/>
                        </a:lnTo>
                        <a:lnTo>
                          <a:pt x="272" y="640"/>
                        </a:lnTo>
                        <a:lnTo>
                          <a:pt x="272" y="640"/>
                        </a:lnTo>
                        <a:lnTo>
                          <a:pt x="272" y="640"/>
                        </a:lnTo>
                        <a:lnTo>
                          <a:pt x="273" y="640"/>
                        </a:lnTo>
                        <a:lnTo>
                          <a:pt x="273" y="640"/>
                        </a:lnTo>
                        <a:lnTo>
                          <a:pt x="273" y="640"/>
                        </a:lnTo>
                        <a:lnTo>
                          <a:pt x="273" y="640"/>
                        </a:lnTo>
                        <a:lnTo>
                          <a:pt x="274" y="640"/>
                        </a:lnTo>
                        <a:lnTo>
                          <a:pt x="274" y="640"/>
                        </a:lnTo>
                        <a:lnTo>
                          <a:pt x="274" y="640"/>
                        </a:lnTo>
                        <a:lnTo>
                          <a:pt x="274" y="640"/>
                        </a:lnTo>
                        <a:lnTo>
                          <a:pt x="274" y="640"/>
                        </a:lnTo>
                        <a:lnTo>
                          <a:pt x="275" y="640"/>
                        </a:lnTo>
                        <a:lnTo>
                          <a:pt x="275" y="640"/>
                        </a:lnTo>
                        <a:lnTo>
                          <a:pt x="275" y="640"/>
                        </a:lnTo>
                        <a:lnTo>
                          <a:pt x="275" y="640"/>
                        </a:lnTo>
                        <a:lnTo>
                          <a:pt x="275" y="640"/>
                        </a:lnTo>
                        <a:lnTo>
                          <a:pt x="276" y="640"/>
                        </a:lnTo>
                        <a:lnTo>
                          <a:pt x="276" y="640"/>
                        </a:lnTo>
                        <a:lnTo>
                          <a:pt x="276" y="640"/>
                        </a:lnTo>
                        <a:lnTo>
                          <a:pt x="276" y="640"/>
                        </a:lnTo>
                        <a:lnTo>
                          <a:pt x="276" y="640"/>
                        </a:lnTo>
                        <a:lnTo>
                          <a:pt x="277" y="640"/>
                        </a:lnTo>
                        <a:lnTo>
                          <a:pt x="277" y="640"/>
                        </a:lnTo>
                        <a:lnTo>
                          <a:pt x="277" y="640"/>
                        </a:lnTo>
                        <a:lnTo>
                          <a:pt x="277" y="640"/>
                        </a:lnTo>
                        <a:lnTo>
                          <a:pt x="279" y="640"/>
                        </a:lnTo>
                        <a:lnTo>
                          <a:pt x="279" y="640"/>
                        </a:lnTo>
                        <a:lnTo>
                          <a:pt x="279" y="640"/>
                        </a:lnTo>
                        <a:lnTo>
                          <a:pt x="279" y="640"/>
                        </a:lnTo>
                        <a:lnTo>
                          <a:pt x="279" y="640"/>
                        </a:lnTo>
                        <a:lnTo>
                          <a:pt x="280" y="640"/>
                        </a:lnTo>
                        <a:lnTo>
                          <a:pt x="280" y="640"/>
                        </a:lnTo>
                        <a:lnTo>
                          <a:pt x="280" y="640"/>
                        </a:lnTo>
                        <a:lnTo>
                          <a:pt x="280" y="640"/>
                        </a:lnTo>
                        <a:close/>
                        <a:moveTo>
                          <a:pt x="284" y="637"/>
                        </a:moveTo>
                        <a:lnTo>
                          <a:pt x="276" y="637"/>
                        </a:lnTo>
                        <a:lnTo>
                          <a:pt x="276" y="621"/>
                        </a:lnTo>
                        <a:lnTo>
                          <a:pt x="284" y="621"/>
                        </a:lnTo>
                        <a:lnTo>
                          <a:pt x="284" y="637"/>
                        </a:lnTo>
                        <a:lnTo>
                          <a:pt x="284" y="637"/>
                        </a:lnTo>
                        <a:close/>
                        <a:moveTo>
                          <a:pt x="284" y="589"/>
                        </a:moveTo>
                        <a:lnTo>
                          <a:pt x="276" y="589"/>
                        </a:lnTo>
                        <a:lnTo>
                          <a:pt x="276" y="574"/>
                        </a:lnTo>
                        <a:lnTo>
                          <a:pt x="284" y="574"/>
                        </a:lnTo>
                        <a:lnTo>
                          <a:pt x="284" y="589"/>
                        </a:lnTo>
                        <a:lnTo>
                          <a:pt x="284" y="589"/>
                        </a:lnTo>
                        <a:close/>
                        <a:moveTo>
                          <a:pt x="284" y="543"/>
                        </a:moveTo>
                        <a:lnTo>
                          <a:pt x="282" y="543"/>
                        </a:lnTo>
                        <a:lnTo>
                          <a:pt x="280" y="544"/>
                        </a:lnTo>
                        <a:lnTo>
                          <a:pt x="266" y="544"/>
                        </a:lnTo>
                        <a:lnTo>
                          <a:pt x="266" y="537"/>
                        </a:lnTo>
                        <a:lnTo>
                          <a:pt x="280" y="537"/>
                        </a:lnTo>
                        <a:lnTo>
                          <a:pt x="284" y="537"/>
                        </a:lnTo>
                        <a:lnTo>
                          <a:pt x="284" y="541"/>
                        </a:lnTo>
                        <a:lnTo>
                          <a:pt x="284" y="543"/>
                        </a:lnTo>
                        <a:lnTo>
                          <a:pt x="284" y="543"/>
                        </a:lnTo>
                        <a:close/>
                        <a:moveTo>
                          <a:pt x="235" y="537"/>
                        </a:moveTo>
                        <a:lnTo>
                          <a:pt x="235" y="544"/>
                        </a:lnTo>
                        <a:lnTo>
                          <a:pt x="219" y="544"/>
                        </a:lnTo>
                        <a:lnTo>
                          <a:pt x="219" y="537"/>
                        </a:lnTo>
                        <a:lnTo>
                          <a:pt x="235" y="537"/>
                        </a:lnTo>
                        <a:lnTo>
                          <a:pt x="235" y="537"/>
                        </a:lnTo>
                        <a:close/>
                        <a:moveTo>
                          <a:pt x="187" y="537"/>
                        </a:moveTo>
                        <a:lnTo>
                          <a:pt x="187" y="544"/>
                        </a:lnTo>
                        <a:lnTo>
                          <a:pt x="172" y="544"/>
                        </a:lnTo>
                        <a:lnTo>
                          <a:pt x="172" y="537"/>
                        </a:lnTo>
                        <a:lnTo>
                          <a:pt x="187" y="537"/>
                        </a:lnTo>
                        <a:lnTo>
                          <a:pt x="187" y="537"/>
                        </a:lnTo>
                        <a:close/>
                        <a:moveTo>
                          <a:pt x="140" y="537"/>
                        </a:moveTo>
                        <a:lnTo>
                          <a:pt x="140" y="544"/>
                        </a:lnTo>
                        <a:lnTo>
                          <a:pt x="124" y="544"/>
                        </a:lnTo>
                        <a:lnTo>
                          <a:pt x="124" y="537"/>
                        </a:lnTo>
                        <a:lnTo>
                          <a:pt x="140" y="537"/>
                        </a:lnTo>
                        <a:lnTo>
                          <a:pt x="140" y="537"/>
                        </a:lnTo>
                        <a:close/>
                        <a:moveTo>
                          <a:pt x="93" y="537"/>
                        </a:moveTo>
                        <a:lnTo>
                          <a:pt x="93" y="544"/>
                        </a:lnTo>
                        <a:lnTo>
                          <a:pt x="77" y="544"/>
                        </a:lnTo>
                        <a:lnTo>
                          <a:pt x="77" y="537"/>
                        </a:lnTo>
                        <a:lnTo>
                          <a:pt x="93" y="537"/>
                        </a:lnTo>
                        <a:lnTo>
                          <a:pt x="93" y="537"/>
                        </a:lnTo>
                        <a:close/>
                        <a:moveTo>
                          <a:pt x="46" y="537"/>
                        </a:moveTo>
                        <a:lnTo>
                          <a:pt x="46" y="544"/>
                        </a:lnTo>
                        <a:lnTo>
                          <a:pt x="30" y="544"/>
                        </a:lnTo>
                        <a:lnTo>
                          <a:pt x="30" y="537"/>
                        </a:lnTo>
                        <a:lnTo>
                          <a:pt x="46" y="537"/>
                        </a:lnTo>
                        <a:lnTo>
                          <a:pt x="46" y="537"/>
                        </a:lnTo>
                        <a:close/>
                        <a:moveTo>
                          <a:pt x="8" y="535"/>
                        </a:moveTo>
                        <a:lnTo>
                          <a:pt x="0" y="535"/>
                        </a:lnTo>
                        <a:lnTo>
                          <a:pt x="0" y="519"/>
                        </a:lnTo>
                        <a:lnTo>
                          <a:pt x="8" y="519"/>
                        </a:lnTo>
                        <a:lnTo>
                          <a:pt x="8" y="535"/>
                        </a:lnTo>
                        <a:lnTo>
                          <a:pt x="8" y="535"/>
                        </a:lnTo>
                        <a:close/>
                        <a:moveTo>
                          <a:pt x="8" y="488"/>
                        </a:moveTo>
                        <a:lnTo>
                          <a:pt x="0" y="488"/>
                        </a:lnTo>
                        <a:lnTo>
                          <a:pt x="0" y="472"/>
                        </a:lnTo>
                        <a:lnTo>
                          <a:pt x="8" y="472"/>
                        </a:lnTo>
                        <a:lnTo>
                          <a:pt x="8" y="488"/>
                        </a:lnTo>
                        <a:lnTo>
                          <a:pt x="8" y="488"/>
                        </a:lnTo>
                        <a:close/>
                        <a:moveTo>
                          <a:pt x="8" y="441"/>
                        </a:moveTo>
                        <a:lnTo>
                          <a:pt x="0" y="441"/>
                        </a:lnTo>
                        <a:lnTo>
                          <a:pt x="0" y="425"/>
                        </a:lnTo>
                        <a:lnTo>
                          <a:pt x="8" y="425"/>
                        </a:lnTo>
                        <a:lnTo>
                          <a:pt x="8" y="441"/>
                        </a:lnTo>
                        <a:lnTo>
                          <a:pt x="8" y="441"/>
                        </a:lnTo>
                        <a:close/>
                        <a:moveTo>
                          <a:pt x="8" y="393"/>
                        </a:moveTo>
                        <a:lnTo>
                          <a:pt x="0" y="393"/>
                        </a:lnTo>
                        <a:lnTo>
                          <a:pt x="0" y="378"/>
                        </a:lnTo>
                        <a:lnTo>
                          <a:pt x="8" y="378"/>
                        </a:lnTo>
                        <a:lnTo>
                          <a:pt x="8" y="393"/>
                        </a:lnTo>
                        <a:lnTo>
                          <a:pt x="8" y="393"/>
                        </a:lnTo>
                        <a:close/>
                        <a:moveTo>
                          <a:pt x="8" y="346"/>
                        </a:moveTo>
                        <a:lnTo>
                          <a:pt x="0" y="346"/>
                        </a:lnTo>
                        <a:lnTo>
                          <a:pt x="0" y="330"/>
                        </a:lnTo>
                        <a:lnTo>
                          <a:pt x="8" y="330"/>
                        </a:lnTo>
                        <a:lnTo>
                          <a:pt x="8" y="346"/>
                        </a:lnTo>
                        <a:lnTo>
                          <a:pt x="8" y="346"/>
                        </a:lnTo>
                        <a:close/>
                        <a:moveTo>
                          <a:pt x="8" y="299"/>
                        </a:moveTo>
                        <a:lnTo>
                          <a:pt x="0" y="299"/>
                        </a:lnTo>
                        <a:lnTo>
                          <a:pt x="0" y="283"/>
                        </a:lnTo>
                        <a:lnTo>
                          <a:pt x="8" y="283"/>
                        </a:lnTo>
                        <a:lnTo>
                          <a:pt x="8" y="299"/>
                        </a:lnTo>
                        <a:lnTo>
                          <a:pt x="8" y="299"/>
                        </a:lnTo>
                        <a:close/>
                        <a:moveTo>
                          <a:pt x="8" y="253"/>
                        </a:moveTo>
                        <a:lnTo>
                          <a:pt x="0" y="253"/>
                        </a:lnTo>
                        <a:lnTo>
                          <a:pt x="0" y="237"/>
                        </a:lnTo>
                        <a:lnTo>
                          <a:pt x="8" y="237"/>
                        </a:lnTo>
                        <a:lnTo>
                          <a:pt x="8" y="253"/>
                        </a:lnTo>
                        <a:lnTo>
                          <a:pt x="8" y="253"/>
                        </a:lnTo>
                        <a:close/>
                        <a:moveTo>
                          <a:pt x="8" y="205"/>
                        </a:moveTo>
                        <a:lnTo>
                          <a:pt x="0" y="205"/>
                        </a:lnTo>
                        <a:lnTo>
                          <a:pt x="0" y="189"/>
                        </a:lnTo>
                        <a:lnTo>
                          <a:pt x="8" y="189"/>
                        </a:lnTo>
                        <a:lnTo>
                          <a:pt x="8" y="205"/>
                        </a:lnTo>
                        <a:lnTo>
                          <a:pt x="8" y="205"/>
                        </a:lnTo>
                        <a:close/>
                        <a:moveTo>
                          <a:pt x="8" y="158"/>
                        </a:moveTo>
                        <a:lnTo>
                          <a:pt x="0" y="158"/>
                        </a:lnTo>
                        <a:lnTo>
                          <a:pt x="0" y="142"/>
                        </a:lnTo>
                        <a:lnTo>
                          <a:pt x="8" y="142"/>
                        </a:lnTo>
                        <a:lnTo>
                          <a:pt x="8" y="158"/>
                        </a:lnTo>
                        <a:lnTo>
                          <a:pt x="8" y="158"/>
                        </a:lnTo>
                        <a:close/>
                        <a:moveTo>
                          <a:pt x="8" y="111"/>
                        </a:moveTo>
                        <a:lnTo>
                          <a:pt x="0" y="111"/>
                        </a:lnTo>
                        <a:lnTo>
                          <a:pt x="0" y="95"/>
                        </a:lnTo>
                        <a:lnTo>
                          <a:pt x="8" y="95"/>
                        </a:lnTo>
                        <a:lnTo>
                          <a:pt x="8" y="111"/>
                        </a:lnTo>
                        <a:lnTo>
                          <a:pt x="8" y="111"/>
                        </a:lnTo>
                        <a:close/>
                        <a:moveTo>
                          <a:pt x="8" y="63"/>
                        </a:moveTo>
                        <a:lnTo>
                          <a:pt x="0" y="63"/>
                        </a:lnTo>
                        <a:lnTo>
                          <a:pt x="0" y="48"/>
                        </a:lnTo>
                        <a:lnTo>
                          <a:pt x="8" y="48"/>
                        </a:lnTo>
                        <a:lnTo>
                          <a:pt x="8" y="63"/>
                        </a:lnTo>
                        <a:close/>
                      </a:path>
                    </a:pathLst>
                  </a:custGeom>
                  <a:solidFill>
                    <a:srgbClr val="8497B0"/>
                  </a:solidFill>
                  <a:ln>
                    <a:solidFill>
                      <a:schemeClr val="accent1">
                        <a:lumMod val="9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entury Gothic" panose="020F03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" name="Freeform 77">
                    <a:extLst>
                      <a:ext uri="{FF2B5EF4-FFF2-40B4-BE49-F238E27FC236}">
                        <a16:creationId xmlns:a16="http://schemas.microsoft.com/office/drawing/2014/main" id="{40AA9F33-1992-4795-999D-BC7DD96059A3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5012414" y="2584879"/>
                    <a:ext cx="558800" cy="757237"/>
                  </a:xfrm>
                  <a:custGeom>
                    <a:avLst/>
                    <a:gdLst>
                      <a:gd name="T0" fmla="*/ 344 w 352"/>
                      <a:gd name="T1" fmla="*/ 434 h 477"/>
                      <a:gd name="T2" fmla="*/ 342 w 352"/>
                      <a:gd name="T3" fmla="*/ 429 h 477"/>
                      <a:gd name="T4" fmla="*/ 339 w 352"/>
                      <a:gd name="T5" fmla="*/ 423 h 477"/>
                      <a:gd name="T6" fmla="*/ 335 w 352"/>
                      <a:gd name="T7" fmla="*/ 419 h 477"/>
                      <a:gd name="T8" fmla="*/ 330 w 352"/>
                      <a:gd name="T9" fmla="*/ 415 h 477"/>
                      <a:gd name="T10" fmla="*/ 325 w 352"/>
                      <a:gd name="T11" fmla="*/ 412 h 477"/>
                      <a:gd name="T12" fmla="*/ 319 w 352"/>
                      <a:gd name="T13" fmla="*/ 411 h 477"/>
                      <a:gd name="T14" fmla="*/ 312 w 352"/>
                      <a:gd name="T15" fmla="*/ 411 h 477"/>
                      <a:gd name="T16" fmla="*/ 307 w 352"/>
                      <a:gd name="T17" fmla="*/ 412 h 477"/>
                      <a:gd name="T18" fmla="*/ 301 w 352"/>
                      <a:gd name="T19" fmla="*/ 414 h 477"/>
                      <a:gd name="T20" fmla="*/ 295 w 352"/>
                      <a:gd name="T21" fmla="*/ 416 h 477"/>
                      <a:gd name="T22" fmla="*/ 291 w 352"/>
                      <a:gd name="T23" fmla="*/ 421 h 477"/>
                      <a:gd name="T24" fmla="*/ 287 w 352"/>
                      <a:gd name="T25" fmla="*/ 427 h 477"/>
                      <a:gd name="T26" fmla="*/ 285 w 352"/>
                      <a:gd name="T27" fmla="*/ 432 h 477"/>
                      <a:gd name="T28" fmla="*/ 284 w 352"/>
                      <a:gd name="T29" fmla="*/ 438 h 477"/>
                      <a:gd name="T30" fmla="*/ 285 w 352"/>
                      <a:gd name="T31" fmla="*/ 445 h 477"/>
                      <a:gd name="T32" fmla="*/ 286 w 352"/>
                      <a:gd name="T33" fmla="*/ 450 h 477"/>
                      <a:gd name="T34" fmla="*/ 290 w 352"/>
                      <a:gd name="T35" fmla="*/ 456 h 477"/>
                      <a:gd name="T36" fmla="*/ 293 w 352"/>
                      <a:gd name="T37" fmla="*/ 460 h 477"/>
                      <a:gd name="T38" fmla="*/ 298 w 352"/>
                      <a:gd name="T39" fmla="*/ 465 h 477"/>
                      <a:gd name="T40" fmla="*/ 303 w 352"/>
                      <a:gd name="T41" fmla="*/ 467 h 477"/>
                      <a:gd name="T42" fmla="*/ 309 w 352"/>
                      <a:gd name="T43" fmla="*/ 469 h 477"/>
                      <a:gd name="T44" fmla="*/ 316 w 352"/>
                      <a:gd name="T45" fmla="*/ 469 h 477"/>
                      <a:gd name="T46" fmla="*/ 322 w 352"/>
                      <a:gd name="T47" fmla="*/ 468 h 477"/>
                      <a:gd name="T48" fmla="*/ 328 w 352"/>
                      <a:gd name="T49" fmla="*/ 466 h 477"/>
                      <a:gd name="T50" fmla="*/ 333 w 352"/>
                      <a:gd name="T51" fmla="*/ 464 h 477"/>
                      <a:gd name="T52" fmla="*/ 337 w 352"/>
                      <a:gd name="T53" fmla="*/ 459 h 477"/>
                      <a:gd name="T54" fmla="*/ 340 w 352"/>
                      <a:gd name="T55" fmla="*/ 454 h 477"/>
                      <a:gd name="T56" fmla="*/ 343 w 352"/>
                      <a:gd name="T57" fmla="*/ 448 h 477"/>
                      <a:gd name="T58" fmla="*/ 344 w 352"/>
                      <a:gd name="T59" fmla="*/ 442 h 477"/>
                      <a:gd name="T60" fmla="*/ 323 w 352"/>
                      <a:gd name="T61" fmla="*/ 403 h 477"/>
                      <a:gd name="T62" fmla="*/ 330 w 352"/>
                      <a:gd name="T63" fmla="*/ 406 h 477"/>
                      <a:gd name="T64" fmla="*/ 337 w 352"/>
                      <a:gd name="T65" fmla="*/ 410 h 477"/>
                      <a:gd name="T66" fmla="*/ 343 w 352"/>
                      <a:gd name="T67" fmla="*/ 415 h 477"/>
                      <a:gd name="T68" fmla="*/ 347 w 352"/>
                      <a:gd name="T69" fmla="*/ 421 h 477"/>
                      <a:gd name="T70" fmla="*/ 351 w 352"/>
                      <a:gd name="T71" fmla="*/ 429 h 477"/>
                      <a:gd name="T72" fmla="*/ 352 w 352"/>
                      <a:gd name="T73" fmla="*/ 437 h 477"/>
                      <a:gd name="T74" fmla="*/ 352 w 352"/>
                      <a:gd name="T75" fmla="*/ 445 h 477"/>
                      <a:gd name="T76" fmla="*/ 349 w 352"/>
                      <a:gd name="T77" fmla="*/ 453 h 477"/>
                      <a:gd name="T78" fmla="*/ 346 w 352"/>
                      <a:gd name="T79" fmla="*/ 459 h 477"/>
                      <a:gd name="T80" fmla="*/ 342 w 352"/>
                      <a:gd name="T81" fmla="*/ 465 h 477"/>
                      <a:gd name="T82" fmla="*/ 336 w 352"/>
                      <a:gd name="T83" fmla="*/ 471 h 477"/>
                      <a:gd name="T84" fmla="*/ 329 w 352"/>
                      <a:gd name="T85" fmla="*/ 474 h 477"/>
                      <a:gd name="T86" fmla="*/ 322 w 352"/>
                      <a:gd name="T87" fmla="*/ 477 h 477"/>
                      <a:gd name="T88" fmla="*/ 314 w 352"/>
                      <a:gd name="T89" fmla="*/ 477 h 477"/>
                      <a:gd name="T90" fmla="*/ 305 w 352"/>
                      <a:gd name="T91" fmla="*/ 477 h 477"/>
                      <a:gd name="T92" fmla="*/ 299 w 352"/>
                      <a:gd name="T93" fmla="*/ 474 h 477"/>
                      <a:gd name="T94" fmla="*/ 292 w 352"/>
                      <a:gd name="T95" fmla="*/ 471 h 477"/>
                      <a:gd name="T96" fmla="*/ 286 w 352"/>
                      <a:gd name="T97" fmla="*/ 465 h 477"/>
                      <a:gd name="T98" fmla="*/ 282 w 352"/>
                      <a:gd name="T99" fmla="*/ 459 h 477"/>
                      <a:gd name="T100" fmla="*/ 278 w 352"/>
                      <a:gd name="T101" fmla="*/ 451 h 477"/>
                      <a:gd name="T102" fmla="*/ 277 w 352"/>
                      <a:gd name="T103" fmla="*/ 445 h 477"/>
                      <a:gd name="T104" fmla="*/ 277 w 352"/>
                      <a:gd name="T105" fmla="*/ 436 h 477"/>
                      <a:gd name="T106" fmla="*/ 278 w 352"/>
                      <a:gd name="T107" fmla="*/ 428 h 477"/>
                      <a:gd name="T108" fmla="*/ 282 w 352"/>
                      <a:gd name="T109" fmla="*/ 421 h 477"/>
                      <a:gd name="T110" fmla="*/ 286 w 352"/>
                      <a:gd name="T111" fmla="*/ 415 h 477"/>
                      <a:gd name="T112" fmla="*/ 292 w 352"/>
                      <a:gd name="T113" fmla="*/ 410 h 477"/>
                      <a:gd name="T114" fmla="*/ 299 w 352"/>
                      <a:gd name="T115" fmla="*/ 406 h 477"/>
                      <a:gd name="T116" fmla="*/ 305 w 352"/>
                      <a:gd name="T117" fmla="*/ 403 h 477"/>
                      <a:gd name="T118" fmla="*/ 318 w 352"/>
                      <a:gd name="T119" fmla="*/ 317 h 477"/>
                      <a:gd name="T120" fmla="*/ 54 w 352"/>
                      <a:gd name="T121" fmla="*/ 282 h 477"/>
                      <a:gd name="T122" fmla="*/ 8 w 352"/>
                      <a:gd name="T123" fmla="*/ 62 h 47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352" h="477">
                        <a:moveTo>
                          <a:pt x="8" y="16"/>
                        </a:moveTo>
                        <a:lnTo>
                          <a:pt x="0" y="16"/>
                        </a:lnTo>
                        <a:lnTo>
                          <a:pt x="0" y="0"/>
                        </a:lnTo>
                        <a:lnTo>
                          <a:pt x="8" y="0"/>
                        </a:lnTo>
                        <a:lnTo>
                          <a:pt x="8" y="16"/>
                        </a:lnTo>
                        <a:lnTo>
                          <a:pt x="8" y="16"/>
                        </a:lnTo>
                        <a:close/>
                        <a:moveTo>
                          <a:pt x="344" y="440"/>
                        </a:moveTo>
                        <a:lnTo>
                          <a:pt x="344" y="440"/>
                        </a:lnTo>
                        <a:lnTo>
                          <a:pt x="344" y="440"/>
                        </a:lnTo>
                        <a:lnTo>
                          <a:pt x="344" y="439"/>
                        </a:lnTo>
                        <a:lnTo>
                          <a:pt x="344" y="439"/>
                        </a:lnTo>
                        <a:lnTo>
                          <a:pt x="344" y="439"/>
                        </a:lnTo>
                        <a:lnTo>
                          <a:pt x="344" y="439"/>
                        </a:lnTo>
                        <a:lnTo>
                          <a:pt x="344" y="439"/>
                        </a:lnTo>
                        <a:lnTo>
                          <a:pt x="344" y="439"/>
                        </a:lnTo>
                        <a:lnTo>
                          <a:pt x="344" y="438"/>
                        </a:lnTo>
                        <a:lnTo>
                          <a:pt x="344" y="438"/>
                        </a:lnTo>
                        <a:lnTo>
                          <a:pt x="344" y="438"/>
                        </a:lnTo>
                        <a:lnTo>
                          <a:pt x="344" y="438"/>
                        </a:lnTo>
                        <a:lnTo>
                          <a:pt x="344" y="438"/>
                        </a:lnTo>
                        <a:lnTo>
                          <a:pt x="344" y="438"/>
                        </a:lnTo>
                        <a:lnTo>
                          <a:pt x="344" y="437"/>
                        </a:lnTo>
                        <a:lnTo>
                          <a:pt x="344" y="437"/>
                        </a:lnTo>
                        <a:lnTo>
                          <a:pt x="344" y="437"/>
                        </a:lnTo>
                        <a:lnTo>
                          <a:pt x="344" y="437"/>
                        </a:lnTo>
                        <a:lnTo>
                          <a:pt x="344" y="437"/>
                        </a:lnTo>
                        <a:lnTo>
                          <a:pt x="344" y="437"/>
                        </a:lnTo>
                        <a:lnTo>
                          <a:pt x="344" y="436"/>
                        </a:lnTo>
                        <a:lnTo>
                          <a:pt x="344" y="436"/>
                        </a:lnTo>
                        <a:lnTo>
                          <a:pt x="344" y="436"/>
                        </a:lnTo>
                        <a:lnTo>
                          <a:pt x="344" y="436"/>
                        </a:lnTo>
                        <a:lnTo>
                          <a:pt x="344" y="436"/>
                        </a:lnTo>
                        <a:lnTo>
                          <a:pt x="344" y="436"/>
                        </a:lnTo>
                        <a:lnTo>
                          <a:pt x="344" y="434"/>
                        </a:lnTo>
                        <a:lnTo>
                          <a:pt x="344" y="434"/>
                        </a:lnTo>
                        <a:lnTo>
                          <a:pt x="344" y="434"/>
                        </a:lnTo>
                        <a:lnTo>
                          <a:pt x="344" y="434"/>
                        </a:lnTo>
                        <a:lnTo>
                          <a:pt x="344" y="434"/>
                        </a:lnTo>
                        <a:lnTo>
                          <a:pt x="344" y="434"/>
                        </a:lnTo>
                        <a:lnTo>
                          <a:pt x="344" y="433"/>
                        </a:lnTo>
                        <a:lnTo>
                          <a:pt x="344" y="433"/>
                        </a:lnTo>
                        <a:lnTo>
                          <a:pt x="343" y="433"/>
                        </a:lnTo>
                        <a:lnTo>
                          <a:pt x="343" y="433"/>
                        </a:lnTo>
                        <a:lnTo>
                          <a:pt x="343" y="433"/>
                        </a:lnTo>
                        <a:lnTo>
                          <a:pt x="343" y="433"/>
                        </a:lnTo>
                        <a:lnTo>
                          <a:pt x="343" y="432"/>
                        </a:lnTo>
                        <a:lnTo>
                          <a:pt x="343" y="432"/>
                        </a:lnTo>
                        <a:lnTo>
                          <a:pt x="343" y="432"/>
                        </a:lnTo>
                        <a:lnTo>
                          <a:pt x="343" y="432"/>
                        </a:lnTo>
                        <a:lnTo>
                          <a:pt x="343" y="432"/>
                        </a:lnTo>
                        <a:lnTo>
                          <a:pt x="343" y="432"/>
                        </a:lnTo>
                        <a:lnTo>
                          <a:pt x="343" y="432"/>
                        </a:lnTo>
                        <a:lnTo>
                          <a:pt x="343" y="431"/>
                        </a:lnTo>
                        <a:lnTo>
                          <a:pt x="343" y="431"/>
                        </a:lnTo>
                        <a:lnTo>
                          <a:pt x="343" y="431"/>
                        </a:lnTo>
                        <a:lnTo>
                          <a:pt x="343" y="431"/>
                        </a:lnTo>
                        <a:lnTo>
                          <a:pt x="343" y="431"/>
                        </a:lnTo>
                        <a:lnTo>
                          <a:pt x="343" y="431"/>
                        </a:lnTo>
                        <a:lnTo>
                          <a:pt x="343" y="430"/>
                        </a:lnTo>
                        <a:lnTo>
                          <a:pt x="343" y="430"/>
                        </a:lnTo>
                        <a:lnTo>
                          <a:pt x="343" y="430"/>
                        </a:lnTo>
                        <a:lnTo>
                          <a:pt x="343" y="430"/>
                        </a:lnTo>
                        <a:lnTo>
                          <a:pt x="343" y="430"/>
                        </a:lnTo>
                        <a:lnTo>
                          <a:pt x="342" y="430"/>
                        </a:lnTo>
                        <a:lnTo>
                          <a:pt x="342" y="430"/>
                        </a:lnTo>
                        <a:lnTo>
                          <a:pt x="342" y="429"/>
                        </a:lnTo>
                        <a:lnTo>
                          <a:pt x="342" y="429"/>
                        </a:lnTo>
                        <a:lnTo>
                          <a:pt x="342" y="429"/>
                        </a:lnTo>
                        <a:lnTo>
                          <a:pt x="342" y="429"/>
                        </a:lnTo>
                        <a:lnTo>
                          <a:pt x="342" y="429"/>
                        </a:lnTo>
                        <a:lnTo>
                          <a:pt x="342" y="429"/>
                        </a:lnTo>
                        <a:lnTo>
                          <a:pt x="342" y="429"/>
                        </a:lnTo>
                        <a:lnTo>
                          <a:pt x="342" y="428"/>
                        </a:lnTo>
                        <a:lnTo>
                          <a:pt x="342" y="428"/>
                        </a:lnTo>
                        <a:lnTo>
                          <a:pt x="342" y="428"/>
                        </a:lnTo>
                        <a:lnTo>
                          <a:pt x="342" y="428"/>
                        </a:lnTo>
                        <a:lnTo>
                          <a:pt x="342" y="428"/>
                        </a:lnTo>
                        <a:lnTo>
                          <a:pt x="342" y="428"/>
                        </a:lnTo>
                        <a:lnTo>
                          <a:pt x="342" y="428"/>
                        </a:lnTo>
                        <a:lnTo>
                          <a:pt x="340" y="427"/>
                        </a:lnTo>
                        <a:lnTo>
                          <a:pt x="340" y="427"/>
                        </a:lnTo>
                        <a:lnTo>
                          <a:pt x="340" y="427"/>
                        </a:lnTo>
                        <a:lnTo>
                          <a:pt x="340" y="427"/>
                        </a:lnTo>
                        <a:lnTo>
                          <a:pt x="340" y="427"/>
                        </a:lnTo>
                        <a:lnTo>
                          <a:pt x="340" y="427"/>
                        </a:lnTo>
                        <a:lnTo>
                          <a:pt x="340" y="427"/>
                        </a:lnTo>
                        <a:lnTo>
                          <a:pt x="340" y="425"/>
                        </a:lnTo>
                        <a:lnTo>
                          <a:pt x="340" y="425"/>
                        </a:lnTo>
                        <a:lnTo>
                          <a:pt x="340" y="425"/>
                        </a:lnTo>
                        <a:lnTo>
                          <a:pt x="340" y="425"/>
                        </a:lnTo>
                        <a:lnTo>
                          <a:pt x="340" y="425"/>
                        </a:lnTo>
                        <a:lnTo>
                          <a:pt x="340" y="425"/>
                        </a:lnTo>
                        <a:lnTo>
                          <a:pt x="339" y="425"/>
                        </a:lnTo>
                        <a:lnTo>
                          <a:pt x="339" y="424"/>
                        </a:lnTo>
                        <a:lnTo>
                          <a:pt x="339" y="424"/>
                        </a:lnTo>
                        <a:lnTo>
                          <a:pt x="339" y="424"/>
                        </a:lnTo>
                        <a:lnTo>
                          <a:pt x="339" y="424"/>
                        </a:lnTo>
                        <a:lnTo>
                          <a:pt x="339" y="424"/>
                        </a:lnTo>
                        <a:lnTo>
                          <a:pt x="339" y="424"/>
                        </a:lnTo>
                        <a:lnTo>
                          <a:pt x="339" y="424"/>
                        </a:lnTo>
                        <a:lnTo>
                          <a:pt x="339" y="423"/>
                        </a:lnTo>
                        <a:lnTo>
                          <a:pt x="339" y="423"/>
                        </a:lnTo>
                        <a:lnTo>
                          <a:pt x="339" y="423"/>
                        </a:lnTo>
                        <a:lnTo>
                          <a:pt x="339" y="423"/>
                        </a:lnTo>
                        <a:lnTo>
                          <a:pt x="338" y="423"/>
                        </a:lnTo>
                        <a:lnTo>
                          <a:pt x="338" y="423"/>
                        </a:lnTo>
                        <a:lnTo>
                          <a:pt x="338" y="423"/>
                        </a:lnTo>
                        <a:lnTo>
                          <a:pt x="338" y="423"/>
                        </a:lnTo>
                        <a:lnTo>
                          <a:pt x="338" y="422"/>
                        </a:lnTo>
                        <a:lnTo>
                          <a:pt x="338" y="422"/>
                        </a:lnTo>
                        <a:lnTo>
                          <a:pt x="338" y="422"/>
                        </a:lnTo>
                        <a:lnTo>
                          <a:pt x="338" y="422"/>
                        </a:lnTo>
                        <a:lnTo>
                          <a:pt x="338" y="422"/>
                        </a:lnTo>
                        <a:lnTo>
                          <a:pt x="338" y="422"/>
                        </a:lnTo>
                        <a:lnTo>
                          <a:pt x="338" y="422"/>
                        </a:lnTo>
                        <a:lnTo>
                          <a:pt x="337" y="422"/>
                        </a:lnTo>
                        <a:lnTo>
                          <a:pt x="337" y="421"/>
                        </a:lnTo>
                        <a:lnTo>
                          <a:pt x="337" y="421"/>
                        </a:lnTo>
                        <a:lnTo>
                          <a:pt x="337" y="421"/>
                        </a:lnTo>
                        <a:lnTo>
                          <a:pt x="337" y="421"/>
                        </a:lnTo>
                        <a:lnTo>
                          <a:pt x="337" y="421"/>
                        </a:lnTo>
                        <a:lnTo>
                          <a:pt x="337" y="421"/>
                        </a:lnTo>
                        <a:lnTo>
                          <a:pt x="337" y="421"/>
                        </a:lnTo>
                        <a:lnTo>
                          <a:pt x="337" y="421"/>
                        </a:lnTo>
                        <a:lnTo>
                          <a:pt x="336" y="420"/>
                        </a:lnTo>
                        <a:lnTo>
                          <a:pt x="336" y="420"/>
                        </a:lnTo>
                        <a:lnTo>
                          <a:pt x="336" y="420"/>
                        </a:lnTo>
                        <a:lnTo>
                          <a:pt x="336" y="420"/>
                        </a:lnTo>
                        <a:lnTo>
                          <a:pt x="336" y="420"/>
                        </a:lnTo>
                        <a:lnTo>
                          <a:pt x="336" y="420"/>
                        </a:lnTo>
                        <a:lnTo>
                          <a:pt x="336" y="420"/>
                        </a:lnTo>
                        <a:lnTo>
                          <a:pt x="336" y="420"/>
                        </a:lnTo>
                        <a:lnTo>
                          <a:pt x="336" y="420"/>
                        </a:lnTo>
                        <a:lnTo>
                          <a:pt x="336" y="419"/>
                        </a:lnTo>
                        <a:lnTo>
                          <a:pt x="335" y="419"/>
                        </a:lnTo>
                        <a:lnTo>
                          <a:pt x="335" y="419"/>
                        </a:lnTo>
                        <a:lnTo>
                          <a:pt x="335" y="419"/>
                        </a:lnTo>
                        <a:lnTo>
                          <a:pt x="335" y="419"/>
                        </a:lnTo>
                        <a:lnTo>
                          <a:pt x="335" y="419"/>
                        </a:lnTo>
                        <a:lnTo>
                          <a:pt x="335" y="419"/>
                        </a:lnTo>
                        <a:lnTo>
                          <a:pt x="335" y="419"/>
                        </a:lnTo>
                        <a:lnTo>
                          <a:pt x="335" y="419"/>
                        </a:lnTo>
                        <a:lnTo>
                          <a:pt x="334" y="418"/>
                        </a:lnTo>
                        <a:lnTo>
                          <a:pt x="334" y="418"/>
                        </a:lnTo>
                        <a:lnTo>
                          <a:pt x="334" y="418"/>
                        </a:lnTo>
                        <a:lnTo>
                          <a:pt x="334" y="418"/>
                        </a:lnTo>
                        <a:lnTo>
                          <a:pt x="334" y="418"/>
                        </a:lnTo>
                        <a:lnTo>
                          <a:pt x="334" y="418"/>
                        </a:lnTo>
                        <a:lnTo>
                          <a:pt x="334" y="418"/>
                        </a:lnTo>
                        <a:lnTo>
                          <a:pt x="334" y="418"/>
                        </a:lnTo>
                        <a:lnTo>
                          <a:pt x="334" y="418"/>
                        </a:lnTo>
                        <a:lnTo>
                          <a:pt x="333" y="416"/>
                        </a:lnTo>
                        <a:lnTo>
                          <a:pt x="333" y="416"/>
                        </a:lnTo>
                        <a:lnTo>
                          <a:pt x="333" y="416"/>
                        </a:lnTo>
                        <a:lnTo>
                          <a:pt x="333" y="416"/>
                        </a:lnTo>
                        <a:lnTo>
                          <a:pt x="333" y="416"/>
                        </a:lnTo>
                        <a:lnTo>
                          <a:pt x="333" y="416"/>
                        </a:lnTo>
                        <a:lnTo>
                          <a:pt x="333" y="416"/>
                        </a:lnTo>
                        <a:lnTo>
                          <a:pt x="333" y="416"/>
                        </a:lnTo>
                        <a:lnTo>
                          <a:pt x="331" y="416"/>
                        </a:lnTo>
                        <a:lnTo>
                          <a:pt x="331" y="416"/>
                        </a:lnTo>
                        <a:lnTo>
                          <a:pt x="331" y="416"/>
                        </a:lnTo>
                        <a:lnTo>
                          <a:pt x="331" y="415"/>
                        </a:lnTo>
                        <a:lnTo>
                          <a:pt x="331" y="415"/>
                        </a:lnTo>
                        <a:lnTo>
                          <a:pt x="331" y="415"/>
                        </a:lnTo>
                        <a:lnTo>
                          <a:pt x="331" y="415"/>
                        </a:lnTo>
                        <a:lnTo>
                          <a:pt x="330" y="415"/>
                        </a:lnTo>
                        <a:lnTo>
                          <a:pt x="330" y="415"/>
                        </a:lnTo>
                        <a:lnTo>
                          <a:pt x="330" y="415"/>
                        </a:lnTo>
                        <a:lnTo>
                          <a:pt x="330" y="415"/>
                        </a:lnTo>
                        <a:lnTo>
                          <a:pt x="330" y="415"/>
                        </a:lnTo>
                        <a:lnTo>
                          <a:pt x="330" y="415"/>
                        </a:lnTo>
                        <a:lnTo>
                          <a:pt x="330" y="415"/>
                        </a:lnTo>
                        <a:lnTo>
                          <a:pt x="330" y="414"/>
                        </a:lnTo>
                        <a:lnTo>
                          <a:pt x="329" y="414"/>
                        </a:lnTo>
                        <a:lnTo>
                          <a:pt x="329" y="414"/>
                        </a:lnTo>
                        <a:lnTo>
                          <a:pt x="329" y="414"/>
                        </a:lnTo>
                        <a:lnTo>
                          <a:pt x="329" y="414"/>
                        </a:lnTo>
                        <a:lnTo>
                          <a:pt x="329" y="414"/>
                        </a:lnTo>
                        <a:lnTo>
                          <a:pt x="329" y="414"/>
                        </a:lnTo>
                        <a:lnTo>
                          <a:pt x="329" y="414"/>
                        </a:lnTo>
                        <a:lnTo>
                          <a:pt x="328" y="414"/>
                        </a:lnTo>
                        <a:lnTo>
                          <a:pt x="328" y="414"/>
                        </a:lnTo>
                        <a:lnTo>
                          <a:pt x="328" y="414"/>
                        </a:lnTo>
                        <a:lnTo>
                          <a:pt x="328" y="414"/>
                        </a:lnTo>
                        <a:lnTo>
                          <a:pt x="328" y="414"/>
                        </a:lnTo>
                        <a:lnTo>
                          <a:pt x="328" y="413"/>
                        </a:lnTo>
                        <a:lnTo>
                          <a:pt x="328" y="413"/>
                        </a:lnTo>
                        <a:lnTo>
                          <a:pt x="327" y="413"/>
                        </a:lnTo>
                        <a:lnTo>
                          <a:pt x="327" y="413"/>
                        </a:lnTo>
                        <a:lnTo>
                          <a:pt x="327" y="413"/>
                        </a:lnTo>
                        <a:lnTo>
                          <a:pt x="327" y="413"/>
                        </a:lnTo>
                        <a:lnTo>
                          <a:pt x="327" y="413"/>
                        </a:lnTo>
                        <a:lnTo>
                          <a:pt x="327" y="413"/>
                        </a:lnTo>
                        <a:lnTo>
                          <a:pt x="327" y="413"/>
                        </a:lnTo>
                        <a:lnTo>
                          <a:pt x="326" y="413"/>
                        </a:lnTo>
                        <a:lnTo>
                          <a:pt x="326" y="413"/>
                        </a:lnTo>
                        <a:lnTo>
                          <a:pt x="326" y="413"/>
                        </a:lnTo>
                        <a:lnTo>
                          <a:pt x="326" y="413"/>
                        </a:lnTo>
                        <a:lnTo>
                          <a:pt x="326" y="413"/>
                        </a:lnTo>
                        <a:lnTo>
                          <a:pt x="326" y="412"/>
                        </a:lnTo>
                        <a:lnTo>
                          <a:pt x="326" y="412"/>
                        </a:lnTo>
                        <a:lnTo>
                          <a:pt x="325" y="412"/>
                        </a:lnTo>
                        <a:lnTo>
                          <a:pt x="325" y="412"/>
                        </a:lnTo>
                        <a:lnTo>
                          <a:pt x="325" y="412"/>
                        </a:lnTo>
                        <a:lnTo>
                          <a:pt x="325" y="412"/>
                        </a:lnTo>
                        <a:lnTo>
                          <a:pt x="325" y="412"/>
                        </a:lnTo>
                        <a:lnTo>
                          <a:pt x="325" y="412"/>
                        </a:lnTo>
                        <a:lnTo>
                          <a:pt x="325" y="412"/>
                        </a:lnTo>
                        <a:lnTo>
                          <a:pt x="323" y="412"/>
                        </a:lnTo>
                        <a:lnTo>
                          <a:pt x="323" y="412"/>
                        </a:lnTo>
                        <a:lnTo>
                          <a:pt x="323" y="412"/>
                        </a:lnTo>
                        <a:lnTo>
                          <a:pt x="323" y="412"/>
                        </a:lnTo>
                        <a:lnTo>
                          <a:pt x="323" y="412"/>
                        </a:lnTo>
                        <a:lnTo>
                          <a:pt x="323" y="412"/>
                        </a:lnTo>
                        <a:lnTo>
                          <a:pt x="322" y="412"/>
                        </a:lnTo>
                        <a:lnTo>
                          <a:pt x="322" y="412"/>
                        </a:lnTo>
                        <a:lnTo>
                          <a:pt x="322" y="412"/>
                        </a:lnTo>
                        <a:lnTo>
                          <a:pt x="322" y="412"/>
                        </a:lnTo>
                        <a:lnTo>
                          <a:pt x="322" y="412"/>
                        </a:lnTo>
                        <a:lnTo>
                          <a:pt x="322" y="411"/>
                        </a:lnTo>
                        <a:lnTo>
                          <a:pt x="322" y="411"/>
                        </a:lnTo>
                        <a:lnTo>
                          <a:pt x="321" y="411"/>
                        </a:lnTo>
                        <a:lnTo>
                          <a:pt x="321" y="411"/>
                        </a:lnTo>
                        <a:lnTo>
                          <a:pt x="321" y="411"/>
                        </a:lnTo>
                        <a:lnTo>
                          <a:pt x="321" y="411"/>
                        </a:lnTo>
                        <a:lnTo>
                          <a:pt x="321" y="411"/>
                        </a:lnTo>
                        <a:lnTo>
                          <a:pt x="321" y="411"/>
                        </a:lnTo>
                        <a:lnTo>
                          <a:pt x="320" y="411"/>
                        </a:lnTo>
                        <a:lnTo>
                          <a:pt x="320" y="411"/>
                        </a:lnTo>
                        <a:lnTo>
                          <a:pt x="320" y="411"/>
                        </a:lnTo>
                        <a:lnTo>
                          <a:pt x="320" y="411"/>
                        </a:lnTo>
                        <a:lnTo>
                          <a:pt x="320" y="411"/>
                        </a:lnTo>
                        <a:lnTo>
                          <a:pt x="320" y="411"/>
                        </a:lnTo>
                        <a:lnTo>
                          <a:pt x="319" y="411"/>
                        </a:lnTo>
                        <a:lnTo>
                          <a:pt x="319" y="411"/>
                        </a:lnTo>
                        <a:lnTo>
                          <a:pt x="319" y="411"/>
                        </a:lnTo>
                        <a:lnTo>
                          <a:pt x="319" y="411"/>
                        </a:lnTo>
                        <a:lnTo>
                          <a:pt x="319" y="411"/>
                        </a:lnTo>
                        <a:lnTo>
                          <a:pt x="319" y="411"/>
                        </a:lnTo>
                        <a:lnTo>
                          <a:pt x="318" y="411"/>
                        </a:lnTo>
                        <a:lnTo>
                          <a:pt x="318" y="411"/>
                        </a:lnTo>
                        <a:lnTo>
                          <a:pt x="318" y="411"/>
                        </a:lnTo>
                        <a:lnTo>
                          <a:pt x="318" y="411"/>
                        </a:lnTo>
                        <a:lnTo>
                          <a:pt x="318" y="411"/>
                        </a:lnTo>
                        <a:lnTo>
                          <a:pt x="318" y="411"/>
                        </a:lnTo>
                        <a:lnTo>
                          <a:pt x="317" y="411"/>
                        </a:lnTo>
                        <a:lnTo>
                          <a:pt x="317" y="411"/>
                        </a:lnTo>
                        <a:lnTo>
                          <a:pt x="317" y="411"/>
                        </a:lnTo>
                        <a:lnTo>
                          <a:pt x="317" y="411"/>
                        </a:lnTo>
                        <a:lnTo>
                          <a:pt x="317" y="411"/>
                        </a:lnTo>
                        <a:lnTo>
                          <a:pt x="317" y="411"/>
                        </a:lnTo>
                        <a:lnTo>
                          <a:pt x="316" y="411"/>
                        </a:lnTo>
                        <a:lnTo>
                          <a:pt x="316" y="411"/>
                        </a:lnTo>
                        <a:lnTo>
                          <a:pt x="316" y="411"/>
                        </a:lnTo>
                        <a:lnTo>
                          <a:pt x="316" y="411"/>
                        </a:lnTo>
                        <a:lnTo>
                          <a:pt x="316" y="411"/>
                        </a:lnTo>
                        <a:lnTo>
                          <a:pt x="316" y="411"/>
                        </a:lnTo>
                        <a:lnTo>
                          <a:pt x="314" y="411"/>
                        </a:lnTo>
                        <a:lnTo>
                          <a:pt x="314" y="411"/>
                        </a:lnTo>
                        <a:lnTo>
                          <a:pt x="314" y="411"/>
                        </a:lnTo>
                        <a:lnTo>
                          <a:pt x="314" y="411"/>
                        </a:lnTo>
                        <a:lnTo>
                          <a:pt x="314" y="411"/>
                        </a:lnTo>
                        <a:lnTo>
                          <a:pt x="314" y="411"/>
                        </a:lnTo>
                        <a:lnTo>
                          <a:pt x="313" y="411"/>
                        </a:lnTo>
                        <a:lnTo>
                          <a:pt x="313" y="411"/>
                        </a:lnTo>
                        <a:lnTo>
                          <a:pt x="313" y="411"/>
                        </a:lnTo>
                        <a:lnTo>
                          <a:pt x="313" y="411"/>
                        </a:lnTo>
                        <a:lnTo>
                          <a:pt x="313" y="411"/>
                        </a:lnTo>
                        <a:lnTo>
                          <a:pt x="313" y="411"/>
                        </a:lnTo>
                        <a:lnTo>
                          <a:pt x="312" y="411"/>
                        </a:lnTo>
                        <a:lnTo>
                          <a:pt x="312" y="411"/>
                        </a:lnTo>
                        <a:lnTo>
                          <a:pt x="312" y="411"/>
                        </a:lnTo>
                        <a:lnTo>
                          <a:pt x="312" y="411"/>
                        </a:lnTo>
                        <a:lnTo>
                          <a:pt x="312" y="411"/>
                        </a:lnTo>
                        <a:lnTo>
                          <a:pt x="312" y="411"/>
                        </a:lnTo>
                        <a:lnTo>
                          <a:pt x="311" y="411"/>
                        </a:lnTo>
                        <a:lnTo>
                          <a:pt x="311" y="411"/>
                        </a:lnTo>
                        <a:lnTo>
                          <a:pt x="311" y="411"/>
                        </a:lnTo>
                        <a:lnTo>
                          <a:pt x="311" y="411"/>
                        </a:lnTo>
                        <a:lnTo>
                          <a:pt x="311" y="411"/>
                        </a:lnTo>
                        <a:lnTo>
                          <a:pt x="311" y="411"/>
                        </a:lnTo>
                        <a:lnTo>
                          <a:pt x="310" y="411"/>
                        </a:lnTo>
                        <a:lnTo>
                          <a:pt x="310" y="411"/>
                        </a:lnTo>
                        <a:lnTo>
                          <a:pt x="310" y="411"/>
                        </a:lnTo>
                        <a:lnTo>
                          <a:pt x="310" y="411"/>
                        </a:lnTo>
                        <a:lnTo>
                          <a:pt x="310" y="411"/>
                        </a:lnTo>
                        <a:lnTo>
                          <a:pt x="310" y="411"/>
                        </a:lnTo>
                        <a:lnTo>
                          <a:pt x="309" y="411"/>
                        </a:lnTo>
                        <a:lnTo>
                          <a:pt x="309" y="411"/>
                        </a:lnTo>
                        <a:lnTo>
                          <a:pt x="309" y="411"/>
                        </a:lnTo>
                        <a:lnTo>
                          <a:pt x="309" y="411"/>
                        </a:lnTo>
                        <a:lnTo>
                          <a:pt x="309" y="411"/>
                        </a:lnTo>
                        <a:lnTo>
                          <a:pt x="309" y="411"/>
                        </a:lnTo>
                        <a:lnTo>
                          <a:pt x="308" y="411"/>
                        </a:lnTo>
                        <a:lnTo>
                          <a:pt x="308" y="411"/>
                        </a:lnTo>
                        <a:lnTo>
                          <a:pt x="308" y="411"/>
                        </a:lnTo>
                        <a:lnTo>
                          <a:pt x="308" y="411"/>
                        </a:lnTo>
                        <a:lnTo>
                          <a:pt x="308" y="411"/>
                        </a:lnTo>
                        <a:lnTo>
                          <a:pt x="308" y="411"/>
                        </a:lnTo>
                        <a:lnTo>
                          <a:pt x="308" y="411"/>
                        </a:lnTo>
                        <a:lnTo>
                          <a:pt x="307" y="411"/>
                        </a:lnTo>
                        <a:lnTo>
                          <a:pt x="307" y="411"/>
                        </a:lnTo>
                        <a:lnTo>
                          <a:pt x="307" y="411"/>
                        </a:lnTo>
                        <a:lnTo>
                          <a:pt x="307" y="411"/>
                        </a:lnTo>
                        <a:lnTo>
                          <a:pt x="307" y="412"/>
                        </a:lnTo>
                        <a:lnTo>
                          <a:pt x="307" y="412"/>
                        </a:lnTo>
                        <a:lnTo>
                          <a:pt x="305" y="412"/>
                        </a:lnTo>
                        <a:lnTo>
                          <a:pt x="305" y="412"/>
                        </a:lnTo>
                        <a:lnTo>
                          <a:pt x="305" y="412"/>
                        </a:lnTo>
                        <a:lnTo>
                          <a:pt x="305" y="412"/>
                        </a:lnTo>
                        <a:lnTo>
                          <a:pt x="305" y="412"/>
                        </a:lnTo>
                        <a:lnTo>
                          <a:pt x="305" y="412"/>
                        </a:lnTo>
                        <a:lnTo>
                          <a:pt x="304" y="412"/>
                        </a:lnTo>
                        <a:lnTo>
                          <a:pt x="304" y="412"/>
                        </a:lnTo>
                        <a:lnTo>
                          <a:pt x="304" y="412"/>
                        </a:lnTo>
                        <a:lnTo>
                          <a:pt x="304" y="412"/>
                        </a:lnTo>
                        <a:lnTo>
                          <a:pt x="304" y="412"/>
                        </a:lnTo>
                        <a:lnTo>
                          <a:pt x="304" y="412"/>
                        </a:lnTo>
                        <a:lnTo>
                          <a:pt x="304" y="412"/>
                        </a:lnTo>
                        <a:lnTo>
                          <a:pt x="303" y="412"/>
                        </a:lnTo>
                        <a:lnTo>
                          <a:pt x="303" y="412"/>
                        </a:lnTo>
                        <a:lnTo>
                          <a:pt x="303" y="412"/>
                        </a:lnTo>
                        <a:lnTo>
                          <a:pt x="303" y="412"/>
                        </a:lnTo>
                        <a:lnTo>
                          <a:pt x="303" y="412"/>
                        </a:lnTo>
                        <a:lnTo>
                          <a:pt x="303" y="413"/>
                        </a:lnTo>
                        <a:lnTo>
                          <a:pt x="303" y="413"/>
                        </a:lnTo>
                        <a:lnTo>
                          <a:pt x="302" y="413"/>
                        </a:lnTo>
                        <a:lnTo>
                          <a:pt x="302" y="413"/>
                        </a:lnTo>
                        <a:lnTo>
                          <a:pt x="302" y="413"/>
                        </a:lnTo>
                        <a:lnTo>
                          <a:pt x="302" y="413"/>
                        </a:lnTo>
                        <a:lnTo>
                          <a:pt x="302" y="413"/>
                        </a:lnTo>
                        <a:lnTo>
                          <a:pt x="302" y="413"/>
                        </a:lnTo>
                        <a:lnTo>
                          <a:pt x="301" y="413"/>
                        </a:lnTo>
                        <a:lnTo>
                          <a:pt x="301" y="413"/>
                        </a:lnTo>
                        <a:lnTo>
                          <a:pt x="301" y="413"/>
                        </a:lnTo>
                        <a:lnTo>
                          <a:pt x="301" y="413"/>
                        </a:lnTo>
                        <a:lnTo>
                          <a:pt x="301" y="413"/>
                        </a:lnTo>
                        <a:lnTo>
                          <a:pt x="301" y="413"/>
                        </a:lnTo>
                        <a:lnTo>
                          <a:pt x="301" y="414"/>
                        </a:lnTo>
                        <a:lnTo>
                          <a:pt x="300" y="414"/>
                        </a:lnTo>
                        <a:lnTo>
                          <a:pt x="300" y="414"/>
                        </a:lnTo>
                        <a:lnTo>
                          <a:pt x="300" y="414"/>
                        </a:lnTo>
                        <a:lnTo>
                          <a:pt x="300" y="414"/>
                        </a:lnTo>
                        <a:lnTo>
                          <a:pt x="300" y="414"/>
                        </a:lnTo>
                        <a:lnTo>
                          <a:pt x="300" y="414"/>
                        </a:lnTo>
                        <a:lnTo>
                          <a:pt x="300" y="414"/>
                        </a:lnTo>
                        <a:lnTo>
                          <a:pt x="300" y="414"/>
                        </a:lnTo>
                        <a:lnTo>
                          <a:pt x="299" y="414"/>
                        </a:lnTo>
                        <a:lnTo>
                          <a:pt x="299" y="414"/>
                        </a:lnTo>
                        <a:lnTo>
                          <a:pt x="299" y="414"/>
                        </a:lnTo>
                        <a:lnTo>
                          <a:pt x="299" y="414"/>
                        </a:lnTo>
                        <a:lnTo>
                          <a:pt x="299" y="415"/>
                        </a:lnTo>
                        <a:lnTo>
                          <a:pt x="299" y="415"/>
                        </a:lnTo>
                        <a:lnTo>
                          <a:pt x="299" y="415"/>
                        </a:lnTo>
                        <a:lnTo>
                          <a:pt x="298" y="415"/>
                        </a:lnTo>
                        <a:lnTo>
                          <a:pt x="298" y="415"/>
                        </a:lnTo>
                        <a:lnTo>
                          <a:pt x="298" y="415"/>
                        </a:lnTo>
                        <a:lnTo>
                          <a:pt x="298" y="415"/>
                        </a:lnTo>
                        <a:lnTo>
                          <a:pt x="298" y="415"/>
                        </a:lnTo>
                        <a:lnTo>
                          <a:pt x="298" y="415"/>
                        </a:lnTo>
                        <a:lnTo>
                          <a:pt x="298" y="415"/>
                        </a:lnTo>
                        <a:lnTo>
                          <a:pt x="298" y="415"/>
                        </a:lnTo>
                        <a:lnTo>
                          <a:pt x="296" y="416"/>
                        </a:lnTo>
                        <a:lnTo>
                          <a:pt x="296" y="416"/>
                        </a:lnTo>
                        <a:lnTo>
                          <a:pt x="296" y="416"/>
                        </a:lnTo>
                        <a:lnTo>
                          <a:pt x="296" y="416"/>
                        </a:lnTo>
                        <a:lnTo>
                          <a:pt x="296" y="416"/>
                        </a:lnTo>
                        <a:lnTo>
                          <a:pt x="296" y="416"/>
                        </a:lnTo>
                        <a:lnTo>
                          <a:pt x="296" y="416"/>
                        </a:lnTo>
                        <a:lnTo>
                          <a:pt x="296" y="416"/>
                        </a:lnTo>
                        <a:lnTo>
                          <a:pt x="295" y="416"/>
                        </a:lnTo>
                        <a:lnTo>
                          <a:pt x="295" y="416"/>
                        </a:lnTo>
                        <a:lnTo>
                          <a:pt x="295" y="416"/>
                        </a:lnTo>
                        <a:lnTo>
                          <a:pt x="295" y="418"/>
                        </a:lnTo>
                        <a:lnTo>
                          <a:pt x="295" y="418"/>
                        </a:lnTo>
                        <a:lnTo>
                          <a:pt x="295" y="418"/>
                        </a:lnTo>
                        <a:lnTo>
                          <a:pt x="295" y="418"/>
                        </a:lnTo>
                        <a:lnTo>
                          <a:pt x="295" y="418"/>
                        </a:lnTo>
                        <a:lnTo>
                          <a:pt x="294" y="418"/>
                        </a:lnTo>
                        <a:lnTo>
                          <a:pt x="294" y="418"/>
                        </a:lnTo>
                        <a:lnTo>
                          <a:pt x="294" y="418"/>
                        </a:lnTo>
                        <a:lnTo>
                          <a:pt x="294" y="418"/>
                        </a:lnTo>
                        <a:lnTo>
                          <a:pt x="294" y="419"/>
                        </a:lnTo>
                        <a:lnTo>
                          <a:pt x="294" y="419"/>
                        </a:lnTo>
                        <a:lnTo>
                          <a:pt x="294" y="419"/>
                        </a:lnTo>
                        <a:lnTo>
                          <a:pt x="294" y="419"/>
                        </a:lnTo>
                        <a:lnTo>
                          <a:pt x="293" y="419"/>
                        </a:lnTo>
                        <a:lnTo>
                          <a:pt x="293" y="419"/>
                        </a:lnTo>
                        <a:lnTo>
                          <a:pt x="293" y="419"/>
                        </a:lnTo>
                        <a:lnTo>
                          <a:pt x="293" y="419"/>
                        </a:lnTo>
                        <a:lnTo>
                          <a:pt x="293" y="419"/>
                        </a:lnTo>
                        <a:lnTo>
                          <a:pt x="293" y="420"/>
                        </a:lnTo>
                        <a:lnTo>
                          <a:pt x="293" y="420"/>
                        </a:lnTo>
                        <a:lnTo>
                          <a:pt x="293" y="420"/>
                        </a:lnTo>
                        <a:lnTo>
                          <a:pt x="293" y="420"/>
                        </a:lnTo>
                        <a:lnTo>
                          <a:pt x="292" y="420"/>
                        </a:lnTo>
                        <a:lnTo>
                          <a:pt x="292" y="420"/>
                        </a:lnTo>
                        <a:lnTo>
                          <a:pt x="292" y="420"/>
                        </a:lnTo>
                        <a:lnTo>
                          <a:pt x="292" y="420"/>
                        </a:lnTo>
                        <a:lnTo>
                          <a:pt x="292" y="420"/>
                        </a:lnTo>
                        <a:lnTo>
                          <a:pt x="292" y="421"/>
                        </a:lnTo>
                        <a:lnTo>
                          <a:pt x="292" y="421"/>
                        </a:lnTo>
                        <a:lnTo>
                          <a:pt x="292" y="421"/>
                        </a:lnTo>
                        <a:lnTo>
                          <a:pt x="292" y="421"/>
                        </a:lnTo>
                        <a:lnTo>
                          <a:pt x="292" y="421"/>
                        </a:lnTo>
                        <a:lnTo>
                          <a:pt x="291" y="421"/>
                        </a:lnTo>
                        <a:lnTo>
                          <a:pt x="291" y="421"/>
                        </a:lnTo>
                        <a:lnTo>
                          <a:pt x="291" y="421"/>
                        </a:lnTo>
                        <a:lnTo>
                          <a:pt x="291" y="422"/>
                        </a:lnTo>
                        <a:lnTo>
                          <a:pt x="291" y="422"/>
                        </a:lnTo>
                        <a:lnTo>
                          <a:pt x="291" y="422"/>
                        </a:lnTo>
                        <a:lnTo>
                          <a:pt x="291" y="422"/>
                        </a:lnTo>
                        <a:lnTo>
                          <a:pt x="291" y="422"/>
                        </a:lnTo>
                        <a:lnTo>
                          <a:pt x="291" y="422"/>
                        </a:lnTo>
                        <a:lnTo>
                          <a:pt x="291" y="422"/>
                        </a:lnTo>
                        <a:lnTo>
                          <a:pt x="290" y="422"/>
                        </a:lnTo>
                        <a:lnTo>
                          <a:pt x="290" y="423"/>
                        </a:lnTo>
                        <a:lnTo>
                          <a:pt x="290" y="423"/>
                        </a:lnTo>
                        <a:lnTo>
                          <a:pt x="290" y="423"/>
                        </a:lnTo>
                        <a:lnTo>
                          <a:pt x="290" y="423"/>
                        </a:lnTo>
                        <a:lnTo>
                          <a:pt x="290" y="423"/>
                        </a:lnTo>
                        <a:lnTo>
                          <a:pt x="290" y="423"/>
                        </a:lnTo>
                        <a:lnTo>
                          <a:pt x="290" y="423"/>
                        </a:lnTo>
                        <a:lnTo>
                          <a:pt x="290" y="423"/>
                        </a:lnTo>
                        <a:lnTo>
                          <a:pt x="290" y="424"/>
                        </a:lnTo>
                        <a:lnTo>
                          <a:pt x="290" y="424"/>
                        </a:lnTo>
                        <a:lnTo>
                          <a:pt x="289" y="424"/>
                        </a:lnTo>
                        <a:lnTo>
                          <a:pt x="289" y="424"/>
                        </a:lnTo>
                        <a:lnTo>
                          <a:pt x="289" y="424"/>
                        </a:lnTo>
                        <a:lnTo>
                          <a:pt x="289" y="424"/>
                        </a:lnTo>
                        <a:lnTo>
                          <a:pt x="289" y="424"/>
                        </a:lnTo>
                        <a:lnTo>
                          <a:pt x="289" y="425"/>
                        </a:lnTo>
                        <a:lnTo>
                          <a:pt x="289" y="425"/>
                        </a:lnTo>
                        <a:lnTo>
                          <a:pt x="289" y="425"/>
                        </a:lnTo>
                        <a:lnTo>
                          <a:pt x="289" y="425"/>
                        </a:lnTo>
                        <a:lnTo>
                          <a:pt x="289" y="425"/>
                        </a:lnTo>
                        <a:lnTo>
                          <a:pt x="289" y="425"/>
                        </a:lnTo>
                        <a:lnTo>
                          <a:pt x="289" y="425"/>
                        </a:lnTo>
                        <a:lnTo>
                          <a:pt x="289" y="427"/>
                        </a:lnTo>
                        <a:lnTo>
                          <a:pt x="287" y="427"/>
                        </a:lnTo>
                        <a:lnTo>
                          <a:pt x="287" y="427"/>
                        </a:lnTo>
                        <a:lnTo>
                          <a:pt x="287" y="427"/>
                        </a:lnTo>
                        <a:lnTo>
                          <a:pt x="287" y="427"/>
                        </a:lnTo>
                        <a:lnTo>
                          <a:pt x="287" y="427"/>
                        </a:lnTo>
                        <a:lnTo>
                          <a:pt x="287" y="427"/>
                        </a:lnTo>
                        <a:lnTo>
                          <a:pt x="287" y="428"/>
                        </a:lnTo>
                        <a:lnTo>
                          <a:pt x="287" y="428"/>
                        </a:lnTo>
                        <a:lnTo>
                          <a:pt x="287" y="428"/>
                        </a:lnTo>
                        <a:lnTo>
                          <a:pt x="287" y="428"/>
                        </a:lnTo>
                        <a:lnTo>
                          <a:pt x="287" y="428"/>
                        </a:lnTo>
                        <a:lnTo>
                          <a:pt x="287" y="428"/>
                        </a:lnTo>
                        <a:lnTo>
                          <a:pt x="287" y="428"/>
                        </a:lnTo>
                        <a:lnTo>
                          <a:pt x="287" y="429"/>
                        </a:lnTo>
                        <a:lnTo>
                          <a:pt x="286" y="429"/>
                        </a:lnTo>
                        <a:lnTo>
                          <a:pt x="286" y="429"/>
                        </a:lnTo>
                        <a:lnTo>
                          <a:pt x="286" y="429"/>
                        </a:lnTo>
                        <a:lnTo>
                          <a:pt x="286" y="429"/>
                        </a:lnTo>
                        <a:lnTo>
                          <a:pt x="286" y="429"/>
                        </a:lnTo>
                        <a:lnTo>
                          <a:pt x="286" y="429"/>
                        </a:lnTo>
                        <a:lnTo>
                          <a:pt x="286" y="430"/>
                        </a:lnTo>
                        <a:lnTo>
                          <a:pt x="286" y="430"/>
                        </a:lnTo>
                        <a:lnTo>
                          <a:pt x="286" y="430"/>
                        </a:lnTo>
                        <a:lnTo>
                          <a:pt x="286" y="430"/>
                        </a:lnTo>
                        <a:lnTo>
                          <a:pt x="286" y="430"/>
                        </a:lnTo>
                        <a:lnTo>
                          <a:pt x="286" y="430"/>
                        </a:lnTo>
                        <a:lnTo>
                          <a:pt x="286" y="430"/>
                        </a:lnTo>
                        <a:lnTo>
                          <a:pt x="286" y="431"/>
                        </a:lnTo>
                        <a:lnTo>
                          <a:pt x="286" y="431"/>
                        </a:lnTo>
                        <a:lnTo>
                          <a:pt x="286" y="431"/>
                        </a:lnTo>
                        <a:lnTo>
                          <a:pt x="286" y="431"/>
                        </a:lnTo>
                        <a:lnTo>
                          <a:pt x="286" y="431"/>
                        </a:lnTo>
                        <a:lnTo>
                          <a:pt x="285" y="431"/>
                        </a:lnTo>
                        <a:lnTo>
                          <a:pt x="285" y="432"/>
                        </a:lnTo>
                        <a:lnTo>
                          <a:pt x="285" y="432"/>
                        </a:lnTo>
                        <a:lnTo>
                          <a:pt x="285" y="432"/>
                        </a:lnTo>
                        <a:lnTo>
                          <a:pt x="285" y="432"/>
                        </a:lnTo>
                        <a:lnTo>
                          <a:pt x="285" y="432"/>
                        </a:lnTo>
                        <a:lnTo>
                          <a:pt x="285" y="432"/>
                        </a:lnTo>
                        <a:lnTo>
                          <a:pt x="285" y="432"/>
                        </a:lnTo>
                        <a:lnTo>
                          <a:pt x="285" y="433"/>
                        </a:lnTo>
                        <a:lnTo>
                          <a:pt x="285" y="433"/>
                        </a:lnTo>
                        <a:lnTo>
                          <a:pt x="285" y="433"/>
                        </a:lnTo>
                        <a:lnTo>
                          <a:pt x="285" y="433"/>
                        </a:lnTo>
                        <a:lnTo>
                          <a:pt x="285" y="433"/>
                        </a:lnTo>
                        <a:lnTo>
                          <a:pt x="285" y="433"/>
                        </a:lnTo>
                        <a:lnTo>
                          <a:pt x="285" y="434"/>
                        </a:lnTo>
                        <a:lnTo>
                          <a:pt x="285" y="434"/>
                        </a:lnTo>
                        <a:lnTo>
                          <a:pt x="285" y="434"/>
                        </a:lnTo>
                        <a:lnTo>
                          <a:pt x="285" y="434"/>
                        </a:lnTo>
                        <a:lnTo>
                          <a:pt x="285" y="434"/>
                        </a:lnTo>
                        <a:lnTo>
                          <a:pt x="285" y="434"/>
                        </a:lnTo>
                        <a:lnTo>
                          <a:pt x="285" y="436"/>
                        </a:lnTo>
                        <a:lnTo>
                          <a:pt x="285" y="436"/>
                        </a:lnTo>
                        <a:lnTo>
                          <a:pt x="285" y="436"/>
                        </a:lnTo>
                        <a:lnTo>
                          <a:pt x="285" y="436"/>
                        </a:lnTo>
                        <a:lnTo>
                          <a:pt x="285" y="436"/>
                        </a:lnTo>
                        <a:lnTo>
                          <a:pt x="285" y="436"/>
                        </a:lnTo>
                        <a:lnTo>
                          <a:pt x="285" y="437"/>
                        </a:lnTo>
                        <a:lnTo>
                          <a:pt x="285" y="437"/>
                        </a:lnTo>
                        <a:lnTo>
                          <a:pt x="285" y="437"/>
                        </a:lnTo>
                        <a:lnTo>
                          <a:pt x="285" y="437"/>
                        </a:lnTo>
                        <a:lnTo>
                          <a:pt x="285" y="437"/>
                        </a:lnTo>
                        <a:lnTo>
                          <a:pt x="285" y="437"/>
                        </a:lnTo>
                        <a:lnTo>
                          <a:pt x="285" y="438"/>
                        </a:lnTo>
                        <a:lnTo>
                          <a:pt x="284" y="438"/>
                        </a:lnTo>
                        <a:lnTo>
                          <a:pt x="284" y="438"/>
                        </a:lnTo>
                        <a:lnTo>
                          <a:pt x="284" y="438"/>
                        </a:lnTo>
                        <a:lnTo>
                          <a:pt x="284" y="438"/>
                        </a:lnTo>
                        <a:lnTo>
                          <a:pt x="284" y="438"/>
                        </a:lnTo>
                        <a:lnTo>
                          <a:pt x="284" y="439"/>
                        </a:lnTo>
                        <a:lnTo>
                          <a:pt x="284" y="439"/>
                        </a:lnTo>
                        <a:lnTo>
                          <a:pt x="284" y="439"/>
                        </a:lnTo>
                        <a:lnTo>
                          <a:pt x="284" y="439"/>
                        </a:lnTo>
                        <a:lnTo>
                          <a:pt x="284" y="439"/>
                        </a:lnTo>
                        <a:lnTo>
                          <a:pt x="284" y="439"/>
                        </a:lnTo>
                        <a:lnTo>
                          <a:pt x="284" y="440"/>
                        </a:lnTo>
                        <a:lnTo>
                          <a:pt x="284" y="440"/>
                        </a:lnTo>
                        <a:lnTo>
                          <a:pt x="284" y="440"/>
                        </a:lnTo>
                        <a:lnTo>
                          <a:pt x="284" y="440"/>
                        </a:lnTo>
                        <a:lnTo>
                          <a:pt x="284" y="440"/>
                        </a:lnTo>
                        <a:lnTo>
                          <a:pt x="284" y="440"/>
                        </a:lnTo>
                        <a:lnTo>
                          <a:pt x="284" y="441"/>
                        </a:lnTo>
                        <a:lnTo>
                          <a:pt x="284" y="441"/>
                        </a:lnTo>
                        <a:lnTo>
                          <a:pt x="284" y="441"/>
                        </a:lnTo>
                        <a:lnTo>
                          <a:pt x="284" y="441"/>
                        </a:lnTo>
                        <a:lnTo>
                          <a:pt x="284" y="441"/>
                        </a:lnTo>
                        <a:lnTo>
                          <a:pt x="284" y="441"/>
                        </a:lnTo>
                        <a:lnTo>
                          <a:pt x="284" y="442"/>
                        </a:lnTo>
                        <a:lnTo>
                          <a:pt x="284" y="442"/>
                        </a:lnTo>
                        <a:lnTo>
                          <a:pt x="284" y="442"/>
                        </a:lnTo>
                        <a:lnTo>
                          <a:pt x="284" y="442"/>
                        </a:lnTo>
                        <a:lnTo>
                          <a:pt x="285" y="442"/>
                        </a:lnTo>
                        <a:lnTo>
                          <a:pt x="285" y="442"/>
                        </a:lnTo>
                        <a:lnTo>
                          <a:pt x="285" y="444"/>
                        </a:lnTo>
                        <a:lnTo>
                          <a:pt x="285" y="444"/>
                        </a:lnTo>
                        <a:lnTo>
                          <a:pt x="285" y="444"/>
                        </a:lnTo>
                        <a:lnTo>
                          <a:pt x="285" y="444"/>
                        </a:lnTo>
                        <a:lnTo>
                          <a:pt x="285" y="444"/>
                        </a:lnTo>
                        <a:lnTo>
                          <a:pt x="285" y="444"/>
                        </a:lnTo>
                        <a:lnTo>
                          <a:pt x="285" y="445"/>
                        </a:lnTo>
                        <a:lnTo>
                          <a:pt x="285" y="445"/>
                        </a:lnTo>
                        <a:lnTo>
                          <a:pt x="285" y="445"/>
                        </a:lnTo>
                        <a:lnTo>
                          <a:pt x="285" y="445"/>
                        </a:lnTo>
                        <a:lnTo>
                          <a:pt x="285" y="445"/>
                        </a:lnTo>
                        <a:lnTo>
                          <a:pt x="285" y="445"/>
                        </a:lnTo>
                        <a:lnTo>
                          <a:pt x="285" y="446"/>
                        </a:lnTo>
                        <a:lnTo>
                          <a:pt x="285" y="446"/>
                        </a:lnTo>
                        <a:lnTo>
                          <a:pt x="285" y="446"/>
                        </a:lnTo>
                        <a:lnTo>
                          <a:pt x="285" y="446"/>
                        </a:lnTo>
                        <a:lnTo>
                          <a:pt x="285" y="446"/>
                        </a:lnTo>
                        <a:lnTo>
                          <a:pt x="285" y="446"/>
                        </a:lnTo>
                        <a:lnTo>
                          <a:pt x="285" y="447"/>
                        </a:lnTo>
                        <a:lnTo>
                          <a:pt x="285" y="447"/>
                        </a:lnTo>
                        <a:lnTo>
                          <a:pt x="285" y="447"/>
                        </a:lnTo>
                        <a:lnTo>
                          <a:pt x="285" y="447"/>
                        </a:lnTo>
                        <a:lnTo>
                          <a:pt x="285" y="447"/>
                        </a:lnTo>
                        <a:lnTo>
                          <a:pt x="285" y="447"/>
                        </a:lnTo>
                        <a:lnTo>
                          <a:pt x="285" y="447"/>
                        </a:lnTo>
                        <a:lnTo>
                          <a:pt x="285" y="448"/>
                        </a:lnTo>
                        <a:lnTo>
                          <a:pt x="285" y="448"/>
                        </a:lnTo>
                        <a:lnTo>
                          <a:pt x="285" y="448"/>
                        </a:lnTo>
                        <a:lnTo>
                          <a:pt x="285" y="448"/>
                        </a:lnTo>
                        <a:lnTo>
                          <a:pt x="285" y="448"/>
                        </a:lnTo>
                        <a:lnTo>
                          <a:pt x="285" y="448"/>
                        </a:lnTo>
                        <a:lnTo>
                          <a:pt x="286" y="449"/>
                        </a:lnTo>
                        <a:lnTo>
                          <a:pt x="286" y="449"/>
                        </a:lnTo>
                        <a:lnTo>
                          <a:pt x="286" y="449"/>
                        </a:lnTo>
                        <a:lnTo>
                          <a:pt x="286" y="449"/>
                        </a:lnTo>
                        <a:lnTo>
                          <a:pt x="286" y="449"/>
                        </a:lnTo>
                        <a:lnTo>
                          <a:pt x="286" y="449"/>
                        </a:lnTo>
                        <a:lnTo>
                          <a:pt x="286" y="449"/>
                        </a:lnTo>
                        <a:lnTo>
                          <a:pt x="286" y="450"/>
                        </a:lnTo>
                        <a:lnTo>
                          <a:pt x="286" y="450"/>
                        </a:lnTo>
                        <a:lnTo>
                          <a:pt x="286" y="450"/>
                        </a:lnTo>
                        <a:lnTo>
                          <a:pt x="286" y="450"/>
                        </a:lnTo>
                        <a:lnTo>
                          <a:pt x="286" y="450"/>
                        </a:lnTo>
                        <a:lnTo>
                          <a:pt x="286" y="450"/>
                        </a:lnTo>
                        <a:lnTo>
                          <a:pt x="286" y="451"/>
                        </a:lnTo>
                        <a:lnTo>
                          <a:pt x="286" y="451"/>
                        </a:lnTo>
                        <a:lnTo>
                          <a:pt x="286" y="451"/>
                        </a:lnTo>
                        <a:lnTo>
                          <a:pt x="286" y="451"/>
                        </a:lnTo>
                        <a:lnTo>
                          <a:pt x="286" y="451"/>
                        </a:lnTo>
                        <a:lnTo>
                          <a:pt x="287" y="451"/>
                        </a:lnTo>
                        <a:lnTo>
                          <a:pt x="287" y="451"/>
                        </a:lnTo>
                        <a:lnTo>
                          <a:pt x="287" y="453"/>
                        </a:lnTo>
                        <a:lnTo>
                          <a:pt x="287" y="453"/>
                        </a:lnTo>
                        <a:lnTo>
                          <a:pt x="287" y="453"/>
                        </a:lnTo>
                        <a:lnTo>
                          <a:pt x="287" y="453"/>
                        </a:lnTo>
                        <a:lnTo>
                          <a:pt x="287" y="453"/>
                        </a:lnTo>
                        <a:lnTo>
                          <a:pt x="287" y="453"/>
                        </a:lnTo>
                        <a:lnTo>
                          <a:pt x="287" y="453"/>
                        </a:lnTo>
                        <a:lnTo>
                          <a:pt x="287" y="454"/>
                        </a:lnTo>
                        <a:lnTo>
                          <a:pt x="287" y="454"/>
                        </a:lnTo>
                        <a:lnTo>
                          <a:pt x="287" y="454"/>
                        </a:lnTo>
                        <a:lnTo>
                          <a:pt x="287" y="454"/>
                        </a:lnTo>
                        <a:lnTo>
                          <a:pt x="287" y="454"/>
                        </a:lnTo>
                        <a:lnTo>
                          <a:pt x="289" y="454"/>
                        </a:lnTo>
                        <a:lnTo>
                          <a:pt x="289" y="454"/>
                        </a:lnTo>
                        <a:lnTo>
                          <a:pt x="289" y="455"/>
                        </a:lnTo>
                        <a:lnTo>
                          <a:pt x="289" y="455"/>
                        </a:lnTo>
                        <a:lnTo>
                          <a:pt x="289" y="455"/>
                        </a:lnTo>
                        <a:lnTo>
                          <a:pt x="289" y="455"/>
                        </a:lnTo>
                        <a:lnTo>
                          <a:pt x="289" y="455"/>
                        </a:lnTo>
                        <a:lnTo>
                          <a:pt x="289" y="455"/>
                        </a:lnTo>
                        <a:lnTo>
                          <a:pt x="289" y="455"/>
                        </a:lnTo>
                        <a:lnTo>
                          <a:pt x="289" y="456"/>
                        </a:lnTo>
                        <a:lnTo>
                          <a:pt x="289" y="456"/>
                        </a:lnTo>
                        <a:lnTo>
                          <a:pt x="289" y="456"/>
                        </a:lnTo>
                        <a:lnTo>
                          <a:pt x="289" y="456"/>
                        </a:lnTo>
                        <a:lnTo>
                          <a:pt x="290" y="456"/>
                        </a:lnTo>
                        <a:lnTo>
                          <a:pt x="290" y="456"/>
                        </a:lnTo>
                        <a:lnTo>
                          <a:pt x="290" y="456"/>
                        </a:lnTo>
                        <a:lnTo>
                          <a:pt x="290" y="456"/>
                        </a:lnTo>
                        <a:lnTo>
                          <a:pt x="290" y="457"/>
                        </a:lnTo>
                        <a:lnTo>
                          <a:pt x="290" y="457"/>
                        </a:lnTo>
                        <a:lnTo>
                          <a:pt x="290" y="457"/>
                        </a:lnTo>
                        <a:lnTo>
                          <a:pt x="290" y="457"/>
                        </a:lnTo>
                        <a:lnTo>
                          <a:pt x="290" y="457"/>
                        </a:lnTo>
                        <a:lnTo>
                          <a:pt x="290" y="457"/>
                        </a:lnTo>
                        <a:lnTo>
                          <a:pt x="290" y="457"/>
                        </a:lnTo>
                        <a:lnTo>
                          <a:pt x="291" y="458"/>
                        </a:lnTo>
                        <a:lnTo>
                          <a:pt x="291" y="458"/>
                        </a:lnTo>
                        <a:lnTo>
                          <a:pt x="291" y="458"/>
                        </a:lnTo>
                        <a:lnTo>
                          <a:pt x="291" y="458"/>
                        </a:lnTo>
                        <a:lnTo>
                          <a:pt x="291" y="458"/>
                        </a:lnTo>
                        <a:lnTo>
                          <a:pt x="291" y="458"/>
                        </a:lnTo>
                        <a:lnTo>
                          <a:pt x="291" y="458"/>
                        </a:lnTo>
                        <a:lnTo>
                          <a:pt x="291" y="458"/>
                        </a:lnTo>
                        <a:lnTo>
                          <a:pt x="291" y="459"/>
                        </a:lnTo>
                        <a:lnTo>
                          <a:pt x="291" y="459"/>
                        </a:lnTo>
                        <a:lnTo>
                          <a:pt x="292" y="459"/>
                        </a:lnTo>
                        <a:lnTo>
                          <a:pt x="292" y="459"/>
                        </a:lnTo>
                        <a:lnTo>
                          <a:pt x="292" y="459"/>
                        </a:lnTo>
                        <a:lnTo>
                          <a:pt x="292" y="459"/>
                        </a:lnTo>
                        <a:lnTo>
                          <a:pt x="292" y="459"/>
                        </a:lnTo>
                        <a:lnTo>
                          <a:pt x="292" y="459"/>
                        </a:lnTo>
                        <a:lnTo>
                          <a:pt x="292" y="460"/>
                        </a:lnTo>
                        <a:lnTo>
                          <a:pt x="292" y="460"/>
                        </a:lnTo>
                        <a:lnTo>
                          <a:pt x="292" y="460"/>
                        </a:lnTo>
                        <a:lnTo>
                          <a:pt x="292" y="460"/>
                        </a:lnTo>
                        <a:lnTo>
                          <a:pt x="293" y="460"/>
                        </a:lnTo>
                        <a:lnTo>
                          <a:pt x="293" y="460"/>
                        </a:lnTo>
                        <a:lnTo>
                          <a:pt x="293" y="460"/>
                        </a:lnTo>
                        <a:lnTo>
                          <a:pt x="293" y="460"/>
                        </a:lnTo>
                        <a:lnTo>
                          <a:pt x="293" y="460"/>
                        </a:lnTo>
                        <a:lnTo>
                          <a:pt x="293" y="462"/>
                        </a:lnTo>
                        <a:lnTo>
                          <a:pt x="293" y="462"/>
                        </a:lnTo>
                        <a:lnTo>
                          <a:pt x="293" y="462"/>
                        </a:lnTo>
                        <a:lnTo>
                          <a:pt x="293" y="462"/>
                        </a:lnTo>
                        <a:lnTo>
                          <a:pt x="294" y="462"/>
                        </a:lnTo>
                        <a:lnTo>
                          <a:pt x="294" y="462"/>
                        </a:lnTo>
                        <a:lnTo>
                          <a:pt x="294" y="462"/>
                        </a:lnTo>
                        <a:lnTo>
                          <a:pt x="294" y="462"/>
                        </a:lnTo>
                        <a:lnTo>
                          <a:pt x="294" y="462"/>
                        </a:lnTo>
                        <a:lnTo>
                          <a:pt x="294" y="463"/>
                        </a:lnTo>
                        <a:lnTo>
                          <a:pt x="294" y="463"/>
                        </a:lnTo>
                        <a:lnTo>
                          <a:pt x="294" y="463"/>
                        </a:lnTo>
                        <a:lnTo>
                          <a:pt x="295" y="463"/>
                        </a:lnTo>
                        <a:lnTo>
                          <a:pt x="295" y="463"/>
                        </a:lnTo>
                        <a:lnTo>
                          <a:pt x="295" y="463"/>
                        </a:lnTo>
                        <a:lnTo>
                          <a:pt x="295" y="463"/>
                        </a:lnTo>
                        <a:lnTo>
                          <a:pt x="295" y="463"/>
                        </a:lnTo>
                        <a:lnTo>
                          <a:pt x="295" y="463"/>
                        </a:lnTo>
                        <a:lnTo>
                          <a:pt x="295" y="463"/>
                        </a:lnTo>
                        <a:lnTo>
                          <a:pt x="295" y="464"/>
                        </a:lnTo>
                        <a:lnTo>
                          <a:pt x="296" y="464"/>
                        </a:lnTo>
                        <a:lnTo>
                          <a:pt x="296" y="464"/>
                        </a:lnTo>
                        <a:lnTo>
                          <a:pt x="296" y="464"/>
                        </a:lnTo>
                        <a:lnTo>
                          <a:pt x="296" y="464"/>
                        </a:lnTo>
                        <a:lnTo>
                          <a:pt x="296" y="464"/>
                        </a:lnTo>
                        <a:lnTo>
                          <a:pt x="296" y="464"/>
                        </a:lnTo>
                        <a:lnTo>
                          <a:pt x="296" y="464"/>
                        </a:lnTo>
                        <a:lnTo>
                          <a:pt x="296" y="464"/>
                        </a:lnTo>
                        <a:lnTo>
                          <a:pt x="298" y="464"/>
                        </a:lnTo>
                        <a:lnTo>
                          <a:pt x="298" y="464"/>
                        </a:lnTo>
                        <a:lnTo>
                          <a:pt x="298" y="465"/>
                        </a:lnTo>
                        <a:lnTo>
                          <a:pt x="298" y="465"/>
                        </a:lnTo>
                        <a:lnTo>
                          <a:pt x="298" y="465"/>
                        </a:lnTo>
                        <a:lnTo>
                          <a:pt x="298" y="465"/>
                        </a:lnTo>
                        <a:lnTo>
                          <a:pt x="298" y="465"/>
                        </a:lnTo>
                        <a:lnTo>
                          <a:pt x="298" y="465"/>
                        </a:lnTo>
                        <a:lnTo>
                          <a:pt x="299" y="465"/>
                        </a:lnTo>
                        <a:lnTo>
                          <a:pt x="299" y="465"/>
                        </a:lnTo>
                        <a:lnTo>
                          <a:pt x="299" y="465"/>
                        </a:lnTo>
                        <a:lnTo>
                          <a:pt x="299" y="465"/>
                        </a:lnTo>
                        <a:lnTo>
                          <a:pt x="299" y="465"/>
                        </a:lnTo>
                        <a:lnTo>
                          <a:pt x="299" y="466"/>
                        </a:lnTo>
                        <a:lnTo>
                          <a:pt x="299" y="466"/>
                        </a:lnTo>
                        <a:lnTo>
                          <a:pt x="300" y="466"/>
                        </a:lnTo>
                        <a:lnTo>
                          <a:pt x="300" y="466"/>
                        </a:lnTo>
                        <a:lnTo>
                          <a:pt x="300" y="466"/>
                        </a:lnTo>
                        <a:lnTo>
                          <a:pt x="300" y="466"/>
                        </a:lnTo>
                        <a:lnTo>
                          <a:pt x="300" y="466"/>
                        </a:lnTo>
                        <a:lnTo>
                          <a:pt x="300" y="466"/>
                        </a:lnTo>
                        <a:lnTo>
                          <a:pt x="300" y="466"/>
                        </a:lnTo>
                        <a:lnTo>
                          <a:pt x="300" y="466"/>
                        </a:lnTo>
                        <a:lnTo>
                          <a:pt x="301" y="466"/>
                        </a:lnTo>
                        <a:lnTo>
                          <a:pt x="301" y="466"/>
                        </a:lnTo>
                        <a:lnTo>
                          <a:pt x="301" y="466"/>
                        </a:lnTo>
                        <a:lnTo>
                          <a:pt x="301" y="467"/>
                        </a:lnTo>
                        <a:lnTo>
                          <a:pt x="301" y="467"/>
                        </a:lnTo>
                        <a:lnTo>
                          <a:pt x="301" y="467"/>
                        </a:lnTo>
                        <a:lnTo>
                          <a:pt x="301" y="467"/>
                        </a:lnTo>
                        <a:lnTo>
                          <a:pt x="302" y="467"/>
                        </a:lnTo>
                        <a:lnTo>
                          <a:pt x="302" y="467"/>
                        </a:lnTo>
                        <a:lnTo>
                          <a:pt x="302" y="467"/>
                        </a:lnTo>
                        <a:lnTo>
                          <a:pt x="302" y="467"/>
                        </a:lnTo>
                        <a:lnTo>
                          <a:pt x="302" y="467"/>
                        </a:lnTo>
                        <a:lnTo>
                          <a:pt x="302" y="467"/>
                        </a:lnTo>
                        <a:lnTo>
                          <a:pt x="303" y="467"/>
                        </a:lnTo>
                        <a:lnTo>
                          <a:pt x="303" y="467"/>
                        </a:lnTo>
                        <a:lnTo>
                          <a:pt x="303" y="467"/>
                        </a:lnTo>
                        <a:lnTo>
                          <a:pt x="303" y="467"/>
                        </a:lnTo>
                        <a:lnTo>
                          <a:pt x="303" y="467"/>
                        </a:lnTo>
                        <a:lnTo>
                          <a:pt x="303" y="468"/>
                        </a:lnTo>
                        <a:lnTo>
                          <a:pt x="303" y="468"/>
                        </a:lnTo>
                        <a:lnTo>
                          <a:pt x="304" y="468"/>
                        </a:lnTo>
                        <a:lnTo>
                          <a:pt x="304" y="468"/>
                        </a:lnTo>
                        <a:lnTo>
                          <a:pt x="304" y="468"/>
                        </a:lnTo>
                        <a:lnTo>
                          <a:pt x="304" y="468"/>
                        </a:lnTo>
                        <a:lnTo>
                          <a:pt x="304" y="468"/>
                        </a:lnTo>
                        <a:lnTo>
                          <a:pt x="304" y="468"/>
                        </a:lnTo>
                        <a:lnTo>
                          <a:pt x="304" y="468"/>
                        </a:lnTo>
                        <a:lnTo>
                          <a:pt x="305" y="468"/>
                        </a:lnTo>
                        <a:lnTo>
                          <a:pt x="305" y="468"/>
                        </a:lnTo>
                        <a:lnTo>
                          <a:pt x="305" y="468"/>
                        </a:lnTo>
                        <a:lnTo>
                          <a:pt x="305" y="468"/>
                        </a:lnTo>
                        <a:lnTo>
                          <a:pt x="305" y="468"/>
                        </a:lnTo>
                        <a:lnTo>
                          <a:pt x="305" y="468"/>
                        </a:lnTo>
                        <a:lnTo>
                          <a:pt x="307" y="468"/>
                        </a:lnTo>
                        <a:lnTo>
                          <a:pt x="307" y="468"/>
                        </a:lnTo>
                        <a:lnTo>
                          <a:pt x="307" y="468"/>
                        </a:lnTo>
                        <a:lnTo>
                          <a:pt x="307" y="468"/>
                        </a:lnTo>
                        <a:lnTo>
                          <a:pt x="307" y="468"/>
                        </a:lnTo>
                        <a:lnTo>
                          <a:pt x="307" y="468"/>
                        </a:lnTo>
                        <a:lnTo>
                          <a:pt x="308" y="469"/>
                        </a:lnTo>
                        <a:lnTo>
                          <a:pt x="308" y="469"/>
                        </a:lnTo>
                        <a:lnTo>
                          <a:pt x="308" y="469"/>
                        </a:lnTo>
                        <a:lnTo>
                          <a:pt x="308" y="469"/>
                        </a:lnTo>
                        <a:lnTo>
                          <a:pt x="308" y="469"/>
                        </a:lnTo>
                        <a:lnTo>
                          <a:pt x="308" y="469"/>
                        </a:lnTo>
                        <a:lnTo>
                          <a:pt x="308" y="469"/>
                        </a:lnTo>
                        <a:lnTo>
                          <a:pt x="309" y="469"/>
                        </a:lnTo>
                        <a:lnTo>
                          <a:pt x="309" y="469"/>
                        </a:lnTo>
                        <a:lnTo>
                          <a:pt x="309" y="469"/>
                        </a:lnTo>
                        <a:lnTo>
                          <a:pt x="309" y="469"/>
                        </a:lnTo>
                        <a:lnTo>
                          <a:pt x="309" y="469"/>
                        </a:lnTo>
                        <a:lnTo>
                          <a:pt x="309" y="469"/>
                        </a:lnTo>
                        <a:lnTo>
                          <a:pt x="310" y="469"/>
                        </a:lnTo>
                        <a:lnTo>
                          <a:pt x="310" y="469"/>
                        </a:lnTo>
                        <a:lnTo>
                          <a:pt x="310" y="469"/>
                        </a:lnTo>
                        <a:lnTo>
                          <a:pt x="310" y="469"/>
                        </a:lnTo>
                        <a:lnTo>
                          <a:pt x="310" y="469"/>
                        </a:lnTo>
                        <a:lnTo>
                          <a:pt x="310" y="469"/>
                        </a:lnTo>
                        <a:lnTo>
                          <a:pt x="311" y="469"/>
                        </a:lnTo>
                        <a:lnTo>
                          <a:pt x="311" y="469"/>
                        </a:lnTo>
                        <a:lnTo>
                          <a:pt x="311" y="469"/>
                        </a:lnTo>
                        <a:lnTo>
                          <a:pt x="311" y="469"/>
                        </a:lnTo>
                        <a:lnTo>
                          <a:pt x="311" y="469"/>
                        </a:lnTo>
                        <a:lnTo>
                          <a:pt x="311" y="469"/>
                        </a:lnTo>
                        <a:lnTo>
                          <a:pt x="312" y="469"/>
                        </a:lnTo>
                        <a:lnTo>
                          <a:pt x="312" y="469"/>
                        </a:lnTo>
                        <a:lnTo>
                          <a:pt x="312" y="469"/>
                        </a:lnTo>
                        <a:lnTo>
                          <a:pt x="312" y="469"/>
                        </a:lnTo>
                        <a:lnTo>
                          <a:pt x="312" y="469"/>
                        </a:lnTo>
                        <a:lnTo>
                          <a:pt x="312" y="469"/>
                        </a:lnTo>
                        <a:lnTo>
                          <a:pt x="313" y="469"/>
                        </a:lnTo>
                        <a:lnTo>
                          <a:pt x="313" y="469"/>
                        </a:lnTo>
                        <a:lnTo>
                          <a:pt x="313" y="469"/>
                        </a:lnTo>
                        <a:lnTo>
                          <a:pt x="313" y="469"/>
                        </a:lnTo>
                        <a:lnTo>
                          <a:pt x="313" y="469"/>
                        </a:lnTo>
                        <a:lnTo>
                          <a:pt x="313" y="469"/>
                        </a:lnTo>
                        <a:lnTo>
                          <a:pt x="314" y="469"/>
                        </a:lnTo>
                        <a:lnTo>
                          <a:pt x="314" y="469"/>
                        </a:lnTo>
                        <a:lnTo>
                          <a:pt x="314" y="469"/>
                        </a:lnTo>
                        <a:lnTo>
                          <a:pt x="314" y="469"/>
                        </a:lnTo>
                        <a:lnTo>
                          <a:pt x="314" y="469"/>
                        </a:lnTo>
                        <a:lnTo>
                          <a:pt x="314" y="469"/>
                        </a:lnTo>
                        <a:lnTo>
                          <a:pt x="316" y="469"/>
                        </a:lnTo>
                        <a:lnTo>
                          <a:pt x="316" y="469"/>
                        </a:lnTo>
                        <a:lnTo>
                          <a:pt x="316" y="469"/>
                        </a:lnTo>
                        <a:lnTo>
                          <a:pt x="316" y="469"/>
                        </a:lnTo>
                        <a:lnTo>
                          <a:pt x="316" y="469"/>
                        </a:lnTo>
                        <a:lnTo>
                          <a:pt x="316" y="469"/>
                        </a:lnTo>
                        <a:lnTo>
                          <a:pt x="317" y="469"/>
                        </a:lnTo>
                        <a:lnTo>
                          <a:pt x="317" y="469"/>
                        </a:lnTo>
                        <a:lnTo>
                          <a:pt x="317" y="469"/>
                        </a:lnTo>
                        <a:lnTo>
                          <a:pt x="317" y="469"/>
                        </a:lnTo>
                        <a:lnTo>
                          <a:pt x="317" y="469"/>
                        </a:lnTo>
                        <a:lnTo>
                          <a:pt x="317" y="469"/>
                        </a:lnTo>
                        <a:lnTo>
                          <a:pt x="318" y="469"/>
                        </a:lnTo>
                        <a:lnTo>
                          <a:pt x="318" y="469"/>
                        </a:lnTo>
                        <a:lnTo>
                          <a:pt x="318" y="469"/>
                        </a:lnTo>
                        <a:lnTo>
                          <a:pt x="318" y="469"/>
                        </a:lnTo>
                        <a:lnTo>
                          <a:pt x="318" y="469"/>
                        </a:lnTo>
                        <a:lnTo>
                          <a:pt x="318" y="469"/>
                        </a:lnTo>
                        <a:lnTo>
                          <a:pt x="319" y="469"/>
                        </a:lnTo>
                        <a:lnTo>
                          <a:pt x="319" y="469"/>
                        </a:lnTo>
                        <a:lnTo>
                          <a:pt x="319" y="469"/>
                        </a:lnTo>
                        <a:lnTo>
                          <a:pt x="319" y="469"/>
                        </a:lnTo>
                        <a:lnTo>
                          <a:pt x="319" y="469"/>
                        </a:lnTo>
                        <a:lnTo>
                          <a:pt x="319" y="469"/>
                        </a:lnTo>
                        <a:lnTo>
                          <a:pt x="320" y="469"/>
                        </a:lnTo>
                        <a:lnTo>
                          <a:pt x="320" y="469"/>
                        </a:lnTo>
                        <a:lnTo>
                          <a:pt x="320" y="469"/>
                        </a:lnTo>
                        <a:lnTo>
                          <a:pt x="320" y="469"/>
                        </a:lnTo>
                        <a:lnTo>
                          <a:pt x="320" y="469"/>
                        </a:lnTo>
                        <a:lnTo>
                          <a:pt x="320" y="469"/>
                        </a:lnTo>
                        <a:lnTo>
                          <a:pt x="321" y="469"/>
                        </a:lnTo>
                        <a:lnTo>
                          <a:pt x="321" y="469"/>
                        </a:lnTo>
                        <a:lnTo>
                          <a:pt x="321" y="469"/>
                        </a:lnTo>
                        <a:lnTo>
                          <a:pt x="321" y="469"/>
                        </a:lnTo>
                        <a:lnTo>
                          <a:pt x="321" y="468"/>
                        </a:lnTo>
                        <a:lnTo>
                          <a:pt x="321" y="468"/>
                        </a:lnTo>
                        <a:lnTo>
                          <a:pt x="322" y="468"/>
                        </a:lnTo>
                        <a:lnTo>
                          <a:pt x="322" y="468"/>
                        </a:lnTo>
                        <a:lnTo>
                          <a:pt x="322" y="468"/>
                        </a:lnTo>
                        <a:lnTo>
                          <a:pt x="322" y="468"/>
                        </a:lnTo>
                        <a:lnTo>
                          <a:pt x="322" y="468"/>
                        </a:lnTo>
                        <a:lnTo>
                          <a:pt x="322" y="468"/>
                        </a:lnTo>
                        <a:lnTo>
                          <a:pt x="322" y="468"/>
                        </a:lnTo>
                        <a:lnTo>
                          <a:pt x="323" y="468"/>
                        </a:lnTo>
                        <a:lnTo>
                          <a:pt x="323" y="468"/>
                        </a:lnTo>
                        <a:lnTo>
                          <a:pt x="323" y="468"/>
                        </a:lnTo>
                        <a:lnTo>
                          <a:pt x="323" y="468"/>
                        </a:lnTo>
                        <a:lnTo>
                          <a:pt x="323" y="468"/>
                        </a:lnTo>
                        <a:lnTo>
                          <a:pt x="323" y="468"/>
                        </a:lnTo>
                        <a:lnTo>
                          <a:pt x="325" y="468"/>
                        </a:lnTo>
                        <a:lnTo>
                          <a:pt x="325" y="468"/>
                        </a:lnTo>
                        <a:lnTo>
                          <a:pt x="325" y="468"/>
                        </a:lnTo>
                        <a:lnTo>
                          <a:pt x="325" y="468"/>
                        </a:lnTo>
                        <a:lnTo>
                          <a:pt x="325" y="468"/>
                        </a:lnTo>
                        <a:lnTo>
                          <a:pt x="325" y="468"/>
                        </a:lnTo>
                        <a:lnTo>
                          <a:pt x="325" y="467"/>
                        </a:lnTo>
                        <a:lnTo>
                          <a:pt x="326" y="467"/>
                        </a:lnTo>
                        <a:lnTo>
                          <a:pt x="326" y="467"/>
                        </a:lnTo>
                        <a:lnTo>
                          <a:pt x="326" y="467"/>
                        </a:lnTo>
                        <a:lnTo>
                          <a:pt x="326" y="467"/>
                        </a:lnTo>
                        <a:lnTo>
                          <a:pt x="326" y="467"/>
                        </a:lnTo>
                        <a:lnTo>
                          <a:pt x="326" y="467"/>
                        </a:lnTo>
                        <a:lnTo>
                          <a:pt x="326" y="467"/>
                        </a:lnTo>
                        <a:lnTo>
                          <a:pt x="327" y="467"/>
                        </a:lnTo>
                        <a:lnTo>
                          <a:pt x="327" y="467"/>
                        </a:lnTo>
                        <a:lnTo>
                          <a:pt x="327" y="467"/>
                        </a:lnTo>
                        <a:lnTo>
                          <a:pt x="327" y="467"/>
                        </a:lnTo>
                        <a:lnTo>
                          <a:pt x="327" y="467"/>
                        </a:lnTo>
                        <a:lnTo>
                          <a:pt x="327" y="467"/>
                        </a:lnTo>
                        <a:lnTo>
                          <a:pt x="327" y="467"/>
                        </a:lnTo>
                        <a:lnTo>
                          <a:pt x="328" y="466"/>
                        </a:lnTo>
                        <a:lnTo>
                          <a:pt x="328" y="466"/>
                        </a:lnTo>
                        <a:lnTo>
                          <a:pt x="328" y="466"/>
                        </a:lnTo>
                        <a:lnTo>
                          <a:pt x="328" y="466"/>
                        </a:lnTo>
                        <a:lnTo>
                          <a:pt x="328" y="466"/>
                        </a:lnTo>
                        <a:lnTo>
                          <a:pt x="328" y="466"/>
                        </a:lnTo>
                        <a:lnTo>
                          <a:pt x="328" y="466"/>
                        </a:lnTo>
                        <a:lnTo>
                          <a:pt x="329" y="466"/>
                        </a:lnTo>
                        <a:lnTo>
                          <a:pt x="329" y="466"/>
                        </a:lnTo>
                        <a:lnTo>
                          <a:pt x="329" y="466"/>
                        </a:lnTo>
                        <a:lnTo>
                          <a:pt x="329" y="466"/>
                        </a:lnTo>
                        <a:lnTo>
                          <a:pt x="329" y="466"/>
                        </a:lnTo>
                        <a:lnTo>
                          <a:pt x="329" y="466"/>
                        </a:lnTo>
                        <a:lnTo>
                          <a:pt x="329" y="465"/>
                        </a:lnTo>
                        <a:lnTo>
                          <a:pt x="330" y="465"/>
                        </a:lnTo>
                        <a:lnTo>
                          <a:pt x="330" y="465"/>
                        </a:lnTo>
                        <a:lnTo>
                          <a:pt x="330" y="465"/>
                        </a:lnTo>
                        <a:lnTo>
                          <a:pt x="330" y="465"/>
                        </a:lnTo>
                        <a:lnTo>
                          <a:pt x="330" y="465"/>
                        </a:lnTo>
                        <a:lnTo>
                          <a:pt x="330" y="465"/>
                        </a:lnTo>
                        <a:lnTo>
                          <a:pt x="330" y="465"/>
                        </a:lnTo>
                        <a:lnTo>
                          <a:pt x="330" y="465"/>
                        </a:lnTo>
                        <a:lnTo>
                          <a:pt x="331" y="465"/>
                        </a:lnTo>
                        <a:lnTo>
                          <a:pt x="331" y="465"/>
                        </a:lnTo>
                        <a:lnTo>
                          <a:pt x="331" y="464"/>
                        </a:lnTo>
                        <a:lnTo>
                          <a:pt x="331" y="464"/>
                        </a:lnTo>
                        <a:lnTo>
                          <a:pt x="331" y="464"/>
                        </a:lnTo>
                        <a:lnTo>
                          <a:pt x="331" y="464"/>
                        </a:lnTo>
                        <a:lnTo>
                          <a:pt x="331" y="464"/>
                        </a:lnTo>
                        <a:lnTo>
                          <a:pt x="333" y="464"/>
                        </a:lnTo>
                        <a:lnTo>
                          <a:pt x="333" y="464"/>
                        </a:lnTo>
                        <a:lnTo>
                          <a:pt x="333" y="464"/>
                        </a:lnTo>
                        <a:lnTo>
                          <a:pt x="333" y="464"/>
                        </a:lnTo>
                        <a:lnTo>
                          <a:pt x="333" y="464"/>
                        </a:lnTo>
                        <a:lnTo>
                          <a:pt x="333" y="464"/>
                        </a:lnTo>
                        <a:lnTo>
                          <a:pt x="333" y="463"/>
                        </a:lnTo>
                        <a:lnTo>
                          <a:pt x="333" y="463"/>
                        </a:lnTo>
                        <a:lnTo>
                          <a:pt x="334" y="463"/>
                        </a:lnTo>
                        <a:lnTo>
                          <a:pt x="334" y="463"/>
                        </a:lnTo>
                        <a:lnTo>
                          <a:pt x="334" y="463"/>
                        </a:lnTo>
                        <a:lnTo>
                          <a:pt x="334" y="463"/>
                        </a:lnTo>
                        <a:lnTo>
                          <a:pt x="334" y="463"/>
                        </a:lnTo>
                        <a:lnTo>
                          <a:pt x="334" y="463"/>
                        </a:lnTo>
                        <a:lnTo>
                          <a:pt x="334" y="463"/>
                        </a:lnTo>
                        <a:lnTo>
                          <a:pt x="334" y="463"/>
                        </a:lnTo>
                        <a:lnTo>
                          <a:pt x="334" y="462"/>
                        </a:lnTo>
                        <a:lnTo>
                          <a:pt x="335" y="462"/>
                        </a:lnTo>
                        <a:lnTo>
                          <a:pt x="335" y="462"/>
                        </a:lnTo>
                        <a:lnTo>
                          <a:pt x="335" y="462"/>
                        </a:lnTo>
                        <a:lnTo>
                          <a:pt x="335" y="462"/>
                        </a:lnTo>
                        <a:lnTo>
                          <a:pt x="335" y="462"/>
                        </a:lnTo>
                        <a:lnTo>
                          <a:pt x="335" y="462"/>
                        </a:lnTo>
                        <a:lnTo>
                          <a:pt x="335" y="462"/>
                        </a:lnTo>
                        <a:lnTo>
                          <a:pt x="335" y="462"/>
                        </a:lnTo>
                        <a:lnTo>
                          <a:pt x="336" y="460"/>
                        </a:lnTo>
                        <a:lnTo>
                          <a:pt x="336" y="460"/>
                        </a:lnTo>
                        <a:lnTo>
                          <a:pt x="336" y="460"/>
                        </a:lnTo>
                        <a:lnTo>
                          <a:pt x="336" y="460"/>
                        </a:lnTo>
                        <a:lnTo>
                          <a:pt x="336" y="460"/>
                        </a:lnTo>
                        <a:lnTo>
                          <a:pt x="336" y="460"/>
                        </a:lnTo>
                        <a:lnTo>
                          <a:pt x="336" y="460"/>
                        </a:lnTo>
                        <a:lnTo>
                          <a:pt x="336" y="460"/>
                        </a:lnTo>
                        <a:lnTo>
                          <a:pt x="336" y="460"/>
                        </a:lnTo>
                        <a:lnTo>
                          <a:pt x="336" y="459"/>
                        </a:lnTo>
                        <a:lnTo>
                          <a:pt x="337" y="459"/>
                        </a:lnTo>
                        <a:lnTo>
                          <a:pt x="337" y="459"/>
                        </a:lnTo>
                        <a:lnTo>
                          <a:pt x="337" y="459"/>
                        </a:lnTo>
                        <a:lnTo>
                          <a:pt x="337" y="459"/>
                        </a:lnTo>
                        <a:lnTo>
                          <a:pt x="337" y="459"/>
                        </a:lnTo>
                        <a:lnTo>
                          <a:pt x="337" y="459"/>
                        </a:lnTo>
                        <a:lnTo>
                          <a:pt x="337" y="459"/>
                        </a:lnTo>
                        <a:lnTo>
                          <a:pt x="337" y="458"/>
                        </a:lnTo>
                        <a:lnTo>
                          <a:pt x="337" y="458"/>
                        </a:lnTo>
                        <a:lnTo>
                          <a:pt x="338" y="458"/>
                        </a:lnTo>
                        <a:lnTo>
                          <a:pt x="338" y="458"/>
                        </a:lnTo>
                        <a:lnTo>
                          <a:pt x="338" y="458"/>
                        </a:lnTo>
                        <a:lnTo>
                          <a:pt x="338" y="458"/>
                        </a:lnTo>
                        <a:lnTo>
                          <a:pt x="338" y="458"/>
                        </a:lnTo>
                        <a:lnTo>
                          <a:pt x="338" y="458"/>
                        </a:lnTo>
                        <a:lnTo>
                          <a:pt x="338" y="457"/>
                        </a:lnTo>
                        <a:lnTo>
                          <a:pt x="338" y="457"/>
                        </a:lnTo>
                        <a:lnTo>
                          <a:pt x="338" y="457"/>
                        </a:lnTo>
                        <a:lnTo>
                          <a:pt x="338" y="457"/>
                        </a:lnTo>
                        <a:lnTo>
                          <a:pt x="338" y="457"/>
                        </a:lnTo>
                        <a:lnTo>
                          <a:pt x="339" y="457"/>
                        </a:lnTo>
                        <a:lnTo>
                          <a:pt x="339" y="457"/>
                        </a:lnTo>
                        <a:lnTo>
                          <a:pt x="339" y="456"/>
                        </a:lnTo>
                        <a:lnTo>
                          <a:pt x="339" y="456"/>
                        </a:lnTo>
                        <a:lnTo>
                          <a:pt x="339" y="456"/>
                        </a:lnTo>
                        <a:lnTo>
                          <a:pt x="339" y="456"/>
                        </a:lnTo>
                        <a:lnTo>
                          <a:pt x="339" y="456"/>
                        </a:lnTo>
                        <a:lnTo>
                          <a:pt x="339" y="456"/>
                        </a:lnTo>
                        <a:lnTo>
                          <a:pt x="339" y="456"/>
                        </a:lnTo>
                        <a:lnTo>
                          <a:pt x="339" y="456"/>
                        </a:lnTo>
                        <a:lnTo>
                          <a:pt x="339" y="455"/>
                        </a:lnTo>
                        <a:lnTo>
                          <a:pt x="339" y="455"/>
                        </a:lnTo>
                        <a:lnTo>
                          <a:pt x="340" y="455"/>
                        </a:lnTo>
                        <a:lnTo>
                          <a:pt x="340" y="455"/>
                        </a:lnTo>
                        <a:lnTo>
                          <a:pt x="340" y="455"/>
                        </a:lnTo>
                        <a:lnTo>
                          <a:pt x="340" y="455"/>
                        </a:lnTo>
                        <a:lnTo>
                          <a:pt x="340" y="455"/>
                        </a:lnTo>
                        <a:lnTo>
                          <a:pt x="340" y="454"/>
                        </a:lnTo>
                        <a:lnTo>
                          <a:pt x="340" y="454"/>
                        </a:lnTo>
                        <a:lnTo>
                          <a:pt x="340" y="454"/>
                        </a:lnTo>
                        <a:lnTo>
                          <a:pt x="340" y="454"/>
                        </a:lnTo>
                        <a:lnTo>
                          <a:pt x="340" y="454"/>
                        </a:lnTo>
                        <a:lnTo>
                          <a:pt x="340" y="454"/>
                        </a:lnTo>
                        <a:lnTo>
                          <a:pt x="340" y="454"/>
                        </a:lnTo>
                        <a:lnTo>
                          <a:pt x="340" y="453"/>
                        </a:lnTo>
                        <a:lnTo>
                          <a:pt x="342" y="453"/>
                        </a:lnTo>
                        <a:lnTo>
                          <a:pt x="342" y="453"/>
                        </a:lnTo>
                        <a:lnTo>
                          <a:pt x="342" y="453"/>
                        </a:lnTo>
                        <a:lnTo>
                          <a:pt x="342" y="453"/>
                        </a:lnTo>
                        <a:lnTo>
                          <a:pt x="342" y="453"/>
                        </a:lnTo>
                        <a:lnTo>
                          <a:pt x="342" y="453"/>
                        </a:lnTo>
                        <a:lnTo>
                          <a:pt x="342" y="451"/>
                        </a:lnTo>
                        <a:lnTo>
                          <a:pt x="342" y="451"/>
                        </a:lnTo>
                        <a:lnTo>
                          <a:pt x="342" y="451"/>
                        </a:lnTo>
                        <a:lnTo>
                          <a:pt x="342" y="451"/>
                        </a:lnTo>
                        <a:lnTo>
                          <a:pt x="342" y="451"/>
                        </a:lnTo>
                        <a:lnTo>
                          <a:pt x="342" y="451"/>
                        </a:lnTo>
                        <a:lnTo>
                          <a:pt x="342" y="451"/>
                        </a:lnTo>
                        <a:lnTo>
                          <a:pt x="342" y="450"/>
                        </a:lnTo>
                        <a:lnTo>
                          <a:pt x="342" y="450"/>
                        </a:lnTo>
                        <a:lnTo>
                          <a:pt x="342" y="450"/>
                        </a:lnTo>
                        <a:lnTo>
                          <a:pt x="343" y="450"/>
                        </a:lnTo>
                        <a:lnTo>
                          <a:pt x="343" y="450"/>
                        </a:lnTo>
                        <a:lnTo>
                          <a:pt x="343" y="450"/>
                        </a:lnTo>
                        <a:lnTo>
                          <a:pt x="343" y="449"/>
                        </a:lnTo>
                        <a:lnTo>
                          <a:pt x="343" y="449"/>
                        </a:lnTo>
                        <a:lnTo>
                          <a:pt x="343" y="449"/>
                        </a:lnTo>
                        <a:lnTo>
                          <a:pt x="343" y="449"/>
                        </a:lnTo>
                        <a:lnTo>
                          <a:pt x="343" y="449"/>
                        </a:lnTo>
                        <a:lnTo>
                          <a:pt x="343" y="449"/>
                        </a:lnTo>
                        <a:lnTo>
                          <a:pt x="343" y="449"/>
                        </a:lnTo>
                        <a:lnTo>
                          <a:pt x="343" y="448"/>
                        </a:lnTo>
                        <a:lnTo>
                          <a:pt x="343" y="448"/>
                        </a:lnTo>
                        <a:lnTo>
                          <a:pt x="343" y="448"/>
                        </a:lnTo>
                        <a:lnTo>
                          <a:pt x="343" y="448"/>
                        </a:lnTo>
                        <a:lnTo>
                          <a:pt x="343" y="448"/>
                        </a:lnTo>
                        <a:lnTo>
                          <a:pt x="343" y="448"/>
                        </a:lnTo>
                        <a:lnTo>
                          <a:pt x="343" y="447"/>
                        </a:lnTo>
                        <a:lnTo>
                          <a:pt x="343" y="447"/>
                        </a:lnTo>
                        <a:lnTo>
                          <a:pt x="343" y="447"/>
                        </a:lnTo>
                        <a:lnTo>
                          <a:pt x="343" y="447"/>
                        </a:lnTo>
                        <a:lnTo>
                          <a:pt x="343" y="447"/>
                        </a:lnTo>
                        <a:lnTo>
                          <a:pt x="343" y="447"/>
                        </a:lnTo>
                        <a:lnTo>
                          <a:pt x="344" y="447"/>
                        </a:lnTo>
                        <a:lnTo>
                          <a:pt x="344" y="446"/>
                        </a:lnTo>
                        <a:lnTo>
                          <a:pt x="344" y="446"/>
                        </a:lnTo>
                        <a:lnTo>
                          <a:pt x="344" y="446"/>
                        </a:lnTo>
                        <a:lnTo>
                          <a:pt x="344" y="446"/>
                        </a:lnTo>
                        <a:lnTo>
                          <a:pt x="344" y="446"/>
                        </a:lnTo>
                        <a:lnTo>
                          <a:pt x="344" y="446"/>
                        </a:lnTo>
                        <a:lnTo>
                          <a:pt x="344" y="445"/>
                        </a:lnTo>
                        <a:lnTo>
                          <a:pt x="344" y="445"/>
                        </a:lnTo>
                        <a:lnTo>
                          <a:pt x="344" y="445"/>
                        </a:lnTo>
                        <a:lnTo>
                          <a:pt x="344" y="445"/>
                        </a:lnTo>
                        <a:lnTo>
                          <a:pt x="344" y="445"/>
                        </a:lnTo>
                        <a:lnTo>
                          <a:pt x="344" y="445"/>
                        </a:lnTo>
                        <a:lnTo>
                          <a:pt x="344" y="444"/>
                        </a:lnTo>
                        <a:lnTo>
                          <a:pt x="344" y="444"/>
                        </a:lnTo>
                        <a:lnTo>
                          <a:pt x="344" y="444"/>
                        </a:lnTo>
                        <a:lnTo>
                          <a:pt x="344" y="444"/>
                        </a:lnTo>
                        <a:lnTo>
                          <a:pt x="344" y="444"/>
                        </a:lnTo>
                        <a:lnTo>
                          <a:pt x="344" y="444"/>
                        </a:lnTo>
                        <a:lnTo>
                          <a:pt x="344" y="442"/>
                        </a:lnTo>
                        <a:lnTo>
                          <a:pt x="344" y="442"/>
                        </a:lnTo>
                        <a:lnTo>
                          <a:pt x="344" y="442"/>
                        </a:lnTo>
                        <a:lnTo>
                          <a:pt x="344" y="442"/>
                        </a:lnTo>
                        <a:lnTo>
                          <a:pt x="344" y="442"/>
                        </a:lnTo>
                        <a:lnTo>
                          <a:pt x="344" y="442"/>
                        </a:lnTo>
                        <a:lnTo>
                          <a:pt x="344" y="441"/>
                        </a:lnTo>
                        <a:lnTo>
                          <a:pt x="344" y="441"/>
                        </a:lnTo>
                        <a:lnTo>
                          <a:pt x="344" y="441"/>
                        </a:lnTo>
                        <a:lnTo>
                          <a:pt x="344" y="441"/>
                        </a:lnTo>
                        <a:lnTo>
                          <a:pt x="344" y="441"/>
                        </a:lnTo>
                        <a:lnTo>
                          <a:pt x="344" y="441"/>
                        </a:lnTo>
                        <a:lnTo>
                          <a:pt x="344" y="440"/>
                        </a:lnTo>
                        <a:lnTo>
                          <a:pt x="344" y="440"/>
                        </a:lnTo>
                        <a:lnTo>
                          <a:pt x="344" y="440"/>
                        </a:lnTo>
                        <a:lnTo>
                          <a:pt x="344" y="440"/>
                        </a:lnTo>
                        <a:lnTo>
                          <a:pt x="344" y="440"/>
                        </a:lnTo>
                        <a:close/>
                        <a:moveTo>
                          <a:pt x="318" y="403"/>
                        </a:moveTo>
                        <a:lnTo>
                          <a:pt x="318" y="403"/>
                        </a:lnTo>
                        <a:lnTo>
                          <a:pt x="319" y="403"/>
                        </a:lnTo>
                        <a:lnTo>
                          <a:pt x="319" y="403"/>
                        </a:lnTo>
                        <a:lnTo>
                          <a:pt x="319" y="403"/>
                        </a:lnTo>
                        <a:lnTo>
                          <a:pt x="319" y="403"/>
                        </a:lnTo>
                        <a:lnTo>
                          <a:pt x="319" y="403"/>
                        </a:lnTo>
                        <a:lnTo>
                          <a:pt x="320" y="403"/>
                        </a:lnTo>
                        <a:lnTo>
                          <a:pt x="320" y="403"/>
                        </a:lnTo>
                        <a:lnTo>
                          <a:pt x="320" y="403"/>
                        </a:lnTo>
                        <a:lnTo>
                          <a:pt x="320" y="403"/>
                        </a:lnTo>
                        <a:lnTo>
                          <a:pt x="320" y="403"/>
                        </a:lnTo>
                        <a:lnTo>
                          <a:pt x="321" y="403"/>
                        </a:lnTo>
                        <a:lnTo>
                          <a:pt x="321" y="403"/>
                        </a:lnTo>
                        <a:lnTo>
                          <a:pt x="321" y="403"/>
                        </a:lnTo>
                        <a:lnTo>
                          <a:pt x="321" y="403"/>
                        </a:lnTo>
                        <a:lnTo>
                          <a:pt x="321" y="403"/>
                        </a:lnTo>
                        <a:lnTo>
                          <a:pt x="322" y="403"/>
                        </a:lnTo>
                        <a:lnTo>
                          <a:pt x="322" y="403"/>
                        </a:lnTo>
                        <a:lnTo>
                          <a:pt x="322" y="403"/>
                        </a:lnTo>
                        <a:lnTo>
                          <a:pt x="322" y="403"/>
                        </a:lnTo>
                        <a:lnTo>
                          <a:pt x="323" y="403"/>
                        </a:lnTo>
                        <a:lnTo>
                          <a:pt x="323" y="403"/>
                        </a:lnTo>
                        <a:lnTo>
                          <a:pt x="323" y="404"/>
                        </a:lnTo>
                        <a:lnTo>
                          <a:pt x="323" y="404"/>
                        </a:lnTo>
                        <a:lnTo>
                          <a:pt x="323" y="404"/>
                        </a:lnTo>
                        <a:lnTo>
                          <a:pt x="325" y="404"/>
                        </a:lnTo>
                        <a:lnTo>
                          <a:pt x="325" y="404"/>
                        </a:lnTo>
                        <a:lnTo>
                          <a:pt x="325" y="404"/>
                        </a:lnTo>
                        <a:lnTo>
                          <a:pt x="325" y="404"/>
                        </a:lnTo>
                        <a:lnTo>
                          <a:pt x="325" y="404"/>
                        </a:lnTo>
                        <a:lnTo>
                          <a:pt x="325" y="404"/>
                        </a:lnTo>
                        <a:lnTo>
                          <a:pt x="326" y="404"/>
                        </a:lnTo>
                        <a:lnTo>
                          <a:pt x="326" y="404"/>
                        </a:lnTo>
                        <a:lnTo>
                          <a:pt x="326" y="404"/>
                        </a:lnTo>
                        <a:lnTo>
                          <a:pt x="326" y="404"/>
                        </a:lnTo>
                        <a:lnTo>
                          <a:pt x="326" y="404"/>
                        </a:lnTo>
                        <a:lnTo>
                          <a:pt x="327" y="404"/>
                        </a:lnTo>
                        <a:lnTo>
                          <a:pt x="327" y="404"/>
                        </a:lnTo>
                        <a:lnTo>
                          <a:pt x="327" y="404"/>
                        </a:lnTo>
                        <a:lnTo>
                          <a:pt x="327" y="405"/>
                        </a:lnTo>
                        <a:lnTo>
                          <a:pt x="327" y="405"/>
                        </a:lnTo>
                        <a:lnTo>
                          <a:pt x="328" y="405"/>
                        </a:lnTo>
                        <a:lnTo>
                          <a:pt x="328" y="405"/>
                        </a:lnTo>
                        <a:lnTo>
                          <a:pt x="328" y="405"/>
                        </a:lnTo>
                        <a:lnTo>
                          <a:pt x="328" y="405"/>
                        </a:lnTo>
                        <a:lnTo>
                          <a:pt x="328" y="405"/>
                        </a:lnTo>
                        <a:lnTo>
                          <a:pt x="329" y="405"/>
                        </a:lnTo>
                        <a:lnTo>
                          <a:pt x="329" y="405"/>
                        </a:lnTo>
                        <a:lnTo>
                          <a:pt x="329" y="405"/>
                        </a:lnTo>
                        <a:lnTo>
                          <a:pt x="329" y="405"/>
                        </a:lnTo>
                        <a:lnTo>
                          <a:pt x="329" y="405"/>
                        </a:lnTo>
                        <a:lnTo>
                          <a:pt x="330" y="405"/>
                        </a:lnTo>
                        <a:lnTo>
                          <a:pt x="330" y="406"/>
                        </a:lnTo>
                        <a:lnTo>
                          <a:pt x="330" y="406"/>
                        </a:lnTo>
                        <a:lnTo>
                          <a:pt x="330" y="406"/>
                        </a:lnTo>
                        <a:lnTo>
                          <a:pt x="330" y="406"/>
                        </a:lnTo>
                        <a:lnTo>
                          <a:pt x="330" y="406"/>
                        </a:lnTo>
                        <a:lnTo>
                          <a:pt x="331" y="406"/>
                        </a:lnTo>
                        <a:lnTo>
                          <a:pt x="331" y="406"/>
                        </a:lnTo>
                        <a:lnTo>
                          <a:pt x="331" y="406"/>
                        </a:lnTo>
                        <a:lnTo>
                          <a:pt x="331" y="406"/>
                        </a:lnTo>
                        <a:lnTo>
                          <a:pt x="331" y="406"/>
                        </a:lnTo>
                        <a:lnTo>
                          <a:pt x="333" y="406"/>
                        </a:lnTo>
                        <a:lnTo>
                          <a:pt x="333" y="407"/>
                        </a:lnTo>
                        <a:lnTo>
                          <a:pt x="333" y="407"/>
                        </a:lnTo>
                        <a:lnTo>
                          <a:pt x="333" y="407"/>
                        </a:lnTo>
                        <a:lnTo>
                          <a:pt x="333" y="407"/>
                        </a:lnTo>
                        <a:lnTo>
                          <a:pt x="333" y="407"/>
                        </a:lnTo>
                        <a:lnTo>
                          <a:pt x="334" y="407"/>
                        </a:lnTo>
                        <a:lnTo>
                          <a:pt x="334" y="407"/>
                        </a:lnTo>
                        <a:lnTo>
                          <a:pt x="334" y="407"/>
                        </a:lnTo>
                        <a:lnTo>
                          <a:pt x="334" y="407"/>
                        </a:lnTo>
                        <a:lnTo>
                          <a:pt x="334" y="407"/>
                        </a:lnTo>
                        <a:lnTo>
                          <a:pt x="334" y="409"/>
                        </a:lnTo>
                        <a:lnTo>
                          <a:pt x="335" y="409"/>
                        </a:lnTo>
                        <a:lnTo>
                          <a:pt x="335" y="409"/>
                        </a:lnTo>
                        <a:lnTo>
                          <a:pt x="335" y="409"/>
                        </a:lnTo>
                        <a:lnTo>
                          <a:pt x="335" y="409"/>
                        </a:lnTo>
                        <a:lnTo>
                          <a:pt x="335" y="409"/>
                        </a:lnTo>
                        <a:lnTo>
                          <a:pt x="335" y="409"/>
                        </a:lnTo>
                        <a:lnTo>
                          <a:pt x="336" y="409"/>
                        </a:lnTo>
                        <a:lnTo>
                          <a:pt x="336" y="409"/>
                        </a:lnTo>
                        <a:lnTo>
                          <a:pt x="336" y="410"/>
                        </a:lnTo>
                        <a:lnTo>
                          <a:pt x="336" y="410"/>
                        </a:lnTo>
                        <a:lnTo>
                          <a:pt x="336" y="410"/>
                        </a:lnTo>
                        <a:lnTo>
                          <a:pt x="336" y="410"/>
                        </a:lnTo>
                        <a:lnTo>
                          <a:pt x="337" y="410"/>
                        </a:lnTo>
                        <a:lnTo>
                          <a:pt x="337" y="410"/>
                        </a:lnTo>
                        <a:lnTo>
                          <a:pt x="337" y="410"/>
                        </a:lnTo>
                        <a:lnTo>
                          <a:pt x="337" y="410"/>
                        </a:lnTo>
                        <a:lnTo>
                          <a:pt x="337" y="411"/>
                        </a:lnTo>
                        <a:lnTo>
                          <a:pt x="337" y="411"/>
                        </a:lnTo>
                        <a:lnTo>
                          <a:pt x="338" y="411"/>
                        </a:lnTo>
                        <a:lnTo>
                          <a:pt x="338" y="411"/>
                        </a:lnTo>
                        <a:lnTo>
                          <a:pt x="338" y="411"/>
                        </a:lnTo>
                        <a:lnTo>
                          <a:pt x="338" y="411"/>
                        </a:lnTo>
                        <a:lnTo>
                          <a:pt x="338" y="411"/>
                        </a:lnTo>
                        <a:lnTo>
                          <a:pt x="338" y="411"/>
                        </a:lnTo>
                        <a:lnTo>
                          <a:pt x="338" y="412"/>
                        </a:lnTo>
                        <a:lnTo>
                          <a:pt x="339" y="412"/>
                        </a:lnTo>
                        <a:lnTo>
                          <a:pt x="339" y="412"/>
                        </a:lnTo>
                        <a:lnTo>
                          <a:pt x="339" y="412"/>
                        </a:lnTo>
                        <a:lnTo>
                          <a:pt x="339" y="412"/>
                        </a:lnTo>
                        <a:lnTo>
                          <a:pt x="339" y="412"/>
                        </a:lnTo>
                        <a:lnTo>
                          <a:pt x="339" y="412"/>
                        </a:lnTo>
                        <a:lnTo>
                          <a:pt x="340" y="412"/>
                        </a:lnTo>
                        <a:lnTo>
                          <a:pt x="340" y="413"/>
                        </a:lnTo>
                        <a:lnTo>
                          <a:pt x="340" y="413"/>
                        </a:lnTo>
                        <a:lnTo>
                          <a:pt x="340" y="413"/>
                        </a:lnTo>
                        <a:lnTo>
                          <a:pt x="340" y="413"/>
                        </a:lnTo>
                        <a:lnTo>
                          <a:pt x="340" y="413"/>
                        </a:lnTo>
                        <a:lnTo>
                          <a:pt x="340" y="413"/>
                        </a:lnTo>
                        <a:lnTo>
                          <a:pt x="342" y="413"/>
                        </a:lnTo>
                        <a:lnTo>
                          <a:pt x="342" y="414"/>
                        </a:lnTo>
                        <a:lnTo>
                          <a:pt x="342" y="414"/>
                        </a:lnTo>
                        <a:lnTo>
                          <a:pt x="342" y="414"/>
                        </a:lnTo>
                        <a:lnTo>
                          <a:pt x="342" y="414"/>
                        </a:lnTo>
                        <a:lnTo>
                          <a:pt x="342" y="414"/>
                        </a:lnTo>
                        <a:lnTo>
                          <a:pt x="342" y="414"/>
                        </a:lnTo>
                        <a:lnTo>
                          <a:pt x="342" y="414"/>
                        </a:lnTo>
                        <a:lnTo>
                          <a:pt x="343" y="415"/>
                        </a:lnTo>
                        <a:lnTo>
                          <a:pt x="343" y="415"/>
                        </a:lnTo>
                        <a:lnTo>
                          <a:pt x="343" y="415"/>
                        </a:lnTo>
                        <a:lnTo>
                          <a:pt x="343" y="415"/>
                        </a:lnTo>
                        <a:lnTo>
                          <a:pt x="343" y="415"/>
                        </a:lnTo>
                        <a:lnTo>
                          <a:pt x="343" y="415"/>
                        </a:lnTo>
                        <a:lnTo>
                          <a:pt x="343" y="416"/>
                        </a:lnTo>
                        <a:lnTo>
                          <a:pt x="344" y="416"/>
                        </a:lnTo>
                        <a:lnTo>
                          <a:pt x="344" y="416"/>
                        </a:lnTo>
                        <a:lnTo>
                          <a:pt x="344" y="416"/>
                        </a:lnTo>
                        <a:lnTo>
                          <a:pt x="344" y="416"/>
                        </a:lnTo>
                        <a:lnTo>
                          <a:pt x="344" y="416"/>
                        </a:lnTo>
                        <a:lnTo>
                          <a:pt x="344" y="416"/>
                        </a:lnTo>
                        <a:lnTo>
                          <a:pt x="344" y="418"/>
                        </a:lnTo>
                        <a:lnTo>
                          <a:pt x="344" y="418"/>
                        </a:lnTo>
                        <a:lnTo>
                          <a:pt x="345" y="418"/>
                        </a:lnTo>
                        <a:lnTo>
                          <a:pt x="345" y="418"/>
                        </a:lnTo>
                        <a:lnTo>
                          <a:pt x="345" y="418"/>
                        </a:lnTo>
                        <a:lnTo>
                          <a:pt x="345" y="418"/>
                        </a:lnTo>
                        <a:lnTo>
                          <a:pt x="345" y="419"/>
                        </a:lnTo>
                        <a:lnTo>
                          <a:pt x="345" y="419"/>
                        </a:lnTo>
                        <a:lnTo>
                          <a:pt x="345" y="419"/>
                        </a:lnTo>
                        <a:lnTo>
                          <a:pt x="345" y="419"/>
                        </a:lnTo>
                        <a:lnTo>
                          <a:pt x="345" y="419"/>
                        </a:lnTo>
                        <a:lnTo>
                          <a:pt x="346" y="419"/>
                        </a:lnTo>
                        <a:lnTo>
                          <a:pt x="346" y="420"/>
                        </a:lnTo>
                        <a:lnTo>
                          <a:pt x="346" y="420"/>
                        </a:lnTo>
                        <a:lnTo>
                          <a:pt x="346" y="420"/>
                        </a:lnTo>
                        <a:lnTo>
                          <a:pt x="346" y="420"/>
                        </a:lnTo>
                        <a:lnTo>
                          <a:pt x="346" y="420"/>
                        </a:lnTo>
                        <a:lnTo>
                          <a:pt x="346" y="420"/>
                        </a:lnTo>
                        <a:lnTo>
                          <a:pt x="346" y="421"/>
                        </a:lnTo>
                        <a:lnTo>
                          <a:pt x="346" y="421"/>
                        </a:lnTo>
                        <a:lnTo>
                          <a:pt x="347" y="421"/>
                        </a:lnTo>
                        <a:lnTo>
                          <a:pt x="347" y="421"/>
                        </a:lnTo>
                        <a:lnTo>
                          <a:pt x="347" y="421"/>
                        </a:lnTo>
                        <a:lnTo>
                          <a:pt x="347" y="421"/>
                        </a:lnTo>
                        <a:lnTo>
                          <a:pt x="347" y="422"/>
                        </a:lnTo>
                        <a:lnTo>
                          <a:pt x="347" y="422"/>
                        </a:lnTo>
                        <a:lnTo>
                          <a:pt x="347" y="422"/>
                        </a:lnTo>
                        <a:lnTo>
                          <a:pt x="347" y="422"/>
                        </a:lnTo>
                        <a:lnTo>
                          <a:pt x="347" y="422"/>
                        </a:lnTo>
                        <a:lnTo>
                          <a:pt x="347" y="423"/>
                        </a:lnTo>
                        <a:lnTo>
                          <a:pt x="348" y="423"/>
                        </a:lnTo>
                        <a:lnTo>
                          <a:pt x="348" y="423"/>
                        </a:lnTo>
                        <a:lnTo>
                          <a:pt x="348" y="423"/>
                        </a:lnTo>
                        <a:lnTo>
                          <a:pt x="348" y="423"/>
                        </a:lnTo>
                        <a:lnTo>
                          <a:pt x="348" y="423"/>
                        </a:lnTo>
                        <a:lnTo>
                          <a:pt x="348" y="424"/>
                        </a:lnTo>
                        <a:lnTo>
                          <a:pt x="348" y="424"/>
                        </a:lnTo>
                        <a:lnTo>
                          <a:pt x="348" y="424"/>
                        </a:lnTo>
                        <a:lnTo>
                          <a:pt x="348" y="424"/>
                        </a:lnTo>
                        <a:lnTo>
                          <a:pt x="348" y="424"/>
                        </a:lnTo>
                        <a:lnTo>
                          <a:pt x="348" y="425"/>
                        </a:lnTo>
                        <a:lnTo>
                          <a:pt x="348" y="425"/>
                        </a:lnTo>
                        <a:lnTo>
                          <a:pt x="349" y="425"/>
                        </a:lnTo>
                        <a:lnTo>
                          <a:pt x="349" y="425"/>
                        </a:lnTo>
                        <a:lnTo>
                          <a:pt x="349" y="425"/>
                        </a:lnTo>
                        <a:lnTo>
                          <a:pt x="349" y="425"/>
                        </a:lnTo>
                        <a:lnTo>
                          <a:pt x="349" y="427"/>
                        </a:lnTo>
                        <a:lnTo>
                          <a:pt x="349" y="427"/>
                        </a:lnTo>
                        <a:lnTo>
                          <a:pt x="349" y="427"/>
                        </a:lnTo>
                        <a:lnTo>
                          <a:pt x="349" y="427"/>
                        </a:lnTo>
                        <a:lnTo>
                          <a:pt x="349" y="427"/>
                        </a:lnTo>
                        <a:lnTo>
                          <a:pt x="349" y="428"/>
                        </a:lnTo>
                        <a:lnTo>
                          <a:pt x="349" y="428"/>
                        </a:lnTo>
                        <a:lnTo>
                          <a:pt x="349" y="428"/>
                        </a:lnTo>
                        <a:lnTo>
                          <a:pt x="349" y="428"/>
                        </a:lnTo>
                        <a:lnTo>
                          <a:pt x="349" y="428"/>
                        </a:lnTo>
                        <a:lnTo>
                          <a:pt x="351" y="429"/>
                        </a:lnTo>
                        <a:lnTo>
                          <a:pt x="351" y="429"/>
                        </a:lnTo>
                        <a:lnTo>
                          <a:pt x="351" y="429"/>
                        </a:lnTo>
                        <a:lnTo>
                          <a:pt x="351" y="429"/>
                        </a:lnTo>
                        <a:lnTo>
                          <a:pt x="351" y="429"/>
                        </a:lnTo>
                        <a:lnTo>
                          <a:pt x="351" y="430"/>
                        </a:lnTo>
                        <a:lnTo>
                          <a:pt x="351" y="430"/>
                        </a:lnTo>
                        <a:lnTo>
                          <a:pt x="351" y="430"/>
                        </a:lnTo>
                        <a:lnTo>
                          <a:pt x="351" y="430"/>
                        </a:lnTo>
                        <a:lnTo>
                          <a:pt x="351" y="430"/>
                        </a:lnTo>
                        <a:lnTo>
                          <a:pt x="351" y="431"/>
                        </a:lnTo>
                        <a:lnTo>
                          <a:pt x="351" y="431"/>
                        </a:lnTo>
                        <a:lnTo>
                          <a:pt x="351" y="431"/>
                        </a:lnTo>
                        <a:lnTo>
                          <a:pt x="351" y="431"/>
                        </a:lnTo>
                        <a:lnTo>
                          <a:pt x="351" y="431"/>
                        </a:lnTo>
                        <a:lnTo>
                          <a:pt x="351" y="432"/>
                        </a:lnTo>
                        <a:lnTo>
                          <a:pt x="351" y="432"/>
                        </a:lnTo>
                        <a:lnTo>
                          <a:pt x="351" y="432"/>
                        </a:lnTo>
                        <a:lnTo>
                          <a:pt x="351" y="432"/>
                        </a:lnTo>
                        <a:lnTo>
                          <a:pt x="352" y="432"/>
                        </a:lnTo>
                        <a:lnTo>
                          <a:pt x="352" y="433"/>
                        </a:lnTo>
                        <a:lnTo>
                          <a:pt x="352" y="433"/>
                        </a:lnTo>
                        <a:lnTo>
                          <a:pt x="352" y="433"/>
                        </a:lnTo>
                        <a:lnTo>
                          <a:pt x="352" y="433"/>
                        </a:lnTo>
                        <a:lnTo>
                          <a:pt x="352" y="433"/>
                        </a:lnTo>
                        <a:lnTo>
                          <a:pt x="352" y="434"/>
                        </a:lnTo>
                        <a:lnTo>
                          <a:pt x="352" y="434"/>
                        </a:lnTo>
                        <a:lnTo>
                          <a:pt x="352" y="434"/>
                        </a:lnTo>
                        <a:lnTo>
                          <a:pt x="352" y="434"/>
                        </a:lnTo>
                        <a:lnTo>
                          <a:pt x="352" y="434"/>
                        </a:lnTo>
                        <a:lnTo>
                          <a:pt x="352" y="436"/>
                        </a:lnTo>
                        <a:lnTo>
                          <a:pt x="352" y="436"/>
                        </a:lnTo>
                        <a:lnTo>
                          <a:pt x="352" y="436"/>
                        </a:lnTo>
                        <a:lnTo>
                          <a:pt x="352" y="436"/>
                        </a:lnTo>
                        <a:lnTo>
                          <a:pt x="352" y="437"/>
                        </a:lnTo>
                        <a:lnTo>
                          <a:pt x="352" y="437"/>
                        </a:lnTo>
                        <a:lnTo>
                          <a:pt x="352" y="437"/>
                        </a:lnTo>
                        <a:lnTo>
                          <a:pt x="352" y="437"/>
                        </a:lnTo>
                        <a:lnTo>
                          <a:pt x="352" y="437"/>
                        </a:lnTo>
                        <a:lnTo>
                          <a:pt x="352" y="438"/>
                        </a:lnTo>
                        <a:lnTo>
                          <a:pt x="352" y="438"/>
                        </a:lnTo>
                        <a:lnTo>
                          <a:pt x="352" y="438"/>
                        </a:lnTo>
                        <a:lnTo>
                          <a:pt x="352" y="438"/>
                        </a:lnTo>
                        <a:lnTo>
                          <a:pt x="352" y="438"/>
                        </a:lnTo>
                        <a:lnTo>
                          <a:pt x="352" y="439"/>
                        </a:lnTo>
                        <a:lnTo>
                          <a:pt x="352" y="439"/>
                        </a:lnTo>
                        <a:lnTo>
                          <a:pt x="352" y="439"/>
                        </a:lnTo>
                        <a:lnTo>
                          <a:pt x="352" y="439"/>
                        </a:lnTo>
                        <a:lnTo>
                          <a:pt x="352" y="439"/>
                        </a:lnTo>
                        <a:lnTo>
                          <a:pt x="352" y="440"/>
                        </a:lnTo>
                        <a:lnTo>
                          <a:pt x="352" y="440"/>
                        </a:lnTo>
                        <a:lnTo>
                          <a:pt x="352" y="440"/>
                        </a:lnTo>
                        <a:lnTo>
                          <a:pt x="352" y="440"/>
                        </a:lnTo>
                        <a:lnTo>
                          <a:pt x="352" y="441"/>
                        </a:lnTo>
                        <a:lnTo>
                          <a:pt x="352" y="441"/>
                        </a:lnTo>
                        <a:lnTo>
                          <a:pt x="352" y="441"/>
                        </a:lnTo>
                        <a:lnTo>
                          <a:pt x="352" y="441"/>
                        </a:lnTo>
                        <a:lnTo>
                          <a:pt x="352" y="441"/>
                        </a:lnTo>
                        <a:lnTo>
                          <a:pt x="352" y="442"/>
                        </a:lnTo>
                        <a:lnTo>
                          <a:pt x="352" y="442"/>
                        </a:lnTo>
                        <a:lnTo>
                          <a:pt x="352" y="442"/>
                        </a:lnTo>
                        <a:lnTo>
                          <a:pt x="352" y="442"/>
                        </a:lnTo>
                        <a:lnTo>
                          <a:pt x="352" y="442"/>
                        </a:lnTo>
                        <a:lnTo>
                          <a:pt x="352" y="444"/>
                        </a:lnTo>
                        <a:lnTo>
                          <a:pt x="352" y="444"/>
                        </a:lnTo>
                        <a:lnTo>
                          <a:pt x="352" y="444"/>
                        </a:lnTo>
                        <a:lnTo>
                          <a:pt x="352" y="444"/>
                        </a:lnTo>
                        <a:lnTo>
                          <a:pt x="352" y="445"/>
                        </a:lnTo>
                        <a:lnTo>
                          <a:pt x="352" y="445"/>
                        </a:lnTo>
                        <a:lnTo>
                          <a:pt x="352" y="445"/>
                        </a:lnTo>
                        <a:lnTo>
                          <a:pt x="352" y="445"/>
                        </a:lnTo>
                        <a:lnTo>
                          <a:pt x="352" y="445"/>
                        </a:lnTo>
                        <a:lnTo>
                          <a:pt x="352" y="446"/>
                        </a:lnTo>
                        <a:lnTo>
                          <a:pt x="352" y="446"/>
                        </a:lnTo>
                        <a:lnTo>
                          <a:pt x="352" y="446"/>
                        </a:lnTo>
                        <a:lnTo>
                          <a:pt x="352" y="446"/>
                        </a:lnTo>
                        <a:lnTo>
                          <a:pt x="352" y="446"/>
                        </a:lnTo>
                        <a:lnTo>
                          <a:pt x="352" y="447"/>
                        </a:lnTo>
                        <a:lnTo>
                          <a:pt x="352" y="447"/>
                        </a:lnTo>
                        <a:lnTo>
                          <a:pt x="352" y="447"/>
                        </a:lnTo>
                        <a:lnTo>
                          <a:pt x="352" y="447"/>
                        </a:lnTo>
                        <a:lnTo>
                          <a:pt x="352" y="447"/>
                        </a:lnTo>
                        <a:lnTo>
                          <a:pt x="351" y="448"/>
                        </a:lnTo>
                        <a:lnTo>
                          <a:pt x="351" y="448"/>
                        </a:lnTo>
                        <a:lnTo>
                          <a:pt x="351" y="448"/>
                        </a:lnTo>
                        <a:lnTo>
                          <a:pt x="351" y="448"/>
                        </a:lnTo>
                        <a:lnTo>
                          <a:pt x="351" y="448"/>
                        </a:lnTo>
                        <a:lnTo>
                          <a:pt x="351" y="449"/>
                        </a:lnTo>
                        <a:lnTo>
                          <a:pt x="351" y="449"/>
                        </a:lnTo>
                        <a:lnTo>
                          <a:pt x="351" y="449"/>
                        </a:lnTo>
                        <a:lnTo>
                          <a:pt x="351" y="449"/>
                        </a:lnTo>
                        <a:lnTo>
                          <a:pt x="351" y="449"/>
                        </a:lnTo>
                        <a:lnTo>
                          <a:pt x="351" y="450"/>
                        </a:lnTo>
                        <a:lnTo>
                          <a:pt x="351" y="450"/>
                        </a:lnTo>
                        <a:lnTo>
                          <a:pt x="351" y="450"/>
                        </a:lnTo>
                        <a:lnTo>
                          <a:pt x="351" y="450"/>
                        </a:lnTo>
                        <a:lnTo>
                          <a:pt x="351" y="450"/>
                        </a:lnTo>
                        <a:lnTo>
                          <a:pt x="351" y="451"/>
                        </a:lnTo>
                        <a:lnTo>
                          <a:pt x="351" y="451"/>
                        </a:lnTo>
                        <a:lnTo>
                          <a:pt x="351" y="451"/>
                        </a:lnTo>
                        <a:lnTo>
                          <a:pt x="351" y="451"/>
                        </a:lnTo>
                        <a:lnTo>
                          <a:pt x="349" y="451"/>
                        </a:lnTo>
                        <a:lnTo>
                          <a:pt x="349" y="453"/>
                        </a:lnTo>
                        <a:lnTo>
                          <a:pt x="349" y="453"/>
                        </a:lnTo>
                        <a:lnTo>
                          <a:pt x="349" y="453"/>
                        </a:lnTo>
                        <a:lnTo>
                          <a:pt x="349" y="453"/>
                        </a:lnTo>
                        <a:lnTo>
                          <a:pt x="349" y="453"/>
                        </a:lnTo>
                        <a:lnTo>
                          <a:pt x="349" y="454"/>
                        </a:lnTo>
                        <a:lnTo>
                          <a:pt x="349" y="454"/>
                        </a:lnTo>
                        <a:lnTo>
                          <a:pt x="349" y="454"/>
                        </a:lnTo>
                        <a:lnTo>
                          <a:pt x="349" y="454"/>
                        </a:lnTo>
                        <a:lnTo>
                          <a:pt x="349" y="454"/>
                        </a:lnTo>
                        <a:lnTo>
                          <a:pt x="349" y="455"/>
                        </a:lnTo>
                        <a:lnTo>
                          <a:pt x="349" y="455"/>
                        </a:lnTo>
                        <a:lnTo>
                          <a:pt x="349" y="455"/>
                        </a:lnTo>
                        <a:lnTo>
                          <a:pt x="348" y="455"/>
                        </a:lnTo>
                        <a:lnTo>
                          <a:pt x="348" y="455"/>
                        </a:lnTo>
                        <a:lnTo>
                          <a:pt x="348" y="455"/>
                        </a:lnTo>
                        <a:lnTo>
                          <a:pt x="348" y="456"/>
                        </a:lnTo>
                        <a:lnTo>
                          <a:pt x="348" y="456"/>
                        </a:lnTo>
                        <a:lnTo>
                          <a:pt x="348" y="456"/>
                        </a:lnTo>
                        <a:lnTo>
                          <a:pt x="348" y="456"/>
                        </a:lnTo>
                        <a:lnTo>
                          <a:pt x="348" y="456"/>
                        </a:lnTo>
                        <a:lnTo>
                          <a:pt x="348" y="457"/>
                        </a:lnTo>
                        <a:lnTo>
                          <a:pt x="348" y="457"/>
                        </a:lnTo>
                        <a:lnTo>
                          <a:pt x="348" y="457"/>
                        </a:lnTo>
                        <a:lnTo>
                          <a:pt x="348" y="457"/>
                        </a:lnTo>
                        <a:lnTo>
                          <a:pt x="347" y="457"/>
                        </a:lnTo>
                        <a:lnTo>
                          <a:pt x="347" y="457"/>
                        </a:lnTo>
                        <a:lnTo>
                          <a:pt x="347" y="458"/>
                        </a:lnTo>
                        <a:lnTo>
                          <a:pt x="347" y="458"/>
                        </a:lnTo>
                        <a:lnTo>
                          <a:pt x="347" y="458"/>
                        </a:lnTo>
                        <a:lnTo>
                          <a:pt x="347" y="458"/>
                        </a:lnTo>
                        <a:lnTo>
                          <a:pt x="347" y="458"/>
                        </a:lnTo>
                        <a:lnTo>
                          <a:pt x="347" y="459"/>
                        </a:lnTo>
                        <a:lnTo>
                          <a:pt x="347" y="459"/>
                        </a:lnTo>
                        <a:lnTo>
                          <a:pt x="347" y="459"/>
                        </a:lnTo>
                        <a:lnTo>
                          <a:pt x="346" y="459"/>
                        </a:lnTo>
                        <a:lnTo>
                          <a:pt x="346" y="459"/>
                        </a:lnTo>
                        <a:lnTo>
                          <a:pt x="346" y="459"/>
                        </a:lnTo>
                        <a:lnTo>
                          <a:pt x="346" y="460"/>
                        </a:lnTo>
                        <a:lnTo>
                          <a:pt x="346" y="460"/>
                        </a:lnTo>
                        <a:lnTo>
                          <a:pt x="346" y="460"/>
                        </a:lnTo>
                        <a:lnTo>
                          <a:pt x="346" y="460"/>
                        </a:lnTo>
                        <a:lnTo>
                          <a:pt x="346" y="460"/>
                        </a:lnTo>
                        <a:lnTo>
                          <a:pt x="346" y="460"/>
                        </a:lnTo>
                        <a:lnTo>
                          <a:pt x="345" y="462"/>
                        </a:lnTo>
                        <a:lnTo>
                          <a:pt x="345" y="462"/>
                        </a:lnTo>
                        <a:lnTo>
                          <a:pt x="345" y="462"/>
                        </a:lnTo>
                        <a:lnTo>
                          <a:pt x="345" y="462"/>
                        </a:lnTo>
                        <a:lnTo>
                          <a:pt x="345" y="462"/>
                        </a:lnTo>
                        <a:lnTo>
                          <a:pt x="345" y="462"/>
                        </a:lnTo>
                        <a:lnTo>
                          <a:pt x="345" y="463"/>
                        </a:lnTo>
                        <a:lnTo>
                          <a:pt x="345" y="463"/>
                        </a:lnTo>
                        <a:lnTo>
                          <a:pt x="345" y="463"/>
                        </a:lnTo>
                        <a:lnTo>
                          <a:pt x="344" y="463"/>
                        </a:lnTo>
                        <a:lnTo>
                          <a:pt x="344" y="463"/>
                        </a:lnTo>
                        <a:lnTo>
                          <a:pt x="344" y="463"/>
                        </a:lnTo>
                        <a:lnTo>
                          <a:pt x="344" y="464"/>
                        </a:lnTo>
                        <a:lnTo>
                          <a:pt x="344" y="464"/>
                        </a:lnTo>
                        <a:lnTo>
                          <a:pt x="344" y="464"/>
                        </a:lnTo>
                        <a:lnTo>
                          <a:pt x="344" y="464"/>
                        </a:lnTo>
                        <a:lnTo>
                          <a:pt x="344" y="464"/>
                        </a:lnTo>
                        <a:lnTo>
                          <a:pt x="343" y="464"/>
                        </a:lnTo>
                        <a:lnTo>
                          <a:pt x="343" y="464"/>
                        </a:lnTo>
                        <a:lnTo>
                          <a:pt x="343" y="465"/>
                        </a:lnTo>
                        <a:lnTo>
                          <a:pt x="343" y="465"/>
                        </a:lnTo>
                        <a:lnTo>
                          <a:pt x="343" y="465"/>
                        </a:lnTo>
                        <a:lnTo>
                          <a:pt x="343" y="465"/>
                        </a:lnTo>
                        <a:lnTo>
                          <a:pt x="343" y="465"/>
                        </a:lnTo>
                        <a:lnTo>
                          <a:pt x="342" y="465"/>
                        </a:lnTo>
                        <a:lnTo>
                          <a:pt x="342" y="465"/>
                        </a:lnTo>
                        <a:lnTo>
                          <a:pt x="342" y="466"/>
                        </a:lnTo>
                        <a:lnTo>
                          <a:pt x="342" y="466"/>
                        </a:lnTo>
                        <a:lnTo>
                          <a:pt x="342" y="466"/>
                        </a:lnTo>
                        <a:lnTo>
                          <a:pt x="342" y="466"/>
                        </a:lnTo>
                        <a:lnTo>
                          <a:pt x="342" y="466"/>
                        </a:lnTo>
                        <a:lnTo>
                          <a:pt x="342" y="466"/>
                        </a:lnTo>
                        <a:lnTo>
                          <a:pt x="340" y="467"/>
                        </a:lnTo>
                        <a:lnTo>
                          <a:pt x="340" y="467"/>
                        </a:lnTo>
                        <a:lnTo>
                          <a:pt x="340" y="467"/>
                        </a:lnTo>
                        <a:lnTo>
                          <a:pt x="340" y="467"/>
                        </a:lnTo>
                        <a:lnTo>
                          <a:pt x="340" y="467"/>
                        </a:lnTo>
                        <a:lnTo>
                          <a:pt x="340" y="467"/>
                        </a:lnTo>
                        <a:lnTo>
                          <a:pt x="340" y="467"/>
                        </a:lnTo>
                        <a:lnTo>
                          <a:pt x="339" y="467"/>
                        </a:lnTo>
                        <a:lnTo>
                          <a:pt x="339" y="468"/>
                        </a:lnTo>
                        <a:lnTo>
                          <a:pt x="339" y="468"/>
                        </a:lnTo>
                        <a:lnTo>
                          <a:pt x="339" y="468"/>
                        </a:lnTo>
                        <a:lnTo>
                          <a:pt x="339" y="468"/>
                        </a:lnTo>
                        <a:lnTo>
                          <a:pt x="339" y="468"/>
                        </a:lnTo>
                        <a:lnTo>
                          <a:pt x="338" y="468"/>
                        </a:lnTo>
                        <a:lnTo>
                          <a:pt x="338" y="468"/>
                        </a:lnTo>
                        <a:lnTo>
                          <a:pt x="338" y="469"/>
                        </a:lnTo>
                        <a:lnTo>
                          <a:pt x="338" y="469"/>
                        </a:lnTo>
                        <a:lnTo>
                          <a:pt x="338" y="469"/>
                        </a:lnTo>
                        <a:lnTo>
                          <a:pt x="338" y="469"/>
                        </a:lnTo>
                        <a:lnTo>
                          <a:pt x="338" y="469"/>
                        </a:lnTo>
                        <a:lnTo>
                          <a:pt x="337" y="469"/>
                        </a:lnTo>
                        <a:lnTo>
                          <a:pt x="337" y="469"/>
                        </a:lnTo>
                        <a:lnTo>
                          <a:pt x="337" y="469"/>
                        </a:lnTo>
                        <a:lnTo>
                          <a:pt x="337" y="471"/>
                        </a:lnTo>
                        <a:lnTo>
                          <a:pt x="337" y="471"/>
                        </a:lnTo>
                        <a:lnTo>
                          <a:pt x="337" y="471"/>
                        </a:lnTo>
                        <a:lnTo>
                          <a:pt x="336" y="471"/>
                        </a:lnTo>
                        <a:lnTo>
                          <a:pt x="336" y="471"/>
                        </a:lnTo>
                        <a:lnTo>
                          <a:pt x="336" y="471"/>
                        </a:lnTo>
                        <a:lnTo>
                          <a:pt x="336" y="471"/>
                        </a:lnTo>
                        <a:lnTo>
                          <a:pt x="336" y="471"/>
                        </a:lnTo>
                        <a:lnTo>
                          <a:pt x="336" y="471"/>
                        </a:lnTo>
                        <a:lnTo>
                          <a:pt x="335" y="472"/>
                        </a:lnTo>
                        <a:lnTo>
                          <a:pt x="335" y="472"/>
                        </a:lnTo>
                        <a:lnTo>
                          <a:pt x="335" y="472"/>
                        </a:lnTo>
                        <a:lnTo>
                          <a:pt x="335" y="472"/>
                        </a:lnTo>
                        <a:lnTo>
                          <a:pt x="335" y="472"/>
                        </a:lnTo>
                        <a:lnTo>
                          <a:pt x="335" y="472"/>
                        </a:lnTo>
                        <a:lnTo>
                          <a:pt x="334" y="472"/>
                        </a:lnTo>
                        <a:lnTo>
                          <a:pt x="334" y="472"/>
                        </a:lnTo>
                        <a:lnTo>
                          <a:pt x="334" y="472"/>
                        </a:lnTo>
                        <a:lnTo>
                          <a:pt x="334" y="473"/>
                        </a:lnTo>
                        <a:lnTo>
                          <a:pt x="334" y="473"/>
                        </a:lnTo>
                        <a:lnTo>
                          <a:pt x="334" y="473"/>
                        </a:lnTo>
                        <a:lnTo>
                          <a:pt x="333" y="473"/>
                        </a:lnTo>
                        <a:lnTo>
                          <a:pt x="333" y="473"/>
                        </a:lnTo>
                        <a:lnTo>
                          <a:pt x="333" y="473"/>
                        </a:lnTo>
                        <a:lnTo>
                          <a:pt x="333" y="473"/>
                        </a:lnTo>
                        <a:lnTo>
                          <a:pt x="333" y="473"/>
                        </a:lnTo>
                        <a:lnTo>
                          <a:pt x="333" y="473"/>
                        </a:lnTo>
                        <a:lnTo>
                          <a:pt x="331" y="473"/>
                        </a:lnTo>
                        <a:lnTo>
                          <a:pt x="331" y="474"/>
                        </a:lnTo>
                        <a:lnTo>
                          <a:pt x="331" y="474"/>
                        </a:lnTo>
                        <a:lnTo>
                          <a:pt x="331" y="474"/>
                        </a:lnTo>
                        <a:lnTo>
                          <a:pt x="331" y="474"/>
                        </a:lnTo>
                        <a:lnTo>
                          <a:pt x="330" y="474"/>
                        </a:lnTo>
                        <a:lnTo>
                          <a:pt x="330" y="474"/>
                        </a:lnTo>
                        <a:lnTo>
                          <a:pt x="330" y="474"/>
                        </a:lnTo>
                        <a:lnTo>
                          <a:pt x="330" y="474"/>
                        </a:lnTo>
                        <a:lnTo>
                          <a:pt x="330" y="474"/>
                        </a:lnTo>
                        <a:lnTo>
                          <a:pt x="330" y="474"/>
                        </a:lnTo>
                        <a:lnTo>
                          <a:pt x="329" y="474"/>
                        </a:lnTo>
                        <a:lnTo>
                          <a:pt x="329" y="475"/>
                        </a:lnTo>
                        <a:lnTo>
                          <a:pt x="329" y="475"/>
                        </a:lnTo>
                        <a:lnTo>
                          <a:pt x="329" y="475"/>
                        </a:lnTo>
                        <a:lnTo>
                          <a:pt x="329" y="475"/>
                        </a:lnTo>
                        <a:lnTo>
                          <a:pt x="328" y="475"/>
                        </a:lnTo>
                        <a:lnTo>
                          <a:pt x="328" y="475"/>
                        </a:lnTo>
                        <a:lnTo>
                          <a:pt x="328" y="475"/>
                        </a:lnTo>
                        <a:lnTo>
                          <a:pt x="328" y="475"/>
                        </a:lnTo>
                        <a:lnTo>
                          <a:pt x="328" y="475"/>
                        </a:lnTo>
                        <a:lnTo>
                          <a:pt x="327" y="475"/>
                        </a:lnTo>
                        <a:lnTo>
                          <a:pt x="327" y="475"/>
                        </a:lnTo>
                        <a:lnTo>
                          <a:pt x="327" y="475"/>
                        </a:lnTo>
                        <a:lnTo>
                          <a:pt x="327" y="475"/>
                        </a:lnTo>
                        <a:lnTo>
                          <a:pt x="327" y="475"/>
                        </a:lnTo>
                        <a:lnTo>
                          <a:pt x="326" y="476"/>
                        </a:lnTo>
                        <a:lnTo>
                          <a:pt x="326" y="476"/>
                        </a:lnTo>
                        <a:lnTo>
                          <a:pt x="326" y="476"/>
                        </a:lnTo>
                        <a:lnTo>
                          <a:pt x="326" y="476"/>
                        </a:lnTo>
                        <a:lnTo>
                          <a:pt x="326" y="476"/>
                        </a:lnTo>
                        <a:lnTo>
                          <a:pt x="325" y="476"/>
                        </a:lnTo>
                        <a:lnTo>
                          <a:pt x="325" y="476"/>
                        </a:lnTo>
                        <a:lnTo>
                          <a:pt x="325" y="476"/>
                        </a:lnTo>
                        <a:lnTo>
                          <a:pt x="325" y="476"/>
                        </a:lnTo>
                        <a:lnTo>
                          <a:pt x="325" y="476"/>
                        </a:lnTo>
                        <a:lnTo>
                          <a:pt x="325" y="476"/>
                        </a:lnTo>
                        <a:lnTo>
                          <a:pt x="323" y="476"/>
                        </a:lnTo>
                        <a:lnTo>
                          <a:pt x="323" y="476"/>
                        </a:lnTo>
                        <a:lnTo>
                          <a:pt x="323" y="476"/>
                        </a:lnTo>
                        <a:lnTo>
                          <a:pt x="323" y="476"/>
                        </a:lnTo>
                        <a:lnTo>
                          <a:pt x="323" y="476"/>
                        </a:lnTo>
                        <a:lnTo>
                          <a:pt x="322" y="476"/>
                        </a:lnTo>
                        <a:lnTo>
                          <a:pt x="322" y="477"/>
                        </a:lnTo>
                        <a:lnTo>
                          <a:pt x="322" y="477"/>
                        </a:lnTo>
                        <a:lnTo>
                          <a:pt x="322" y="477"/>
                        </a:lnTo>
                        <a:lnTo>
                          <a:pt x="321" y="477"/>
                        </a:lnTo>
                        <a:lnTo>
                          <a:pt x="321" y="477"/>
                        </a:lnTo>
                        <a:lnTo>
                          <a:pt x="321" y="477"/>
                        </a:lnTo>
                        <a:lnTo>
                          <a:pt x="321" y="477"/>
                        </a:lnTo>
                        <a:lnTo>
                          <a:pt x="321" y="477"/>
                        </a:lnTo>
                        <a:lnTo>
                          <a:pt x="320" y="477"/>
                        </a:lnTo>
                        <a:lnTo>
                          <a:pt x="320" y="477"/>
                        </a:lnTo>
                        <a:lnTo>
                          <a:pt x="320" y="477"/>
                        </a:lnTo>
                        <a:lnTo>
                          <a:pt x="320" y="477"/>
                        </a:lnTo>
                        <a:lnTo>
                          <a:pt x="320" y="477"/>
                        </a:lnTo>
                        <a:lnTo>
                          <a:pt x="319" y="477"/>
                        </a:lnTo>
                        <a:lnTo>
                          <a:pt x="319" y="477"/>
                        </a:lnTo>
                        <a:lnTo>
                          <a:pt x="319" y="477"/>
                        </a:lnTo>
                        <a:lnTo>
                          <a:pt x="319" y="477"/>
                        </a:lnTo>
                        <a:lnTo>
                          <a:pt x="319" y="477"/>
                        </a:lnTo>
                        <a:lnTo>
                          <a:pt x="318" y="477"/>
                        </a:lnTo>
                        <a:lnTo>
                          <a:pt x="318" y="477"/>
                        </a:lnTo>
                        <a:lnTo>
                          <a:pt x="318" y="477"/>
                        </a:lnTo>
                        <a:lnTo>
                          <a:pt x="318" y="477"/>
                        </a:lnTo>
                        <a:lnTo>
                          <a:pt x="318" y="477"/>
                        </a:lnTo>
                        <a:lnTo>
                          <a:pt x="317" y="477"/>
                        </a:lnTo>
                        <a:lnTo>
                          <a:pt x="317" y="477"/>
                        </a:lnTo>
                        <a:lnTo>
                          <a:pt x="317" y="477"/>
                        </a:lnTo>
                        <a:lnTo>
                          <a:pt x="317" y="477"/>
                        </a:lnTo>
                        <a:lnTo>
                          <a:pt x="316" y="477"/>
                        </a:lnTo>
                        <a:lnTo>
                          <a:pt x="316" y="477"/>
                        </a:lnTo>
                        <a:lnTo>
                          <a:pt x="316" y="477"/>
                        </a:lnTo>
                        <a:lnTo>
                          <a:pt x="316" y="477"/>
                        </a:lnTo>
                        <a:lnTo>
                          <a:pt x="316" y="477"/>
                        </a:lnTo>
                        <a:lnTo>
                          <a:pt x="314" y="477"/>
                        </a:lnTo>
                        <a:lnTo>
                          <a:pt x="314" y="477"/>
                        </a:lnTo>
                        <a:lnTo>
                          <a:pt x="314" y="477"/>
                        </a:lnTo>
                        <a:lnTo>
                          <a:pt x="314" y="477"/>
                        </a:lnTo>
                        <a:lnTo>
                          <a:pt x="314" y="477"/>
                        </a:lnTo>
                        <a:lnTo>
                          <a:pt x="313" y="477"/>
                        </a:lnTo>
                        <a:lnTo>
                          <a:pt x="313" y="477"/>
                        </a:lnTo>
                        <a:lnTo>
                          <a:pt x="313" y="477"/>
                        </a:lnTo>
                        <a:lnTo>
                          <a:pt x="313" y="477"/>
                        </a:lnTo>
                        <a:lnTo>
                          <a:pt x="312" y="477"/>
                        </a:lnTo>
                        <a:lnTo>
                          <a:pt x="312" y="477"/>
                        </a:lnTo>
                        <a:lnTo>
                          <a:pt x="312" y="477"/>
                        </a:lnTo>
                        <a:lnTo>
                          <a:pt x="312" y="477"/>
                        </a:lnTo>
                        <a:lnTo>
                          <a:pt x="312" y="477"/>
                        </a:lnTo>
                        <a:lnTo>
                          <a:pt x="311" y="477"/>
                        </a:lnTo>
                        <a:lnTo>
                          <a:pt x="311" y="477"/>
                        </a:lnTo>
                        <a:lnTo>
                          <a:pt x="311" y="477"/>
                        </a:lnTo>
                        <a:lnTo>
                          <a:pt x="311" y="477"/>
                        </a:lnTo>
                        <a:lnTo>
                          <a:pt x="311" y="477"/>
                        </a:lnTo>
                        <a:lnTo>
                          <a:pt x="310" y="477"/>
                        </a:lnTo>
                        <a:lnTo>
                          <a:pt x="310" y="477"/>
                        </a:lnTo>
                        <a:lnTo>
                          <a:pt x="310" y="477"/>
                        </a:lnTo>
                        <a:lnTo>
                          <a:pt x="310" y="477"/>
                        </a:lnTo>
                        <a:lnTo>
                          <a:pt x="310" y="477"/>
                        </a:lnTo>
                        <a:lnTo>
                          <a:pt x="309" y="477"/>
                        </a:lnTo>
                        <a:lnTo>
                          <a:pt x="309" y="477"/>
                        </a:lnTo>
                        <a:lnTo>
                          <a:pt x="309" y="477"/>
                        </a:lnTo>
                        <a:lnTo>
                          <a:pt x="309" y="477"/>
                        </a:lnTo>
                        <a:lnTo>
                          <a:pt x="308" y="477"/>
                        </a:lnTo>
                        <a:lnTo>
                          <a:pt x="308" y="477"/>
                        </a:lnTo>
                        <a:lnTo>
                          <a:pt x="308" y="477"/>
                        </a:lnTo>
                        <a:lnTo>
                          <a:pt x="308" y="477"/>
                        </a:lnTo>
                        <a:lnTo>
                          <a:pt x="308" y="477"/>
                        </a:lnTo>
                        <a:lnTo>
                          <a:pt x="307" y="477"/>
                        </a:lnTo>
                        <a:lnTo>
                          <a:pt x="307" y="477"/>
                        </a:lnTo>
                        <a:lnTo>
                          <a:pt x="307" y="477"/>
                        </a:lnTo>
                        <a:lnTo>
                          <a:pt x="307" y="477"/>
                        </a:lnTo>
                        <a:lnTo>
                          <a:pt x="307" y="477"/>
                        </a:lnTo>
                        <a:lnTo>
                          <a:pt x="305" y="477"/>
                        </a:lnTo>
                        <a:lnTo>
                          <a:pt x="305" y="476"/>
                        </a:lnTo>
                        <a:lnTo>
                          <a:pt x="305" y="476"/>
                        </a:lnTo>
                        <a:lnTo>
                          <a:pt x="305" y="476"/>
                        </a:lnTo>
                        <a:lnTo>
                          <a:pt x="305" y="476"/>
                        </a:lnTo>
                        <a:lnTo>
                          <a:pt x="304" y="476"/>
                        </a:lnTo>
                        <a:lnTo>
                          <a:pt x="304" y="476"/>
                        </a:lnTo>
                        <a:lnTo>
                          <a:pt x="304" y="476"/>
                        </a:lnTo>
                        <a:lnTo>
                          <a:pt x="304" y="476"/>
                        </a:lnTo>
                        <a:lnTo>
                          <a:pt x="304" y="476"/>
                        </a:lnTo>
                        <a:lnTo>
                          <a:pt x="303" y="476"/>
                        </a:lnTo>
                        <a:lnTo>
                          <a:pt x="303" y="476"/>
                        </a:lnTo>
                        <a:lnTo>
                          <a:pt x="303" y="476"/>
                        </a:lnTo>
                        <a:lnTo>
                          <a:pt x="303" y="476"/>
                        </a:lnTo>
                        <a:lnTo>
                          <a:pt x="303" y="476"/>
                        </a:lnTo>
                        <a:lnTo>
                          <a:pt x="302" y="476"/>
                        </a:lnTo>
                        <a:lnTo>
                          <a:pt x="302" y="476"/>
                        </a:lnTo>
                        <a:lnTo>
                          <a:pt x="302" y="476"/>
                        </a:lnTo>
                        <a:lnTo>
                          <a:pt x="302" y="475"/>
                        </a:lnTo>
                        <a:lnTo>
                          <a:pt x="302" y="475"/>
                        </a:lnTo>
                        <a:lnTo>
                          <a:pt x="301" y="475"/>
                        </a:lnTo>
                        <a:lnTo>
                          <a:pt x="301" y="475"/>
                        </a:lnTo>
                        <a:lnTo>
                          <a:pt x="301" y="475"/>
                        </a:lnTo>
                        <a:lnTo>
                          <a:pt x="301" y="475"/>
                        </a:lnTo>
                        <a:lnTo>
                          <a:pt x="301" y="475"/>
                        </a:lnTo>
                        <a:lnTo>
                          <a:pt x="301" y="475"/>
                        </a:lnTo>
                        <a:lnTo>
                          <a:pt x="300" y="475"/>
                        </a:lnTo>
                        <a:lnTo>
                          <a:pt x="300" y="475"/>
                        </a:lnTo>
                        <a:lnTo>
                          <a:pt x="300" y="475"/>
                        </a:lnTo>
                        <a:lnTo>
                          <a:pt x="300" y="475"/>
                        </a:lnTo>
                        <a:lnTo>
                          <a:pt x="300" y="475"/>
                        </a:lnTo>
                        <a:lnTo>
                          <a:pt x="299" y="475"/>
                        </a:lnTo>
                        <a:lnTo>
                          <a:pt x="299" y="474"/>
                        </a:lnTo>
                        <a:lnTo>
                          <a:pt x="299" y="474"/>
                        </a:lnTo>
                        <a:lnTo>
                          <a:pt x="299" y="474"/>
                        </a:lnTo>
                        <a:lnTo>
                          <a:pt x="299" y="474"/>
                        </a:lnTo>
                        <a:lnTo>
                          <a:pt x="298" y="474"/>
                        </a:lnTo>
                        <a:lnTo>
                          <a:pt x="298" y="474"/>
                        </a:lnTo>
                        <a:lnTo>
                          <a:pt x="298" y="474"/>
                        </a:lnTo>
                        <a:lnTo>
                          <a:pt x="298" y="474"/>
                        </a:lnTo>
                        <a:lnTo>
                          <a:pt x="298" y="474"/>
                        </a:lnTo>
                        <a:lnTo>
                          <a:pt x="298" y="474"/>
                        </a:lnTo>
                        <a:lnTo>
                          <a:pt x="296" y="474"/>
                        </a:lnTo>
                        <a:lnTo>
                          <a:pt x="296" y="473"/>
                        </a:lnTo>
                        <a:lnTo>
                          <a:pt x="296" y="473"/>
                        </a:lnTo>
                        <a:lnTo>
                          <a:pt x="296" y="473"/>
                        </a:lnTo>
                        <a:lnTo>
                          <a:pt x="296" y="473"/>
                        </a:lnTo>
                        <a:lnTo>
                          <a:pt x="296" y="473"/>
                        </a:lnTo>
                        <a:lnTo>
                          <a:pt x="295" y="473"/>
                        </a:lnTo>
                        <a:lnTo>
                          <a:pt x="295" y="473"/>
                        </a:lnTo>
                        <a:lnTo>
                          <a:pt x="295" y="473"/>
                        </a:lnTo>
                        <a:lnTo>
                          <a:pt x="295" y="473"/>
                        </a:lnTo>
                        <a:lnTo>
                          <a:pt x="295" y="473"/>
                        </a:lnTo>
                        <a:lnTo>
                          <a:pt x="294" y="472"/>
                        </a:lnTo>
                        <a:lnTo>
                          <a:pt x="294" y="472"/>
                        </a:lnTo>
                        <a:lnTo>
                          <a:pt x="294" y="472"/>
                        </a:lnTo>
                        <a:lnTo>
                          <a:pt x="294" y="472"/>
                        </a:lnTo>
                        <a:lnTo>
                          <a:pt x="294" y="472"/>
                        </a:lnTo>
                        <a:lnTo>
                          <a:pt x="294" y="472"/>
                        </a:lnTo>
                        <a:lnTo>
                          <a:pt x="293" y="472"/>
                        </a:lnTo>
                        <a:lnTo>
                          <a:pt x="293" y="472"/>
                        </a:lnTo>
                        <a:lnTo>
                          <a:pt x="293" y="472"/>
                        </a:lnTo>
                        <a:lnTo>
                          <a:pt x="293" y="471"/>
                        </a:lnTo>
                        <a:lnTo>
                          <a:pt x="293" y="471"/>
                        </a:lnTo>
                        <a:lnTo>
                          <a:pt x="293" y="471"/>
                        </a:lnTo>
                        <a:lnTo>
                          <a:pt x="292" y="471"/>
                        </a:lnTo>
                        <a:lnTo>
                          <a:pt x="292" y="471"/>
                        </a:lnTo>
                        <a:lnTo>
                          <a:pt x="292" y="471"/>
                        </a:lnTo>
                        <a:lnTo>
                          <a:pt x="292" y="471"/>
                        </a:lnTo>
                        <a:lnTo>
                          <a:pt x="292" y="471"/>
                        </a:lnTo>
                        <a:lnTo>
                          <a:pt x="292" y="471"/>
                        </a:lnTo>
                        <a:lnTo>
                          <a:pt x="291" y="469"/>
                        </a:lnTo>
                        <a:lnTo>
                          <a:pt x="291" y="469"/>
                        </a:lnTo>
                        <a:lnTo>
                          <a:pt x="291" y="469"/>
                        </a:lnTo>
                        <a:lnTo>
                          <a:pt x="291" y="469"/>
                        </a:lnTo>
                        <a:lnTo>
                          <a:pt x="291" y="469"/>
                        </a:lnTo>
                        <a:lnTo>
                          <a:pt x="291" y="469"/>
                        </a:lnTo>
                        <a:lnTo>
                          <a:pt x="291" y="469"/>
                        </a:lnTo>
                        <a:lnTo>
                          <a:pt x="290" y="469"/>
                        </a:lnTo>
                        <a:lnTo>
                          <a:pt x="290" y="468"/>
                        </a:lnTo>
                        <a:lnTo>
                          <a:pt x="290" y="468"/>
                        </a:lnTo>
                        <a:lnTo>
                          <a:pt x="290" y="468"/>
                        </a:lnTo>
                        <a:lnTo>
                          <a:pt x="290" y="468"/>
                        </a:lnTo>
                        <a:lnTo>
                          <a:pt x="290" y="468"/>
                        </a:lnTo>
                        <a:lnTo>
                          <a:pt x="289" y="468"/>
                        </a:lnTo>
                        <a:lnTo>
                          <a:pt x="289" y="468"/>
                        </a:lnTo>
                        <a:lnTo>
                          <a:pt x="289" y="467"/>
                        </a:lnTo>
                        <a:lnTo>
                          <a:pt x="289" y="467"/>
                        </a:lnTo>
                        <a:lnTo>
                          <a:pt x="289" y="467"/>
                        </a:lnTo>
                        <a:lnTo>
                          <a:pt x="289" y="467"/>
                        </a:lnTo>
                        <a:lnTo>
                          <a:pt x="289" y="467"/>
                        </a:lnTo>
                        <a:lnTo>
                          <a:pt x="287" y="467"/>
                        </a:lnTo>
                        <a:lnTo>
                          <a:pt x="287" y="467"/>
                        </a:lnTo>
                        <a:lnTo>
                          <a:pt x="287" y="467"/>
                        </a:lnTo>
                        <a:lnTo>
                          <a:pt x="287" y="466"/>
                        </a:lnTo>
                        <a:lnTo>
                          <a:pt x="287" y="466"/>
                        </a:lnTo>
                        <a:lnTo>
                          <a:pt x="287" y="466"/>
                        </a:lnTo>
                        <a:lnTo>
                          <a:pt x="287" y="466"/>
                        </a:lnTo>
                        <a:lnTo>
                          <a:pt x="286" y="466"/>
                        </a:lnTo>
                        <a:lnTo>
                          <a:pt x="286" y="466"/>
                        </a:lnTo>
                        <a:lnTo>
                          <a:pt x="286" y="465"/>
                        </a:lnTo>
                        <a:lnTo>
                          <a:pt x="286" y="465"/>
                        </a:lnTo>
                        <a:lnTo>
                          <a:pt x="286" y="465"/>
                        </a:lnTo>
                        <a:lnTo>
                          <a:pt x="286" y="465"/>
                        </a:lnTo>
                        <a:lnTo>
                          <a:pt x="286" y="465"/>
                        </a:lnTo>
                        <a:lnTo>
                          <a:pt x="286" y="465"/>
                        </a:lnTo>
                        <a:lnTo>
                          <a:pt x="285" y="465"/>
                        </a:lnTo>
                        <a:lnTo>
                          <a:pt x="285" y="464"/>
                        </a:lnTo>
                        <a:lnTo>
                          <a:pt x="285" y="464"/>
                        </a:lnTo>
                        <a:lnTo>
                          <a:pt x="285" y="464"/>
                        </a:lnTo>
                        <a:lnTo>
                          <a:pt x="285" y="464"/>
                        </a:lnTo>
                        <a:lnTo>
                          <a:pt x="285" y="464"/>
                        </a:lnTo>
                        <a:lnTo>
                          <a:pt x="285" y="464"/>
                        </a:lnTo>
                        <a:lnTo>
                          <a:pt x="285" y="464"/>
                        </a:lnTo>
                        <a:lnTo>
                          <a:pt x="284" y="463"/>
                        </a:lnTo>
                        <a:lnTo>
                          <a:pt x="284" y="463"/>
                        </a:lnTo>
                        <a:lnTo>
                          <a:pt x="284" y="463"/>
                        </a:lnTo>
                        <a:lnTo>
                          <a:pt x="284" y="463"/>
                        </a:lnTo>
                        <a:lnTo>
                          <a:pt x="284" y="463"/>
                        </a:lnTo>
                        <a:lnTo>
                          <a:pt x="284" y="463"/>
                        </a:lnTo>
                        <a:lnTo>
                          <a:pt x="284" y="462"/>
                        </a:lnTo>
                        <a:lnTo>
                          <a:pt x="284" y="462"/>
                        </a:lnTo>
                        <a:lnTo>
                          <a:pt x="283" y="462"/>
                        </a:lnTo>
                        <a:lnTo>
                          <a:pt x="283" y="462"/>
                        </a:lnTo>
                        <a:lnTo>
                          <a:pt x="283" y="462"/>
                        </a:lnTo>
                        <a:lnTo>
                          <a:pt x="283" y="462"/>
                        </a:lnTo>
                        <a:lnTo>
                          <a:pt x="283" y="460"/>
                        </a:lnTo>
                        <a:lnTo>
                          <a:pt x="283" y="460"/>
                        </a:lnTo>
                        <a:lnTo>
                          <a:pt x="283" y="460"/>
                        </a:lnTo>
                        <a:lnTo>
                          <a:pt x="283" y="460"/>
                        </a:lnTo>
                        <a:lnTo>
                          <a:pt x="283" y="460"/>
                        </a:lnTo>
                        <a:lnTo>
                          <a:pt x="282" y="460"/>
                        </a:lnTo>
                        <a:lnTo>
                          <a:pt x="282" y="459"/>
                        </a:lnTo>
                        <a:lnTo>
                          <a:pt x="282" y="459"/>
                        </a:lnTo>
                        <a:lnTo>
                          <a:pt x="282" y="459"/>
                        </a:lnTo>
                        <a:lnTo>
                          <a:pt x="282" y="459"/>
                        </a:lnTo>
                        <a:lnTo>
                          <a:pt x="282" y="459"/>
                        </a:lnTo>
                        <a:lnTo>
                          <a:pt x="282" y="459"/>
                        </a:lnTo>
                        <a:lnTo>
                          <a:pt x="282" y="458"/>
                        </a:lnTo>
                        <a:lnTo>
                          <a:pt x="282" y="458"/>
                        </a:lnTo>
                        <a:lnTo>
                          <a:pt x="282" y="458"/>
                        </a:lnTo>
                        <a:lnTo>
                          <a:pt x="281" y="458"/>
                        </a:lnTo>
                        <a:lnTo>
                          <a:pt x="281" y="458"/>
                        </a:lnTo>
                        <a:lnTo>
                          <a:pt x="281" y="457"/>
                        </a:lnTo>
                        <a:lnTo>
                          <a:pt x="281" y="457"/>
                        </a:lnTo>
                        <a:lnTo>
                          <a:pt x="281" y="457"/>
                        </a:lnTo>
                        <a:lnTo>
                          <a:pt x="281" y="457"/>
                        </a:lnTo>
                        <a:lnTo>
                          <a:pt x="281" y="457"/>
                        </a:lnTo>
                        <a:lnTo>
                          <a:pt x="281" y="457"/>
                        </a:lnTo>
                        <a:lnTo>
                          <a:pt x="281" y="456"/>
                        </a:lnTo>
                        <a:lnTo>
                          <a:pt x="281" y="456"/>
                        </a:lnTo>
                        <a:lnTo>
                          <a:pt x="280" y="456"/>
                        </a:lnTo>
                        <a:lnTo>
                          <a:pt x="280" y="456"/>
                        </a:lnTo>
                        <a:lnTo>
                          <a:pt x="280" y="456"/>
                        </a:lnTo>
                        <a:lnTo>
                          <a:pt x="280" y="455"/>
                        </a:lnTo>
                        <a:lnTo>
                          <a:pt x="280" y="455"/>
                        </a:lnTo>
                        <a:lnTo>
                          <a:pt x="280" y="455"/>
                        </a:lnTo>
                        <a:lnTo>
                          <a:pt x="280" y="455"/>
                        </a:lnTo>
                        <a:lnTo>
                          <a:pt x="280" y="455"/>
                        </a:lnTo>
                        <a:lnTo>
                          <a:pt x="280" y="455"/>
                        </a:lnTo>
                        <a:lnTo>
                          <a:pt x="280" y="454"/>
                        </a:lnTo>
                        <a:lnTo>
                          <a:pt x="280" y="454"/>
                        </a:lnTo>
                        <a:lnTo>
                          <a:pt x="280" y="454"/>
                        </a:lnTo>
                        <a:lnTo>
                          <a:pt x="280" y="454"/>
                        </a:lnTo>
                        <a:lnTo>
                          <a:pt x="278" y="454"/>
                        </a:lnTo>
                        <a:lnTo>
                          <a:pt x="278" y="453"/>
                        </a:lnTo>
                        <a:lnTo>
                          <a:pt x="278" y="453"/>
                        </a:lnTo>
                        <a:lnTo>
                          <a:pt x="278" y="453"/>
                        </a:lnTo>
                        <a:lnTo>
                          <a:pt x="278" y="453"/>
                        </a:lnTo>
                        <a:lnTo>
                          <a:pt x="278" y="453"/>
                        </a:lnTo>
                        <a:lnTo>
                          <a:pt x="278" y="451"/>
                        </a:lnTo>
                        <a:lnTo>
                          <a:pt x="278" y="451"/>
                        </a:lnTo>
                        <a:lnTo>
                          <a:pt x="278" y="451"/>
                        </a:lnTo>
                        <a:lnTo>
                          <a:pt x="278" y="451"/>
                        </a:lnTo>
                        <a:lnTo>
                          <a:pt x="278" y="451"/>
                        </a:lnTo>
                        <a:lnTo>
                          <a:pt x="278" y="450"/>
                        </a:lnTo>
                        <a:lnTo>
                          <a:pt x="278" y="450"/>
                        </a:lnTo>
                        <a:lnTo>
                          <a:pt x="278" y="450"/>
                        </a:lnTo>
                        <a:lnTo>
                          <a:pt x="278" y="450"/>
                        </a:lnTo>
                        <a:lnTo>
                          <a:pt x="278" y="450"/>
                        </a:lnTo>
                        <a:lnTo>
                          <a:pt x="277" y="449"/>
                        </a:lnTo>
                        <a:lnTo>
                          <a:pt x="277" y="449"/>
                        </a:lnTo>
                        <a:lnTo>
                          <a:pt x="277" y="449"/>
                        </a:lnTo>
                        <a:lnTo>
                          <a:pt x="277" y="449"/>
                        </a:lnTo>
                        <a:lnTo>
                          <a:pt x="277" y="449"/>
                        </a:lnTo>
                        <a:lnTo>
                          <a:pt x="277" y="448"/>
                        </a:lnTo>
                        <a:lnTo>
                          <a:pt x="277" y="448"/>
                        </a:lnTo>
                        <a:lnTo>
                          <a:pt x="277" y="448"/>
                        </a:lnTo>
                        <a:lnTo>
                          <a:pt x="277" y="448"/>
                        </a:lnTo>
                        <a:lnTo>
                          <a:pt x="277" y="448"/>
                        </a:lnTo>
                        <a:lnTo>
                          <a:pt x="277" y="447"/>
                        </a:lnTo>
                        <a:lnTo>
                          <a:pt x="277" y="447"/>
                        </a:lnTo>
                        <a:lnTo>
                          <a:pt x="277" y="447"/>
                        </a:lnTo>
                        <a:lnTo>
                          <a:pt x="277" y="447"/>
                        </a:lnTo>
                        <a:lnTo>
                          <a:pt x="277" y="447"/>
                        </a:lnTo>
                        <a:lnTo>
                          <a:pt x="277" y="446"/>
                        </a:lnTo>
                        <a:lnTo>
                          <a:pt x="277" y="446"/>
                        </a:lnTo>
                        <a:lnTo>
                          <a:pt x="277" y="446"/>
                        </a:lnTo>
                        <a:lnTo>
                          <a:pt x="277" y="446"/>
                        </a:lnTo>
                        <a:lnTo>
                          <a:pt x="277" y="446"/>
                        </a:lnTo>
                        <a:lnTo>
                          <a:pt x="277" y="445"/>
                        </a:lnTo>
                        <a:lnTo>
                          <a:pt x="277" y="445"/>
                        </a:lnTo>
                        <a:lnTo>
                          <a:pt x="277" y="445"/>
                        </a:lnTo>
                        <a:lnTo>
                          <a:pt x="277" y="445"/>
                        </a:lnTo>
                        <a:lnTo>
                          <a:pt x="277" y="445"/>
                        </a:lnTo>
                        <a:lnTo>
                          <a:pt x="277" y="444"/>
                        </a:lnTo>
                        <a:lnTo>
                          <a:pt x="277" y="444"/>
                        </a:lnTo>
                        <a:lnTo>
                          <a:pt x="277" y="444"/>
                        </a:lnTo>
                        <a:lnTo>
                          <a:pt x="276" y="444"/>
                        </a:lnTo>
                        <a:lnTo>
                          <a:pt x="276" y="442"/>
                        </a:lnTo>
                        <a:lnTo>
                          <a:pt x="276" y="442"/>
                        </a:lnTo>
                        <a:lnTo>
                          <a:pt x="276" y="442"/>
                        </a:lnTo>
                        <a:lnTo>
                          <a:pt x="276" y="442"/>
                        </a:lnTo>
                        <a:lnTo>
                          <a:pt x="276" y="442"/>
                        </a:lnTo>
                        <a:lnTo>
                          <a:pt x="276" y="441"/>
                        </a:lnTo>
                        <a:lnTo>
                          <a:pt x="276" y="441"/>
                        </a:lnTo>
                        <a:lnTo>
                          <a:pt x="276" y="441"/>
                        </a:lnTo>
                        <a:lnTo>
                          <a:pt x="276" y="441"/>
                        </a:lnTo>
                        <a:lnTo>
                          <a:pt x="276" y="441"/>
                        </a:lnTo>
                        <a:lnTo>
                          <a:pt x="276" y="440"/>
                        </a:lnTo>
                        <a:lnTo>
                          <a:pt x="276" y="440"/>
                        </a:lnTo>
                        <a:lnTo>
                          <a:pt x="276" y="440"/>
                        </a:lnTo>
                        <a:lnTo>
                          <a:pt x="276" y="440"/>
                        </a:lnTo>
                        <a:lnTo>
                          <a:pt x="276" y="439"/>
                        </a:lnTo>
                        <a:lnTo>
                          <a:pt x="276" y="439"/>
                        </a:lnTo>
                        <a:lnTo>
                          <a:pt x="276" y="439"/>
                        </a:lnTo>
                        <a:lnTo>
                          <a:pt x="276" y="439"/>
                        </a:lnTo>
                        <a:lnTo>
                          <a:pt x="276" y="439"/>
                        </a:lnTo>
                        <a:lnTo>
                          <a:pt x="276" y="438"/>
                        </a:lnTo>
                        <a:lnTo>
                          <a:pt x="276" y="438"/>
                        </a:lnTo>
                        <a:lnTo>
                          <a:pt x="276" y="438"/>
                        </a:lnTo>
                        <a:lnTo>
                          <a:pt x="276" y="438"/>
                        </a:lnTo>
                        <a:lnTo>
                          <a:pt x="276" y="438"/>
                        </a:lnTo>
                        <a:lnTo>
                          <a:pt x="276" y="437"/>
                        </a:lnTo>
                        <a:lnTo>
                          <a:pt x="276" y="437"/>
                        </a:lnTo>
                        <a:lnTo>
                          <a:pt x="277" y="437"/>
                        </a:lnTo>
                        <a:lnTo>
                          <a:pt x="277" y="437"/>
                        </a:lnTo>
                        <a:lnTo>
                          <a:pt x="277" y="437"/>
                        </a:lnTo>
                        <a:lnTo>
                          <a:pt x="277" y="436"/>
                        </a:lnTo>
                        <a:lnTo>
                          <a:pt x="277" y="436"/>
                        </a:lnTo>
                        <a:lnTo>
                          <a:pt x="277" y="436"/>
                        </a:lnTo>
                        <a:lnTo>
                          <a:pt x="277" y="436"/>
                        </a:lnTo>
                        <a:lnTo>
                          <a:pt x="277" y="434"/>
                        </a:lnTo>
                        <a:lnTo>
                          <a:pt x="277" y="434"/>
                        </a:lnTo>
                        <a:lnTo>
                          <a:pt x="277" y="434"/>
                        </a:lnTo>
                        <a:lnTo>
                          <a:pt x="277" y="434"/>
                        </a:lnTo>
                        <a:lnTo>
                          <a:pt x="277" y="434"/>
                        </a:lnTo>
                        <a:lnTo>
                          <a:pt x="277" y="433"/>
                        </a:lnTo>
                        <a:lnTo>
                          <a:pt x="277" y="433"/>
                        </a:lnTo>
                        <a:lnTo>
                          <a:pt x="277" y="433"/>
                        </a:lnTo>
                        <a:lnTo>
                          <a:pt x="277" y="433"/>
                        </a:lnTo>
                        <a:lnTo>
                          <a:pt x="277" y="433"/>
                        </a:lnTo>
                        <a:lnTo>
                          <a:pt x="277" y="432"/>
                        </a:lnTo>
                        <a:lnTo>
                          <a:pt x="277" y="432"/>
                        </a:lnTo>
                        <a:lnTo>
                          <a:pt x="277" y="432"/>
                        </a:lnTo>
                        <a:lnTo>
                          <a:pt x="277" y="432"/>
                        </a:lnTo>
                        <a:lnTo>
                          <a:pt x="277" y="432"/>
                        </a:lnTo>
                        <a:lnTo>
                          <a:pt x="277" y="431"/>
                        </a:lnTo>
                        <a:lnTo>
                          <a:pt x="277" y="431"/>
                        </a:lnTo>
                        <a:lnTo>
                          <a:pt x="277" y="431"/>
                        </a:lnTo>
                        <a:lnTo>
                          <a:pt x="277" y="431"/>
                        </a:lnTo>
                        <a:lnTo>
                          <a:pt x="277" y="431"/>
                        </a:lnTo>
                        <a:lnTo>
                          <a:pt x="277" y="430"/>
                        </a:lnTo>
                        <a:lnTo>
                          <a:pt x="278" y="430"/>
                        </a:lnTo>
                        <a:lnTo>
                          <a:pt x="278" y="430"/>
                        </a:lnTo>
                        <a:lnTo>
                          <a:pt x="278" y="430"/>
                        </a:lnTo>
                        <a:lnTo>
                          <a:pt x="278" y="430"/>
                        </a:lnTo>
                        <a:lnTo>
                          <a:pt x="278" y="429"/>
                        </a:lnTo>
                        <a:lnTo>
                          <a:pt x="278" y="429"/>
                        </a:lnTo>
                        <a:lnTo>
                          <a:pt x="278" y="429"/>
                        </a:lnTo>
                        <a:lnTo>
                          <a:pt x="278" y="429"/>
                        </a:lnTo>
                        <a:lnTo>
                          <a:pt x="278" y="429"/>
                        </a:lnTo>
                        <a:lnTo>
                          <a:pt x="278" y="428"/>
                        </a:lnTo>
                        <a:lnTo>
                          <a:pt x="278" y="428"/>
                        </a:lnTo>
                        <a:lnTo>
                          <a:pt x="278" y="428"/>
                        </a:lnTo>
                        <a:lnTo>
                          <a:pt x="278" y="428"/>
                        </a:lnTo>
                        <a:lnTo>
                          <a:pt x="278" y="428"/>
                        </a:lnTo>
                        <a:lnTo>
                          <a:pt x="278" y="427"/>
                        </a:lnTo>
                        <a:lnTo>
                          <a:pt x="278" y="427"/>
                        </a:lnTo>
                        <a:lnTo>
                          <a:pt x="280" y="427"/>
                        </a:lnTo>
                        <a:lnTo>
                          <a:pt x="280" y="427"/>
                        </a:lnTo>
                        <a:lnTo>
                          <a:pt x="280" y="427"/>
                        </a:lnTo>
                        <a:lnTo>
                          <a:pt x="280" y="425"/>
                        </a:lnTo>
                        <a:lnTo>
                          <a:pt x="280" y="425"/>
                        </a:lnTo>
                        <a:lnTo>
                          <a:pt x="280" y="425"/>
                        </a:lnTo>
                        <a:lnTo>
                          <a:pt x="280" y="425"/>
                        </a:lnTo>
                        <a:lnTo>
                          <a:pt x="280" y="425"/>
                        </a:lnTo>
                        <a:lnTo>
                          <a:pt x="280" y="425"/>
                        </a:lnTo>
                        <a:lnTo>
                          <a:pt x="280" y="424"/>
                        </a:lnTo>
                        <a:lnTo>
                          <a:pt x="280" y="424"/>
                        </a:lnTo>
                        <a:lnTo>
                          <a:pt x="280" y="424"/>
                        </a:lnTo>
                        <a:lnTo>
                          <a:pt x="280" y="424"/>
                        </a:lnTo>
                        <a:lnTo>
                          <a:pt x="281" y="424"/>
                        </a:lnTo>
                        <a:lnTo>
                          <a:pt x="281" y="423"/>
                        </a:lnTo>
                        <a:lnTo>
                          <a:pt x="281" y="423"/>
                        </a:lnTo>
                        <a:lnTo>
                          <a:pt x="281" y="423"/>
                        </a:lnTo>
                        <a:lnTo>
                          <a:pt x="281" y="423"/>
                        </a:lnTo>
                        <a:lnTo>
                          <a:pt x="281" y="423"/>
                        </a:lnTo>
                        <a:lnTo>
                          <a:pt x="281" y="423"/>
                        </a:lnTo>
                        <a:lnTo>
                          <a:pt x="281" y="422"/>
                        </a:lnTo>
                        <a:lnTo>
                          <a:pt x="281" y="422"/>
                        </a:lnTo>
                        <a:lnTo>
                          <a:pt x="281" y="422"/>
                        </a:lnTo>
                        <a:lnTo>
                          <a:pt x="282" y="422"/>
                        </a:lnTo>
                        <a:lnTo>
                          <a:pt x="282" y="422"/>
                        </a:lnTo>
                        <a:lnTo>
                          <a:pt x="282" y="421"/>
                        </a:lnTo>
                        <a:lnTo>
                          <a:pt x="282" y="421"/>
                        </a:lnTo>
                        <a:lnTo>
                          <a:pt x="282" y="421"/>
                        </a:lnTo>
                        <a:lnTo>
                          <a:pt x="282" y="421"/>
                        </a:lnTo>
                        <a:lnTo>
                          <a:pt x="282" y="421"/>
                        </a:lnTo>
                        <a:lnTo>
                          <a:pt x="282" y="421"/>
                        </a:lnTo>
                        <a:lnTo>
                          <a:pt x="282" y="420"/>
                        </a:lnTo>
                        <a:lnTo>
                          <a:pt x="282" y="420"/>
                        </a:lnTo>
                        <a:lnTo>
                          <a:pt x="283" y="420"/>
                        </a:lnTo>
                        <a:lnTo>
                          <a:pt x="283" y="420"/>
                        </a:lnTo>
                        <a:lnTo>
                          <a:pt x="283" y="420"/>
                        </a:lnTo>
                        <a:lnTo>
                          <a:pt x="283" y="420"/>
                        </a:lnTo>
                        <a:lnTo>
                          <a:pt x="283" y="419"/>
                        </a:lnTo>
                        <a:lnTo>
                          <a:pt x="283" y="419"/>
                        </a:lnTo>
                        <a:lnTo>
                          <a:pt x="283" y="419"/>
                        </a:lnTo>
                        <a:lnTo>
                          <a:pt x="283" y="419"/>
                        </a:lnTo>
                        <a:lnTo>
                          <a:pt x="283" y="419"/>
                        </a:lnTo>
                        <a:lnTo>
                          <a:pt x="284" y="419"/>
                        </a:lnTo>
                        <a:lnTo>
                          <a:pt x="284" y="418"/>
                        </a:lnTo>
                        <a:lnTo>
                          <a:pt x="284" y="418"/>
                        </a:lnTo>
                        <a:lnTo>
                          <a:pt x="284" y="418"/>
                        </a:lnTo>
                        <a:lnTo>
                          <a:pt x="284" y="418"/>
                        </a:lnTo>
                        <a:lnTo>
                          <a:pt x="284" y="418"/>
                        </a:lnTo>
                        <a:lnTo>
                          <a:pt x="284" y="418"/>
                        </a:lnTo>
                        <a:lnTo>
                          <a:pt x="284" y="416"/>
                        </a:lnTo>
                        <a:lnTo>
                          <a:pt x="285" y="416"/>
                        </a:lnTo>
                        <a:lnTo>
                          <a:pt x="285" y="416"/>
                        </a:lnTo>
                        <a:lnTo>
                          <a:pt x="285" y="416"/>
                        </a:lnTo>
                        <a:lnTo>
                          <a:pt x="285" y="416"/>
                        </a:lnTo>
                        <a:lnTo>
                          <a:pt x="285" y="416"/>
                        </a:lnTo>
                        <a:lnTo>
                          <a:pt x="285" y="416"/>
                        </a:lnTo>
                        <a:lnTo>
                          <a:pt x="285" y="415"/>
                        </a:lnTo>
                        <a:lnTo>
                          <a:pt x="285" y="415"/>
                        </a:lnTo>
                        <a:lnTo>
                          <a:pt x="286" y="415"/>
                        </a:lnTo>
                        <a:lnTo>
                          <a:pt x="286" y="415"/>
                        </a:lnTo>
                        <a:lnTo>
                          <a:pt x="286" y="415"/>
                        </a:lnTo>
                        <a:lnTo>
                          <a:pt x="286" y="415"/>
                        </a:lnTo>
                        <a:lnTo>
                          <a:pt x="286" y="414"/>
                        </a:lnTo>
                        <a:lnTo>
                          <a:pt x="286" y="414"/>
                        </a:lnTo>
                        <a:lnTo>
                          <a:pt x="286" y="414"/>
                        </a:lnTo>
                        <a:lnTo>
                          <a:pt x="286" y="414"/>
                        </a:lnTo>
                        <a:lnTo>
                          <a:pt x="287" y="414"/>
                        </a:lnTo>
                        <a:lnTo>
                          <a:pt x="287" y="414"/>
                        </a:lnTo>
                        <a:lnTo>
                          <a:pt x="287" y="414"/>
                        </a:lnTo>
                        <a:lnTo>
                          <a:pt x="287" y="413"/>
                        </a:lnTo>
                        <a:lnTo>
                          <a:pt x="287" y="413"/>
                        </a:lnTo>
                        <a:lnTo>
                          <a:pt x="287" y="413"/>
                        </a:lnTo>
                        <a:lnTo>
                          <a:pt x="287" y="413"/>
                        </a:lnTo>
                        <a:lnTo>
                          <a:pt x="289" y="413"/>
                        </a:lnTo>
                        <a:lnTo>
                          <a:pt x="289" y="413"/>
                        </a:lnTo>
                        <a:lnTo>
                          <a:pt x="289" y="413"/>
                        </a:lnTo>
                        <a:lnTo>
                          <a:pt x="289" y="412"/>
                        </a:lnTo>
                        <a:lnTo>
                          <a:pt x="289" y="412"/>
                        </a:lnTo>
                        <a:lnTo>
                          <a:pt x="289" y="412"/>
                        </a:lnTo>
                        <a:lnTo>
                          <a:pt x="289" y="412"/>
                        </a:lnTo>
                        <a:lnTo>
                          <a:pt x="290" y="412"/>
                        </a:lnTo>
                        <a:lnTo>
                          <a:pt x="290" y="412"/>
                        </a:lnTo>
                        <a:lnTo>
                          <a:pt x="290" y="412"/>
                        </a:lnTo>
                        <a:lnTo>
                          <a:pt x="290" y="412"/>
                        </a:lnTo>
                        <a:lnTo>
                          <a:pt x="290" y="411"/>
                        </a:lnTo>
                        <a:lnTo>
                          <a:pt x="290" y="411"/>
                        </a:lnTo>
                        <a:lnTo>
                          <a:pt x="291" y="411"/>
                        </a:lnTo>
                        <a:lnTo>
                          <a:pt x="291" y="411"/>
                        </a:lnTo>
                        <a:lnTo>
                          <a:pt x="291" y="411"/>
                        </a:lnTo>
                        <a:lnTo>
                          <a:pt x="291" y="411"/>
                        </a:lnTo>
                        <a:lnTo>
                          <a:pt x="291" y="411"/>
                        </a:lnTo>
                        <a:lnTo>
                          <a:pt x="291" y="411"/>
                        </a:lnTo>
                        <a:lnTo>
                          <a:pt x="291" y="410"/>
                        </a:lnTo>
                        <a:lnTo>
                          <a:pt x="292" y="410"/>
                        </a:lnTo>
                        <a:lnTo>
                          <a:pt x="292" y="410"/>
                        </a:lnTo>
                        <a:lnTo>
                          <a:pt x="292" y="410"/>
                        </a:lnTo>
                        <a:lnTo>
                          <a:pt x="292" y="410"/>
                        </a:lnTo>
                        <a:lnTo>
                          <a:pt x="292" y="410"/>
                        </a:lnTo>
                        <a:lnTo>
                          <a:pt x="292" y="410"/>
                        </a:lnTo>
                        <a:lnTo>
                          <a:pt x="293" y="410"/>
                        </a:lnTo>
                        <a:lnTo>
                          <a:pt x="293" y="409"/>
                        </a:lnTo>
                        <a:lnTo>
                          <a:pt x="293" y="409"/>
                        </a:lnTo>
                        <a:lnTo>
                          <a:pt x="293" y="409"/>
                        </a:lnTo>
                        <a:lnTo>
                          <a:pt x="293" y="409"/>
                        </a:lnTo>
                        <a:lnTo>
                          <a:pt x="293" y="409"/>
                        </a:lnTo>
                        <a:lnTo>
                          <a:pt x="294" y="409"/>
                        </a:lnTo>
                        <a:lnTo>
                          <a:pt x="294" y="409"/>
                        </a:lnTo>
                        <a:lnTo>
                          <a:pt x="294" y="409"/>
                        </a:lnTo>
                        <a:lnTo>
                          <a:pt x="294" y="409"/>
                        </a:lnTo>
                        <a:lnTo>
                          <a:pt x="294" y="407"/>
                        </a:lnTo>
                        <a:lnTo>
                          <a:pt x="294" y="407"/>
                        </a:lnTo>
                        <a:lnTo>
                          <a:pt x="295" y="407"/>
                        </a:lnTo>
                        <a:lnTo>
                          <a:pt x="295" y="407"/>
                        </a:lnTo>
                        <a:lnTo>
                          <a:pt x="295" y="407"/>
                        </a:lnTo>
                        <a:lnTo>
                          <a:pt x="295" y="407"/>
                        </a:lnTo>
                        <a:lnTo>
                          <a:pt x="295" y="407"/>
                        </a:lnTo>
                        <a:lnTo>
                          <a:pt x="296" y="407"/>
                        </a:lnTo>
                        <a:lnTo>
                          <a:pt x="296" y="407"/>
                        </a:lnTo>
                        <a:lnTo>
                          <a:pt x="296" y="407"/>
                        </a:lnTo>
                        <a:lnTo>
                          <a:pt x="296" y="406"/>
                        </a:lnTo>
                        <a:lnTo>
                          <a:pt x="296" y="406"/>
                        </a:lnTo>
                        <a:lnTo>
                          <a:pt x="296" y="406"/>
                        </a:lnTo>
                        <a:lnTo>
                          <a:pt x="298" y="406"/>
                        </a:lnTo>
                        <a:lnTo>
                          <a:pt x="298" y="406"/>
                        </a:lnTo>
                        <a:lnTo>
                          <a:pt x="298" y="406"/>
                        </a:lnTo>
                        <a:lnTo>
                          <a:pt x="298" y="406"/>
                        </a:lnTo>
                        <a:lnTo>
                          <a:pt x="298" y="406"/>
                        </a:lnTo>
                        <a:lnTo>
                          <a:pt x="298" y="406"/>
                        </a:lnTo>
                        <a:lnTo>
                          <a:pt x="299" y="406"/>
                        </a:lnTo>
                        <a:lnTo>
                          <a:pt x="299" y="406"/>
                        </a:lnTo>
                        <a:lnTo>
                          <a:pt x="299" y="405"/>
                        </a:lnTo>
                        <a:lnTo>
                          <a:pt x="299" y="405"/>
                        </a:lnTo>
                        <a:lnTo>
                          <a:pt x="299" y="405"/>
                        </a:lnTo>
                        <a:lnTo>
                          <a:pt x="300" y="405"/>
                        </a:lnTo>
                        <a:lnTo>
                          <a:pt x="300" y="405"/>
                        </a:lnTo>
                        <a:lnTo>
                          <a:pt x="300" y="405"/>
                        </a:lnTo>
                        <a:lnTo>
                          <a:pt x="300" y="405"/>
                        </a:lnTo>
                        <a:lnTo>
                          <a:pt x="300" y="405"/>
                        </a:lnTo>
                        <a:lnTo>
                          <a:pt x="301" y="405"/>
                        </a:lnTo>
                        <a:lnTo>
                          <a:pt x="301" y="405"/>
                        </a:lnTo>
                        <a:lnTo>
                          <a:pt x="301" y="405"/>
                        </a:lnTo>
                        <a:lnTo>
                          <a:pt x="301" y="405"/>
                        </a:lnTo>
                        <a:lnTo>
                          <a:pt x="301" y="405"/>
                        </a:lnTo>
                        <a:lnTo>
                          <a:pt x="301" y="404"/>
                        </a:lnTo>
                        <a:lnTo>
                          <a:pt x="302" y="404"/>
                        </a:lnTo>
                        <a:lnTo>
                          <a:pt x="302" y="404"/>
                        </a:lnTo>
                        <a:lnTo>
                          <a:pt x="302" y="404"/>
                        </a:lnTo>
                        <a:lnTo>
                          <a:pt x="302" y="404"/>
                        </a:lnTo>
                        <a:lnTo>
                          <a:pt x="302" y="404"/>
                        </a:lnTo>
                        <a:lnTo>
                          <a:pt x="303" y="404"/>
                        </a:lnTo>
                        <a:lnTo>
                          <a:pt x="303" y="404"/>
                        </a:lnTo>
                        <a:lnTo>
                          <a:pt x="303" y="404"/>
                        </a:lnTo>
                        <a:lnTo>
                          <a:pt x="303" y="404"/>
                        </a:lnTo>
                        <a:lnTo>
                          <a:pt x="303" y="404"/>
                        </a:lnTo>
                        <a:lnTo>
                          <a:pt x="304" y="404"/>
                        </a:lnTo>
                        <a:lnTo>
                          <a:pt x="304" y="404"/>
                        </a:lnTo>
                        <a:lnTo>
                          <a:pt x="304" y="404"/>
                        </a:lnTo>
                        <a:lnTo>
                          <a:pt x="304" y="404"/>
                        </a:lnTo>
                        <a:lnTo>
                          <a:pt x="304" y="404"/>
                        </a:lnTo>
                        <a:lnTo>
                          <a:pt x="305" y="404"/>
                        </a:lnTo>
                        <a:lnTo>
                          <a:pt x="305" y="403"/>
                        </a:lnTo>
                        <a:lnTo>
                          <a:pt x="305" y="403"/>
                        </a:lnTo>
                        <a:lnTo>
                          <a:pt x="305" y="403"/>
                        </a:lnTo>
                        <a:lnTo>
                          <a:pt x="305" y="403"/>
                        </a:lnTo>
                        <a:lnTo>
                          <a:pt x="307" y="403"/>
                        </a:lnTo>
                        <a:lnTo>
                          <a:pt x="307" y="403"/>
                        </a:lnTo>
                        <a:lnTo>
                          <a:pt x="307" y="403"/>
                        </a:lnTo>
                        <a:lnTo>
                          <a:pt x="307" y="403"/>
                        </a:lnTo>
                        <a:lnTo>
                          <a:pt x="307" y="403"/>
                        </a:lnTo>
                        <a:lnTo>
                          <a:pt x="308" y="403"/>
                        </a:lnTo>
                        <a:lnTo>
                          <a:pt x="308" y="403"/>
                        </a:lnTo>
                        <a:lnTo>
                          <a:pt x="308" y="403"/>
                        </a:lnTo>
                        <a:lnTo>
                          <a:pt x="308" y="403"/>
                        </a:lnTo>
                        <a:lnTo>
                          <a:pt x="308" y="403"/>
                        </a:lnTo>
                        <a:lnTo>
                          <a:pt x="309" y="403"/>
                        </a:lnTo>
                        <a:lnTo>
                          <a:pt x="309" y="403"/>
                        </a:lnTo>
                        <a:lnTo>
                          <a:pt x="309" y="403"/>
                        </a:lnTo>
                        <a:lnTo>
                          <a:pt x="309" y="403"/>
                        </a:lnTo>
                        <a:lnTo>
                          <a:pt x="310" y="403"/>
                        </a:lnTo>
                        <a:lnTo>
                          <a:pt x="310" y="403"/>
                        </a:lnTo>
                        <a:lnTo>
                          <a:pt x="310" y="403"/>
                        </a:lnTo>
                        <a:lnTo>
                          <a:pt x="310" y="403"/>
                        </a:lnTo>
                        <a:lnTo>
                          <a:pt x="310" y="403"/>
                        </a:lnTo>
                        <a:lnTo>
                          <a:pt x="310" y="396"/>
                        </a:lnTo>
                        <a:lnTo>
                          <a:pt x="318" y="396"/>
                        </a:lnTo>
                        <a:lnTo>
                          <a:pt x="318" y="403"/>
                        </a:lnTo>
                        <a:lnTo>
                          <a:pt x="318" y="403"/>
                        </a:lnTo>
                        <a:close/>
                        <a:moveTo>
                          <a:pt x="318" y="365"/>
                        </a:moveTo>
                        <a:lnTo>
                          <a:pt x="310" y="365"/>
                        </a:lnTo>
                        <a:lnTo>
                          <a:pt x="310" y="349"/>
                        </a:lnTo>
                        <a:lnTo>
                          <a:pt x="318" y="349"/>
                        </a:lnTo>
                        <a:lnTo>
                          <a:pt x="318" y="365"/>
                        </a:lnTo>
                        <a:lnTo>
                          <a:pt x="318" y="365"/>
                        </a:lnTo>
                        <a:close/>
                        <a:moveTo>
                          <a:pt x="318" y="317"/>
                        </a:moveTo>
                        <a:lnTo>
                          <a:pt x="310" y="317"/>
                        </a:lnTo>
                        <a:lnTo>
                          <a:pt x="310" y="302"/>
                        </a:lnTo>
                        <a:lnTo>
                          <a:pt x="318" y="302"/>
                        </a:lnTo>
                        <a:lnTo>
                          <a:pt x="318" y="317"/>
                        </a:lnTo>
                        <a:lnTo>
                          <a:pt x="318" y="317"/>
                        </a:lnTo>
                        <a:close/>
                        <a:moveTo>
                          <a:pt x="307" y="275"/>
                        </a:moveTo>
                        <a:lnTo>
                          <a:pt x="307" y="282"/>
                        </a:lnTo>
                        <a:lnTo>
                          <a:pt x="291" y="282"/>
                        </a:lnTo>
                        <a:lnTo>
                          <a:pt x="291" y="275"/>
                        </a:lnTo>
                        <a:lnTo>
                          <a:pt x="307" y="275"/>
                        </a:lnTo>
                        <a:lnTo>
                          <a:pt x="307" y="275"/>
                        </a:lnTo>
                        <a:close/>
                        <a:moveTo>
                          <a:pt x="259" y="275"/>
                        </a:moveTo>
                        <a:lnTo>
                          <a:pt x="259" y="282"/>
                        </a:lnTo>
                        <a:lnTo>
                          <a:pt x="244" y="282"/>
                        </a:lnTo>
                        <a:lnTo>
                          <a:pt x="244" y="275"/>
                        </a:lnTo>
                        <a:lnTo>
                          <a:pt x="259" y="275"/>
                        </a:lnTo>
                        <a:lnTo>
                          <a:pt x="259" y="275"/>
                        </a:lnTo>
                        <a:close/>
                        <a:moveTo>
                          <a:pt x="212" y="275"/>
                        </a:moveTo>
                        <a:lnTo>
                          <a:pt x="212" y="282"/>
                        </a:lnTo>
                        <a:lnTo>
                          <a:pt x="196" y="282"/>
                        </a:lnTo>
                        <a:lnTo>
                          <a:pt x="196" y="275"/>
                        </a:lnTo>
                        <a:lnTo>
                          <a:pt x="212" y="275"/>
                        </a:lnTo>
                        <a:lnTo>
                          <a:pt x="212" y="275"/>
                        </a:lnTo>
                        <a:close/>
                        <a:moveTo>
                          <a:pt x="165" y="275"/>
                        </a:moveTo>
                        <a:lnTo>
                          <a:pt x="165" y="282"/>
                        </a:lnTo>
                        <a:lnTo>
                          <a:pt x="149" y="282"/>
                        </a:lnTo>
                        <a:lnTo>
                          <a:pt x="149" y="275"/>
                        </a:lnTo>
                        <a:lnTo>
                          <a:pt x="165" y="275"/>
                        </a:lnTo>
                        <a:lnTo>
                          <a:pt x="165" y="275"/>
                        </a:lnTo>
                        <a:close/>
                        <a:moveTo>
                          <a:pt x="117" y="275"/>
                        </a:moveTo>
                        <a:lnTo>
                          <a:pt x="117" y="282"/>
                        </a:lnTo>
                        <a:lnTo>
                          <a:pt x="102" y="282"/>
                        </a:lnTo>
                        <a:lnTo>
                          <a:pt x="102" y="275"/>
                        </a:lnTo>
                        <a:lnTo>
                          <a:pt x="117" y="275"/>
                        </a:lnTo>
                        <a:lnTo>
                          <a:pt x="117" y="275"/>
                        </a:lnTo>
                        <a:close/>
                        <a:moveTo>
                          <a:pt x="70" y="275"/>
                        </a:moveTo>
                        <a:lnTo>
                          <a:pt x="70" y="282"/>
                        </a:lnTo>
                        <a:lnTo>
                          <a:pt x="54" y="282"/>
                        </a:lnTo>
                        <a:lnTo>
                          <a:pt x="54" y="275"/>
                        </a:lnTo>
                        <a:lnTo>
                          <a:pt x="70" y="275"/>
                        </a:lnTo>
                        <a:lnTo>
                          <a:pt x="70" y="275"/>
                        </a:lnTo>
                        <a:close/>
                        <a:moveTo>
                          <a:pt x="24" y="275"/>
                        </a:moveTo>
                        <a:lnTo>
                          <a:pt x="24" y="282"/>
                        </a:lnTo>
                        <a:lnTo>
                          <a:pt x="8" y="282"/>
                        </a:lnTo>
                        <a:lnTo>
                          <a:pt x="8" y="275"/>
                        </a:lnTo>
                        <a:lnTo>
                          <a:pt x="24" y="275"/>
                        </a:lnTo>
                        <a:lnTo>
                          <a:pt x="24" y="275"/>
                        </a:lnTo>
                        <a:close/>
                        <a:moveTo>
                          <a:pt x="8" y="251"/>
                        </a:moveTo>
                        <a:lnTo>
                          <a:pt x="0" y="251"/>
                        </a:lnTo>
                        <a:lnTo>
                          <a:pt x="0" y="235"/>
                        </a:lnTo>
                        <a:lnTo>
                          <a:pt x="8" y="235"/>
                        </a:lnTo>
                        <a:lnTo>
                          <a:pt x="8" y="251"/>
                        </a:lnTo>
                        <a:lnTo>
                          <a:pt x="8" y="251"/>
                        </a:lnTo>
                        <a:close/>
                        <a:moveTo>
                          <a:pt x="8" y="204"/>
                        </a:moveTo>
                        <a:lnTo>
                          <a:pt x="0" y="204"/>
                        </a:lnTo>
                        <a:lnTo>
                          <a:pt x="0" y="188"/>
                        </a:lnTo>
                        <a:lnTo>
                          <a:pt x="8" y="188"/>
                        </a:lnTo>
                        <a:lnTo>
                          <a:pt x="8" y="204"/>
                        </a:lnTo>
                        <a:lnTo>
                          <a:pt x="8" y="204"/>
                        </a:lnTo>
                        <a:close/>
                        <a:moveTo>
                          <a:pt x="8" y="156"/>
                        </a:moveTo>
                        <a:lnTo>
                          <a:pt x="0" y="156"/>
                        </a:lnTo>
                        <a:lnTo>
                          <a:pt x="0" y="141"/>
                        </a:lnTo>
                        <a:lnTo>
                          <a:pt x="8" y="141"/>
                        </a:lnTo>
                        <a:lnTo>
                          <a:pt x="8" y="156"/>
                        </a:lnTo>
                        <a:lnTo>
                          <a:pt x="8" y="156"/>
                        </a:lnTo>
                        <a:close/>
                        <a:moveTo>
                          <a:pt x="8" y="109"/>
                        </a:moveTo>
                        <a:lnTo>
                          <a:pt x="0" y="109"/>
                        </a:lnTo>
                        <a:lnTo>
                          <a:pt x="0" y="93"/>
                        </a:lnTo>
                        <a:lnTo>
                          <a:pt x="8" y="93"/>
                        </a:lnTo>
                        <a:lnTo>
                          <a:pt x="8" y="109"/>
                        </a:lnTo>
                        <a:lnTo>
                          <a:pt x="8" y="109"/>
                        </a:lnTo>
                        <a:close/>
                        <a:moveTo>
                          <a:pt x="8" y="62"/>
                        </a:moveTo>
                        <a:lnTo>
                          <a:pt x="0" y="62"/>
                        </a:lnTo>
                        <a:lnTo>
                          <a:pt x="0" y="46"/>
                        </a:lnTo>
                        <a:lnTo>
                          <a:pt x="8" y="46"/>
                        </a:lnTo>
                        <a:lnTo>
                          <a:pt x="8" y="62"/>
                        </a:lnTo>
                        <a:close/>
                      </a:path>
                    </a:pathLst>
                  </a:custGeom>
                  <a:solidFill>
                    <a:srgbClr val="8497B0"/>
                  </a:solidFill>
                  <a:ln>
                    <a:solidFill>
                      <a:schemeClr val="accent3">
                        <a:lumMod val="60000"/>
                        <a:lumOff val="4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entury Gothic" panose="020F03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" name="Freeform 78">
                    <a:extLst>
                      <a:ext uri="{FF2B5EF4-FFF2-40B4-BE49-F238E27FC236}">
                        <a16:creationId xmlns:a16="http://schemas.microsoft.com/office/drawing/2014/main" id="{7CF97531-4F2C-48DD-9D3A-8BCC77E6DA44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7414301" y="2572179"/>
                    <a:ext cx="720725" cy="769937"/>
                  </a:xfrm>
                  <a:custGeom>
                    <a:avLst/>
                    <a:gdLst>
                      <a:gd name="T0" fmla="*/ 68 w 454"/>
                      <a:gd name="T1" fmla="*/ 442 h 485"/>
                      <a:gd name="T2" fmla="*/ 66 w 454"/>
                      <a:gd name="T3" fmla="*/ 437 h 485"/>
                      <a:gd name="T4" fmla="*/ 64 w 454"/>
                      <a:gd name="T5" fmla="*/ 431 h 485"/>
                      <a:gd name="T6" fmla="*/ 59 w 454"/>
                      <a:gd name="T7" fmla="*/ 427 h 485"/>
                      <a:gd name="T8" fmla="*/ 55 w 454"/>
                      <a:gd name="T9" fmla="*/ 423 h 485"/>
                      <a:gd name="T10" fmla="*/ 49 w 454"/>
                      <a:gd name="T11" fmla="*/ 420 h 485"/>
                      <a:gd name="T12" fmla="*/ 43 w 454"/>
                      <a:gd name="T13" fmla="*/ 419 h 485"/>
                      <a:gd name="T14" fmla="*/ 36 w 454"/>
                      <a:gd name="T15" fmla="*/ 419 h 485"/>
                      <a:gd name="T16" fmla="*/ 31 w 454"/>
                      <a:gd name="T17" fmla="*/ 420 h 485"/>
                      <a:gd name="T18" fmla="*/ 25 w 454"/>
                      <a:gd name="T19" fmla="*/ 422 h 485"/>
                      <a:gd name="T20" fmla="*/ 20 w 454"/>
                      <a:gd name="T21" fmla="*/ 424 h 485"/>
                      <a:gd name="T22" fmla="*/ 15 w 454"/>
                      <a:gd name="T23" fmla="*/ 429 h 485"/>
                      <a:gd name="T24" fmla="*/ 12 w 454"/>
                      <a:gd name="T25" fmla="*/ 435 h 485"/>
                      <a:gd name="T26" fmla="*/ 9 w 454"/>
                      <a:gd name="T27" fmla="*/ 440 h 485"/>
                      <a:gd name="T28" fmla="*/ 8 w 454"/>
                      <a:gd name="T29" fmla="*/ 446 h 485"/>
                      <a:gd name="T30" fmla="*/ 9 w 454"/>
                      <a:gd name="T31" fmla="*/ 453 h 485"/>
                      <a:gd name="T32" fmla="*/ 11 w 454"/>
                      <a:gd name="T33" fmla="*/ 458 h 485"/>
                      <a:gd name="T34" fmla="*/ 14 w 454"/>
                      <a:gd name="T35" fmla="*/ 464 h 485"/>
                      <a:gd name="T36" fmla="*/ 17 w 454"/>
                      <a:gd name="T37" fmla="*/ 468 h 485"/>
                      <a:gd name="T38" fmla="*/ 22 w 454"/>
                      <a:gd name="T39" fmla="*/ 473 h 485"/>
                      <a:gd name="T40" fmla="*/ 27 w 454"/>
                      <a:gd name="T41" fmla="*/ 475 h 485"/>
                      <a:gd name="T42" fmla="*/ 33 w 454"/>
                      <a:gd name="T43" fmla="*/ 477 h 485"/>
                      <a:gd name="T44" fmla="*/ 40 w 454"/>
                      <a:gd name="T45" fmla="*/ 477 h 485"/>
                      <a:gd name="T46" fmla="*/ 46 w 454"/>
                      <a:gd name="T47" fmla="*/ 476 h 485"/>
                      <a:gd name="T48" fmla="*/ 52 w 454"/>
                      <a:gd name="T49" fmla="*/ 474 h 485"/>
                      <a:gd name="T50" fmla="*/ 57 w 454"/>
                      <a:gd name="T51" fmla="*/ 472 h 485"/>
                      <a:gd name="T52" fmla="*/ 61 w 454"/>
                      <a:gd name="T53" fmla="*/ 467 h 485"/>
                      <a:gd name="T54" fmla="*/ 65 w 454"/>
                      <a:gd name="T55" fmla="*/ 462 h 485"/>
                      <a:gd name="T56" fmla="*/ 67 w 454"/>
                      <a:gd name="T57" fmla="*/ 456 h 485"/>
                      <a:gd name="T58" fmla="*/ 68 w 454"/>
                      <a:gd name="T59" fmla="*/ 450 h 485"/>
                      <a:gd name="T60" fmla="*/ 43 w 454"/>
                      <a:gd name="T61" fmla="*/ 411 h 485"/>
                      <a:gd name="T62" fmla="*/ 51 w 454"/>
                      <a:gd name="T63" fmla="*/ 412 h 485"/>
                      <a:gd name="T64" fmla="*/ 58 w 454"/>
                      <a:gd name="T65" fmla="*/ 415 h 485"/>
                      <a:gd name="T66" fmla="*/ 65 w 454"/>
                      <a:gd name="T67" fmla="*/ 421 h 485"/>
                      <a:gd name="T68" fmla="*/ 69 w 454"/>
                      <a:gd name="T69" fmla="*/ 427 h 485"/>
                      <a:gd name="T70" fmla="*/ 73 w 454"/>
                      <a:gd name="T71" fmla="*/ 433 h 485"/>
                      <a:gd name="T72" fmla="*/ 75 w 454"/>
                      <a:gd name="T73" fmla="*/ 440 h 485"/>
                      <a:gd name="T74" fmla="*/ 76 w 454"/>
                      <a:gd name="T75" fmla="*/ 449 h 485"/>
                      <a:gd name="T76" fmla="*/ 75 w 454"/>
                      <a:gd name="T77" fmla="*/ 457 h 485"/>
                      <a:gd name="T78" fmla="*/ 73 w 454"/>
                      <a:gd name="T79" fmla="*/ 464 h 485"/>
                      <a:gd name="T80" fmla="*/ 68 w 454"/>
                      <a:gd name="T81" fmla="*/ 471 h 485"/>
                      <a:gd name="T82" fmla="*/ 64 w 454"/>
                      <a:gd name="T83" fmla="*/ 476 h 485"/>
                      <a:gd name="T84" fmla="*/ 57 w 454"/>
                      <a:gd name="T85" fmla="*/ 481 h 485"/>
                      <a:gd name="T86" fmla="*/ 50 w 454"/>
                      <a:gd name="T87" fmla="*/ 484 h 485"/>
                      <a:gd name="T88" fmla="*/ 42 w 454"/>
                      <a:gd name="T89" fmla="*/ 485 h 485"/>
                      <a:gd name="T90" fmla="*/ 34 w 454"/>
                      <a:gd name="T91" fmla="*/ 485 h 485"/>
                      <a:gd name="T92" fmla="*/ 26 w 454"/>
                      <a:gd name="T93" fmla="*/ 483 h 485"/>
                      <a:gd name="T94" fmla="*/ 20 w 454"/>
                      <a:gd name="T95" fmla="*/ 481 h 485"/>
                      <a:gd name="T96" fmla="*/ 13 w 454"/>
                      <a:gd name="T97" fmla="*/ 475 h 485"/>
                      <a:gd name="T98" fmla="*/ 8 w 454"/>
                      <a:gd name="T99" fmla="*/ 470 h 485"/>
                      <a:gd name="T100" fmla="*/ 4 w 454"/>
                      <a:gd name="T101" fmla="*/ 463 h 485"/>
                      <a:gd name="T102" fmla="*/ 2 w 454"/>
                      <a:gd name="T103" fmla="*/ 456 h 485"/>
                      <a:gd name="T104" fmla="*/ 0 w 454"/>
                      <a:gd name="T105" fmla="*/ 448 h 485"/>
                      <a:gd name="T106" fmla="*/ 2 w 454"/>
                      <a:gd name="T107" fmla="*/ 440 h 485"/>
                      <a:gd name="T108" fmla="*/ 4 w 454"/>
                      <a:gd name="T109" fmla="*/ 432 h 485"/>
                      <a:gd name="T110" fmla="*/ 8 w 454"/>
                      <a:gd name="T111" fmla="*/ 426 h 485"/>
                      <a:gd name="T112" fmla="*/ 13 w 454"/>
                      <a:gd name="T113" fmla="*/ 420 h 485"/>
                      <a:gd name="T114" fmla="*/ 20 w 454"/>
                      <a:gd name="T115" fmla="*/ 415 h 485"/>
                      <a:gd name="T116" fmla="*/ 26 w 454"/>
                      <a:gd name="T117" fmla="*/ 412 h 485"/>
                      <a:gd name="T118" fmla="*/ 34 w 454"/>
                      <a:gd name="T119" fmla="*/ 411 h 485"/>
                      <a:gd name="T120" fmla="*/ 42 w 454"/>
                      <a:gd name="T121" fmla="*/ 294 h 485"/>
                      <a:gd name="T122" fmla="*/ 274 w 454"/>
                      <a:gd name="T123" fmla="*/ 259 h 485"/>
                      <a:gd name="T124" fmla="*/ 454 w 454"/>
                      <a:gd name="T125" fmla="*/ 204 h 48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454" h="485">
                        <a:moveTo>
                          <a:pt x="454" y="16"/>
                        </a:moveTo>
                        <a:lnTo>
                          <a:pt x="447" y="16"/>
                        </a:lnTo>
                        <a:lnTo>
                          <a:pt x="447" y="0"/>
                        </a:lnTo>
                        <a:lnTo>
                          <a:pt x="454" y="0"/>
                        </a:lnTo>
                        <a:lnTo>
                          <a:pt x="454" y="16"/>
                        </a:lnTo>
                        <a:lnTo>
                          <a:pt x="454" y="16"/>
                        </a:lnTo>
                        <a:close/>
                        <a:moveTo>
                          <a:pt x="68" y="448"/>
                        </a:moveTo>
                        <a:lnTo>
                          <a:pt x="68" y="448"/>
                        </a:lnTo>
                        <a:lnTo>
                          <a:pt x="68" y="448"/>
                        </a:lnTo>
                        <a:lnTo>
                          <a:pt x="68" y="447"/>
                        </a:lnTo>
                        <a:lnTo>
                          <a:pt x="68" y="447"/>
                        </a:lnTo>
                        <a:lnTo>
                          <a:pt x="68" y="447"/>
                        </a:lnTo>
                        <a:lnTo>
                          <a:pt x="68" y="447"/>
                        </a:lnTo>
                        <a:lnTo>
                          <a:pt x="68" y="447"/>
                        </a:lnTo>
                        <a:lnTo>
                          <a:pt x="68" y="447"/>
                        </a:lnTo>
                        <a:lnTo>
                          <a:pt x="68" y="446"/>
                        </a:lnTo>
                        <a:lnTo>
                          <a:pt x="68" y="446"/>
                        </a:lnTo>
                        <a:lnTo>
                          <a:pt x="68" y="446"/>
                        </a:lnTo>
                        <a:lnTo>
                          <a:pt x="68" y="446"/>
                        </a:lnTo>
                        <a:lnTo>
                          <a:pt x="68" y="446"/>
                        </a:lnTo>
                        <a:lnTo>
                          <a:pt x="68" y="446"/>
                        </a:lnTo>
                        <a:lnTo>
                          <a:pt x="68" y="445"/>
                        </a:lnTo>
                        <a:lnTo>
                          <a:pt x="68" y="445"/>
                        </a:lnTo>
                        <a:lnTo>
                          <a:pt x="68" y="445"/>
                        </a:lnTo>
                        <a:lnTo>
                          <a:pt x="68" y="445"/>
                        </a:lnTo>
                        <a:lnTo>
                          <a:pt x="68" y="445"/>
                        </a:lnTo>
                        <a:lnTo>
                          <a:pt x="68" y="445"/>
                        </a:lnTo>
                        <a:lnTo>
                          <a:pt x="68" y="444"/>
                        </a:lnTo>
                        <a:lnTo>
                          <a:pt x="68" y="444"/>
                        </a:lnTo>
                        <a:lnTo>
                          <a:pt x="68" y="444"/>
                        </a:lnTo>
                        <a:lnTo>
                          <a:pt x="68" y="444"/>
                        </a:lnTo>
                        <a:lnTo>
                          <a:pt x="68" y="444"/>
                        </a:lnTo>
                        <a:lnTo>
                          <a:pt x="68" y="444"/>
                        </a:lnTo>
                        <a:lnTo>
                          <a:pt x="68" y="442"/>
                        </a:lnTo>
                        <a:lnTo>
                          <a:pt x="68" y="442"/>
                        </a:lnTo>
                        <a:lnTo>
                          <a:pt x="68" y="442"/>
                        </a:lnTo>
                        <a:lnTo>
                          <a:pt x="68" y="442"/>
                        </a:lnTo>
                        <a:lnTo>
                          <a:pt x="68" y="442"/>
                        </a:lnTo>
                        <a:lnTo>
                          <a:pt x="68" y="442"/>
                        </a:lnTo>
                        <a:lnTo>
                          <a:pt x="67" y="441"/>
                        </a:lnTo>
                        <a:lnTo>
                          <a:pt x="67" y="441"/>
                        </a:lnTo>
                        <a:lnTo>
                          <a:pt x="67" y="441"/>
                        </a:lnTo>
                        <a:lnTo>
                          <a:pt x="67" y="441"/>
                        </a:lnTo>
                        <a:lnTo>
                          <a:pt x="67" y="441"/>
                        </a:lnTo>
                        <a:lnTo>
                          <a:pt x="67" y="441"/>
                        </a:lnTo>
                        <a:lnTo>
                          <a:pt x="67" y="440"/>
                        </a:lnTo>
                        <a:lnTo>
                          <a:pt x="67" y="440"/>
                        </a:lnTo>
                        <a:lnTo>
                          <a:pt x="67" y="440"/>
                        </a:lnTo>
                        <a:lnTo>
                          <a:pt x="67" y="440"/>
                        </a:lnTo>
                        <a:lnTo>
                          <a:pt x="67" y="440"/>
                        </a:lnTo>
                        <a:lnTo>
                          <a:pt x="67" y="440"/>
                        </a:lnTo>
                        <a:lnTo>
                          <a:pt x="67" y="440"/>
                        </a:lnTo>
                        <a:lnTo>
                          <a:pt x="67" y="439"/>
                        </a:lnTo>
                        <a:lnTo>
                          <a:pt x="67" y="439"/>
                        </a:lnTo>
                        <a:lnTo>
                          <a:pt x="67" y="439"/>
                        </a:lnTo>
                        <a:lnTo>
                          <a:pt x="67" y="439"/>
                        </a:lnTo>
                        <a:lnTo>
                          <a:pt x="67" y="439"/>
                        </a:lnTo>
                        <a:lnTo>
                          <a:pt x="67" y="439"/>
                        </a:lnTo>
                        <a:lnTo>
                          <a:pt x="67" y="438"/>
                        </a:lnTo>
                        <a:lnTo>
                          <a:pt x="67" y="438"/>
                        </a:lnTo>
                        <a:lnTo>
                          <a:pt x="67" y="438"/>
                        </a:lnTo>
                        <a:lnTo>
                          <a:pt x="67" y="438"/>
                        </a:lnTo>
                        <a:lnTo>
                          <a:pt x="66" y="438"/>
                        </a:lnTo>
                        <a:lnTo>
                          <a:pt x="66" y="438"/>
                        </a:lnTo>
                        <a:lnTo>
                          <a:pt x="66" y="438"/>
                        </a:lnTo>
                        <a:lnTo>
                          <a:pt x="66" y="437"/>
                        </a:lnTo>
                        <a:lnTo>
                          <a:pt x="66" y="437"/>
                        </a:lnTo>
                        <a:lnTo>
                          <a:pt x="66" y="437"/>
                        </a:lnTo>
                        <a:lnTo>
                          <a:pt x="66" y="437"/>
                        </a:lnTo>
                        <a:lnTo>
                          <a:pt x="66" y="437"/>
                        </a:lnTo>
                        <a:lnTo>
                          <a:pt x="66" y="437"/>
                        </a:lnTo>
                        <a:lnTo>
                          <a:pt x="66" y="437"/>
                        </a:lnTo>
                        <a:lnTo>
                          <a:pt x="66" y="436"/>
                        </a:lnTo>
                        <a:lnTo>
                          <a:pt x="66" y="436"/>
                        </a:lnTo>
                        <a:lnTo>
                          <a:pt x="66" y="436"/>
                        </a:lnTo>
                        <a:lnTo>
                          <a:pt x="66" y="436"/>
                        </a:lnTo>
                        <a:lnTo>
                          <a:pt x="66" y="436"/>
                        </a:lnTo>
                        <a:lnTo>
                          <a:pt x="66" y="436"/>
                        </a:lnTo>
                        <a:lnTo>
                          <a:pt x="65" y="436"/>
                        </a:lnTo>
                        <a:lnTo>
                          <a:pt x="65" y="435"/>
                        </a:lnTo>
                        <a:lnTo>
                          <a:pt x="65" y="435"/>
                        </a:lnTo>
                        <a:lnTo>
                          <a:pt x="65" y="435"/>
                        </a:lnTo>
                        <a:lnTo>
                          <a:pt x="65" y="435"/>
                        </a:lnTo>
                        <a:lnTo>
                          <a:pt x="65" y="435"/>
                        </a:lnTo>
                        <a:lnTo>
                          <a:pt x="65" y="435"/>
                        </a:lnTo>
                        <a:lnTo>
                          <a:pt x="65" y="435"/>
                        </a:lnTo>
                        <a:lnTo>
                          <a:pt x="65" y="433"/>
                        </a:lnTo>
                        <a:lnTo>
                          <a:pt x="65" y="433"/>
                        </a:lnTo>
                        <a:lnTo>
                          <a:pt x="65" y="433"/>
                        </a:lnTo>
                        <a:lnTo>
                          <a:pt x="65" y="433"/>
                        </a:lnTo>
                        <a:lnTo>
                          <a:pt x="65" y="433"/>
                        </a:lnTo>
                        <a:lnTo>
                          <a:pt x="64" y="433"/>
                        </a:lnTo>
                        <a:lnTo>
                          <a:pt x="64" y="433"/>
                        </a:lnTo>
                        <a:lnTo>
                          <a:pt x="64" y="432"/>
                        </a:lnTo>
                        <a:lnTo>
                          <a:pt x="64" y="432"/>
                        </a:lnTo>
                        <a:lnTo>
                          <a:pt x="64" y="432"/>
                        </a:lnTo>
                        <a:lnTo>
                          <a:pt x="64" y="432"/>
                        </a:lnTo>
                        <a:lnTo>
                          <a:pt x="64" y="432"/>
                        </a:lnTo>
                        <a:lnTo>
                          <a:pt x="64" y="432"/>
                        </a:lnTo>
                        <a:lnTo>
                          <a:pt x="64" y="432"/>
                        </a:lnTo>
                        <a:lnTo>
                          <a:pt x="64" y="431"/>
                        </a:lnTo>
                        <a:lnTo>
                          <a:pt x="64" y="431"/>
                        </a:lnTo>
                        <a:lnTo>
                          <a:pt x="64" y="431"/>
                        </a:lnTo>
                        <a:lnTo>
                          <a:pt x="62" y="431"/>
                        </a:lnTo>
                        <a:lnTo>
                          <a:pt x="62" y="431"/>
                        </a:lnTo>
                        <a:lnTo>
                          <a:pt x="62" y="431"/>
                        </a:lnTo>
                        <a:lnTo>
                          <a:pt x="62" y="431"/>
                        </a:lnTo>
                        <a:lnTo>
                          <a:pt x="62" y="431"/>
                        </a:lnTo>
                        <a:lnTo>
                          <a:pt x="62" y="430"/>
                        </a:lnTo>
                        <a:lnTo>
                          <a:pt x="62" y="430"/>
                        </a:lnTo>
                        <a:lnTo>
                          <a:pt x="62" y="430"/>
                        </a:lnTo>
                        <a:lnTo>
                          <a:pt x="62" y="430"/>
                        </a:lnTo>
                        <a:lnTo>
                          <a:pt x="62" y="430"/>
                        </a:lnTo>
                        <a:lnTo>
                          <a:pt x="62" y="430"/>
                        </a:lnTo>
                        <a:lnTo>
                          <a:pt x="61" y="430"/>
                        </a:lnTo>
                        <a:lnTo>
                          <a:pt x="61" y="430"/>
                        </a:lnTo>
                        <a:lnTo>
                          <a:pt x="61" y="429"/>
                        </a:lnTo>
                        <a:lnTo>
                          <a:pt x="61" y="429"/>
                        </a:lnTo>
                        <a:lnTo>
                          <a:pt x="61" y="429"/>
                        </a:lnTo>
                        <a:lnTo>
                          <a:pt x="61" y="429"/>
                        </a:lnTo>
                        <a:lnTo>
                          <a:pt x="61" y="429"/>
                        </a:lnTo>
                        <a:lnTo>
                          <a:pt x="61" y="429"/>
                        </a:lnTo>
                        <a:lnTo>
                          <a:pt x="61" y="429"/>
                        </a:lnTo>
                        <a:lnTo>
                          <a:pt x="61" y="429"/>
                        </a:lnTo>
                        <a:lnTo>
                          <a:pt x="60" y="428"/>
                        </a:lnTo>
                        <a:lnTo>
                          <a:pt x="60" y="428"/>
                        </a:lnTo>
                        <a:lnTo>
                          <a:pt x="60" y="428"/>
                        </a:lnTo>
                        <a:lnTo>
                          <a:pt x="60" y="428"/>
                        </a:lnTo>
                        <a:lnTo>
                          <a:pt x="60" y="428"/>
                        </a:lnTo>
                        <a:lnTo>
                          <a:pt x="60" y="428"/>
                        </a:lnTo>
                        <a:lnTo>
                          <a:pt x="60" y="428"/>
                        </a:lnTo>
                        <a:lnTo>
                          <a:pt x="60" y="428"/>
                        </a:lnTo>
                        <a:lnTo>
                          <a:pt x="60" y="428"/>
                        </a:lnTo>
                        <a:lnTo>
                          <a:pt x="59" y="427"/>
                        </a:lnTo>
                        <a:lnTo>
                          <a:pt x="59" y="427"/>
                        </a:lnTo>
                        <a:lnTo>
                          <a:pt x="59" y="427"/>
                        </a:lnTo>
                        <a:lnTo>
                          <a:pt x="59" y="427"/>
                        </a:lnTo>
                        <a:lnTo>
                          <a:pt x="59" y="427"/>
                        </a:lnTo>
                        <a:lnTo>
                          <a:pt x="59" y="427"/>
                        </a:lnTo>
                        <a:lnTo>
                          <a:pt x="59" y="427"/>
                        </a:lnTo>
                        <a:lnTo>
                          <a:pt x="59" y="427"/>
                        </a:lnTo>
                        <a:lnTo>
                          <a:pt x="59" y="427"/>
                        </a:lnTo>
                        <a:lnTo>
                          <a:pt x="58" y="426"/>
                        </a:lnTo>
                        <a:lnTo>
                          <a:pt x="58" y="426"/>
                        </a:lnTo>
                        <a:lnTo>
                          <a:pt x="58" y="426"/>
                        </a:lnTo>
                        <a:lnTo>
                          <a:pt x="58" y="426"/>
                        </a:lnTo>
                        <a:lnTo>
                          <a:pt x="58" y="426"/>
                        </a:lnTo>
                        <a:lnTo>
                          <a:pt x="58" y="426"/>
                        </a:lnTo>
                        <a:lnTo>
                          <a:pt x="58" y="426"/>
                        </a:lnTo>
                        <a:lnTo>
                          <a:pt x="58" y="426"/>
                        </a:lnTo>
                        <a:lnTo>
                          <a:pt x="57" y="426"/>
                        </a:lnTo>
                        <a:lnTo>
                          <a:pt x="57" y="424"/>
                        </a:lnTo>
                        <a:lnTo>
                          <a:pt x="57" y="424"/>
                        </a:lnTo>
                        <a:lnTo>
                          <a:pt x="57" y="424"/>
                        </a:lnTo>
                        <a:lnTo>
                          <a:pt x="57" y="424"/>
                        </a:lnTo>
                        <a:lnTo>
                          <a:pt x="57" y="424"/>
                        </a:lnTo>
                        <a:lnTo>
                          <a:pt x="57" y="424"/>
                        </a:lnTo>
                        <a:lnTo>
                          <a:pt x="57" y="424"/>
                        </a:lnTo>
                        <a:lnTo>
                          <a:pt x="56" y="424"/>
                        </a:lnTo>
                        <a:lnTo>
                          <a:pt x="56" y="424"/>
                        </a:lnTo>
                        <a:lnTo>
                          <a:pt x="56" y="424"/>
                        </a:lnTo>
                        <a:lnTo>
                          <a:pt x="56" y="424"/>
                        </a:lnTo>
                        <a:lnTo>
                          <a:pt x="56" y="423"/>
                        </a:lnTo>
                        <a:lnTo>
                          <a:pt x="56" y="423"/>
                        </a:lnTo>
                        <a:lnTo>
                          <a:pt x="56" y="423"/>
                        </a:lnTo>
                        <a:lnTo>
                          <a:pt x="56" y="423"/>
                        </a:lnTo>
                        <a:lnTo>
                          <a:pt x="55" y="423"/>
                        </a:lnTo>
                        <a:lnTo>
                          <a:pt x="55" y="423"/>
                        </a:lnTo>
                        <a:lnTo>
                          <a:pt x="55" y="423"/>
                        </a:lnTo>
                        <a:lnTo>
                          <a:pt x="55" y="423"/>
                        </a:lnTo>
                        <a:lnTo>
                          <a:pt x="55" y="423"/>
                        </a:lnTo>
                        <a:lnTo>
                          <a:pt x="55" y="423"/>
                        </a:lnTo>
                        <a:lnTo>
                          <a:pt x="55" y="423"/>
                        </a:lnTo>
                        <a:lnTo>
                          <a:pt x="53" y="422"/>
                        </a:lnTo>
                        <a:lnTo>
                          <a:pt x="53" y="422"/>
                        </a:lnTo>
                        <a:lnTo>
                          <a:pt x="53" y="422"/>
                        </a:lnTo>
                        <a:lnTo>
                          <a:pt x="53" y="422"/>
                        </a:lnTo>
                        <a:lnTo>
                          <a:pt x="53" y="422"/>
                        </a:lnTo>
                        <a:lnTo>
                          <a:pt x="53" y="422"/>
                        </a:lnTo>
                        <a:lnTo>
                          <a:pt x="53" y="422"/>
                        </a:lnTo>
                        <a:lnTo>
                          <a:pt x="53" y="422"/>
                        </a:lnTo>
                        <a:lnTo>
                          <a:pt x="52" y="422"/>
                        </a:lnTo>
                        <a:lnTo>
                          <a:pt x="52" y="422"/>
                        </a:lnTo>
                        <a:lnTo>
                          <a:pt x="52" y="422"/>
                        </a:lnTo>
                        <a:lnTo>
                          <a:pt x="52" y="422"/>
                        </a:lnTo>
                        <a:lnTo>
                          <a:pt x="52" y="422"/>
                        </a:lnTo>
                        <a:lnTo>
                          <a:pt x="52" y="421"/>
                        </a:lnTo>
                        <a:lnTo>
                          <a:pt x="52" y="421"/>
                        </a:lnTo>
                        <a:lnTo>
                          <a:pt x="51" y="421"/>
                        </a:lnTo>
                        <a:lnTo>
                          <a:pt x="51" y="421"/>
                        </a:lnTo>
                        <a:lnTo>
                          <a:pt x="51" y="421"/>
                        </a:lnTo>
                        <a:lnTo>
                          <a:pt x="51" y="421"/>
                        </a:lnTo>
                        <a:lnTo>
                          <a:pt x="51" y="421"/>
                        </a:lnTo>
                        <a:lnTo>
                          <a:pt x="51" y="421"/>
                        </a:lnTo>
                        <a:lnTo>
                          <a:pt x="51" y="421"/>
                        </a:lnTo>
                        <a:lnTo>
                          <a:pt x="50" y="421"/>
                        </a:lnTo>
                        <a:lnTo>
                          <a:pt x="50" y="421"/>
                        </a:lnTo>
                        <a:lnTo>
                          <a:pt x="50" y="421"/>
                        </a:lnTo>
                        <a:lnTo>
                          <a:pt x="50" y="421"/>
                        </a:lnTo>
                        <a:lnTo>
                          <a:pt x="50" y="421"/>
                        </a:lnTo>
                        <a:lnTo>
                          <a:pt x="50" y="420"/>
                        </a:lnTo>
                        <a:lnTo>
                          <a:pt x="49" y="420"/>
                        </a:lnTo>
                        <a:lnTo>
                          <a:pt x="49" y="420"/>
                        </a:lnTo>
                        <a:lnTo>
                          <a:pt x="49" y="420"/>
                        </a:lnTo>
                        <a:lnTo>
                          <a:pt x="49" y="420"/>
                        </a:lnTo>
                        <a:lnTo>
                          <a:pt x="49" y="420"/>
                        </a:lnTo>
                        <a:lnTo>
                          <a:pt x="49" y="420"/>
                        </a:lnTo>
                        <a:lnTo>
                          <a:pt x="49" y="420"/>
                        </a:lnTo>
                        <a:lnTo>
                          <a:pt x="48" y="420"/>
                        </a:lnTo>
                        <a:lnTo>
                          <a:pt x="48" y="420"/>
                        </a:lnTo>
                        <a:lnTo>
                          <a:pt x="48" y="420"/>
                        </a:lnTo>
                        <a:lnTo>
                          <a:pt x="48" y="420"/>
                        </a:lnTo>
                        <a:lnTo>
                          <a:pt x="48" y="420"/>
                        </a:lnTo>
                        <a:lnTo>
                          <a:pt x="48" y="420"/>
                        </a:lnTo>
                        <a:lnTo>
                          <a:pt x="48" y="420"/>
                        </a:lnTo>
                        <a:lnTo>
                          <a:pt x="47" y="420"/>
                        </a:lnTo>
                        <a:lnTo>
                          <a:pt x="47" y="420"/>
                        </a:lnTo>
                        <a:lnTo>
                          <a:pt x="47" y="420"/>
                        </a:lnTo>
                        <a:lnTo>
                          <a:pt x="47" y="420"/>
                        </a:lnTo>
                        <a:lnTo>
                          <a:pt x="47" y="420"/>
                        </a:lnTo>
                        <a:lnTo>
                          <a:pt x="47" y="419"/>
                        </a:lnTo>
                        <a:lnTo>
                          <a:pt x="46" y="419"/>
                        </a:lnTo>
                        <a:lnTo>
                          <a:pt x="46" y="419"/>
                        </a:lnTo>
                        <a:lnTo>
                          <a:pt x="46" y="419"/>
                        </a:lnTo>
                        <a:lnTo>
                          <a:pt x="46" y="419"/>
                        </a:lnTo>
                        <a:lnTo>
                          <a:pt x="46" y="419"/>
                        </a:lnTo>
                        <a:lnTo>
                          <a:pt x="46" y="419"/>
                        </a:lnTo>
                        <a:lnTo>
                          <a:pt x="44" y="419"/>
                        </a:lnTo>
                        <a:lnTo>
                          <a:pt x="44" y="419"/>
                        </a:lnTo>
                        <a:lnTo>
                          <a:pt x="44" y="419"/>
                        </a:lnTo>
                        <a:lnTo>
                          <a:pt x="44" y="419"/>
                        </a:lnTo>
                        <a:lnTo>
                          <a:pt x="44" y="419"/>
                        </a:lnTo>
                        <a:lnTo>
                          <a:pt x="44" y="419"/>
                        </a:lnTo>
                        <a:lnTo>
                          <a:pt x="44" y="419"/>
                        </a:lnTo>
                        <a:lnTo>
                          <a:pt x="43" y="419"/>
                        </a:lnTo>
                        <a:lnTo>
                          <a:pt x="43" y="419"/>
                        </a:lnTo>
                        <a:lnTo>
                          <a:pt x="43" y="419"/>
                        </a:lnTo>
                        <a:lnTo>
                          <a:pt x="43" y="419"/>
                        </a:lnTo>
                        <a:lnTo>
                          <a:pt x="43" y="419"/>
                        </a:lnTo>
                        <a:lnTo>
                          <a:pt x="43" y="419"/>
                        </a:lnTo>
                        <a:lnTo>
                          <a:pt x="42" y="419"/>
                        </a:lnTo>
                        <a:lnTo>
                          <a:pt x="42" y="419"/>
                        </a:lnTo>
                        <a:lnTo>
                          <a:pt x="42" y="419"/>
                        </a:lnTo>
                        <a:lnTo>
                          <a:pt x="42" y="419"/>
                        </a:lnTo>
                        <a:lnTo>
                          <a:pt x="42" y="419"/>
                        </a:lnTo>
                        <a:lnTo>
                          <a:pt x="42" y="419"/>
                        </a:lnTo>
                        <a:lnTo>
                          <a:pt x="41" y="419"/>
                        </a:lnTo>
                        <a:lnTo>
                          <a:pt x="41" y="419"/>
                        </a:lnTo>
                        <a:lnTo>
                          <a:pt x="41" y="419"/>
                        </a:lnTo>
                        <a:lnTo>
                          <a:pt x="41" y="419"/>
                        </a:lnTo>
                        <a:lnTo>
                          <a:pt x="41" y="419"/>
                        </a:lnTo>
                        <a:lnTo>
                          <a:pt x="41" y="419"/>
                        </a:lnTo>
                        <a:lnTo>
                          <a:pt x="40" y="419"/>
                        </a:lnTo>
                        <a:lnTo>
                          <a:pt x="40" y="419"/>
                        </a:lnTo>
                        <a:lnTo>
                          <a:pt x="40" y="419"/>
                        </a:lnTo>
                        <a:lnTo>
                          <a:pt x="40" y="419"/>
                        </a:lnTo>
                        <a:lnTo>
                          <a:pt x="40" y="419"/>
                        </a:lnTo>
                        <a:lnTo>
                          <a:pt x="40" y="419"/>
                        </a:lnTo>
                        <a:lnTo>
                          <a:pt x="39" y="419"/>
                        </a:lnTo>
                        <a:lnTo>
                          <a:pt x="39" y="419"/>
                        </a:lnTo>
                        <a:lnTo>
                          <a:pt x="39" y="419"/>
                        </a:lnTo>
                        <a:lnTo>
                          <a:pt x="39" y="419"/>
                        </a:lnTo>
                        <a:lnTo>
                          <a:pt x="39" y="419"/>
                        </a:lnTo>
                        <a:lnTo>
                          <a:pt x="39" y="419"/>
                        </a:lnTo>
                        <a:lnTo>
                          <a:pt x="38" y="419"/>
                        </a:lnTo>
                        <a:lnTo>
                          <a:pt x="38" y="419"/>
                        </a:lnTo>
                        <a:lnTo>
                          <a:pt x="38" y="419"/>
                        </a:lnTo>
                        <a:lnTo>
                          <a:pt x="38" y="419"/>
                        </a:lnTo>
                        <a:lnTo>
                          <a:pt x="38" y="419"/>
                        </a:lnTo>
                        <a:lnTo>
                          <a:pt x="36" y="419"/>
                        </a:lnTo>
                        <a:lnTo>
                          <a:pt x="36" y="419"/>
                        </a:lnTo>
                        <a:lnTo>
                          <a:pt x="36" y="419"/>
                        </a:lnTo>
                        <a:lnTo>
                          <a:pt x="36" y="419"/>
                        </a:lnTo>
                        <a:lnTo>
                          <a:pt x="36" y="419"/>
                        </a:lnTo>
                        <a:lnTo>
                          <a:pt x="36" y="419"/>
                        </a:lnTo>
                        <a:lnTo>
                          <a:pt x="35" y="419"/>
                        </a:lnTo>
                        <a:lnTo>
                          <a:pt x="35" y="419"/>
                        </a:lnTo>
                        <a:lnTo>
                          <a:pt x="35" y="419"/>
                        </a:lnTo>
                        <a:lnTo>
                          <a:pt x="35" y="419"/>
                        </a:lnTo>
                        <a:lnTo>
                          <a:pt x="35" y="419"/>
                        </a:lnTo>
                        <a:lnTo>
                          <a:pt x="35" y="419"/>
                        </a:lnTo>
                        <a:lnTo>
                          <a:pt x="34" y="419"/>
                        </a:lnTo>
                        <a:lnTo>
                          <a:pt x="34" y="419"/>
                        </a:lnTo>
                        <a:lnTo>
                          <a:pt x="34" y="419"/>
                        </a:lnTo>
                        <a:lnTo>
                          <a:pt x="34" y="419"/>
                        </a:lnTo>
                        <a:lnTo>
                          <a:pt x="34" y="419"/>
                        </a:lnTo>
                        <a:lnTo>
                          <a:pt x="34" y="419"/>
                        </a:lnTo>
                        <a:lnTo>
                          <a:pt x="34" y="419"/>
                        </a:lnTo>
                        <a:lnTo>
                          <a:pt x="33" y="419"/>
                        </a:lnTo>
                        <a:lnTo>
                          <a:pt x="33" y="419"/>
                        </a:lnTo>
                        <a:lnTo>
                          <a:pt x="33" y="419"/>
                        </a:lnTo>
                        <a:lnTo>
                          <a:pt x="33" y="419"/>
                        </a:lnTo>
                        <a:lnTo>
                          <a:pt x="33" y="419"/>
                        </a:lnTo>
                        <a:lnTo>
                          <a:pt x="33" y="419"/>
                        </a:lnTo>
                        <a:lnTo>
                          <a:pt x="32" y="419"/>
                        </a:lnTo>
                        <a:lnTo>
                          <a:pt x="32" y="419"/>
                        </a:lnTo>
                        <a:lnTo>
                          <a:pt x="32" y="419"/>
                        </a:lnTo>
                        <a:lnTo>
                          <a:pt x="32" y="419"/>
                        </a:lnTo>
                        <a:lnTo>
                          <a:pt x="32" y="419"/>
                        </a:lnTo>
                        <a:lnTo>
                          <a:pt x="32" y="419"/>
                        </a:lnTo>
                        <a:lnTo>
                          <a:pt x="31" y="419"/>
                        </a:lnTo>
                        <a:lnTo>
                          <a:pt x="31" y="419"/>
                        </a:lnTo>
                        <a:lnTo>
                          <a:pt x="31" y="419"/>
                        </a:lnTo>
                        <a:lnTo>
                          <a:pt x="31" y="419"/>
                        </a:lnTo>
                        <a:lnTo>
                          <a:pt x="31" y="419"/>
                        </a:lnTo>
                        <a:lnTo>
                          <a:pt x="31" y="420"/>
                        </a:lnTo>
                        <a:lnTo>
                          <a:pt x="30" y="420"/>
                        </a:lnTo>
                        <a:lnTo>
                          <a:pt x="30" y="420"/>
                        </a:lnTo>
                        <a:lnTo>
                          <a:pt x="30" y="420"/>
                        </a:lnTo>
                        <a:lnTo>
                          <a:pt x="30" y="420"/>
                        </a:lnTo>
                        <a:lnTo>
                          <a:pt x="30" y="420"/>
                        </a:lnTo>
                        <a:lnTo>
                          <a:pt x="30" y="420"/>
                        </a:lnTo>
                        <a:lnTo>
                          <a:pt x="30" y="420"/>
                        </a:lnTo>
                        <a:lnTo>
                          <a:pt x="29" y="420"/>
                        </a:lnTo>
                        <a:lnTo>
                          <a:pt x="29" y="420"/>
                        </a:lnTo>
                        <a:lnTo>
                          <a:pt x="29" y="420"/>
                        </a:lnTo>
                        <a:lnTo>
                          <a:pt x="29" y="420"/>
                        </a:lnTo>
                        <a:lnTo>
                          <a:pt x="29" y="420"/>
                        </a:lnTo>
                        <a:lnTo>
                          <a:pt x="29" y="420"/>
                        </a:lnTo>
                        <a:lnTo>
                          <a:pt x="27" y="420"/>
                        </a:lnTo>
                        <a:lnTo>
                          <a:pt x="27" y="420"/>
                        </a:lnTo>
                        <a:lnTo>
                          <a:pt x="27" y="420"/>
                        </a:lnTo>
                        <a:lnTo>
                          <a:pt x="27" y="420"/>
                        </a:lnTo>
                        <a:lnTo>
                          <a:pt x="27" y="420"/>
                        </a:lnTo>
                        <a:lnTo>
                          <a:pt x="27" y="420"/>
                        </a:lnTo>
                        <a:lnTo>
                          <a:pt x="27" y="421"/>
                        </a:lnTo>
                        <a:lnTo>
                          <a:pt x="26" y="421"/>
                        </a:lnTo>
                        <a:lnTo>
                          <a:pt x="26" y="421"/>
                        </a:lnTo>
                        <a:lnTo>
                          <a:pt x="26" y="421"/>
                        </a:lnTo>
                        <a:lnTo>
                          <a:pt x="26" y="421"/>
                        </a:lnTo>
                        <a:lnTo>
                          <a:pt x="26" y="421"/>
                        </a:lnTo>
                        <a:lnTo>
                          <a:pt x="26" y="421"/>
                        </a:lnTo>
                        <a:lnTo>
                          <a:pt x="26" y="421"/>
                        </a:lnTo>
                        <a:lnTo>
                          <a:pt x="25" y="421"/>
                        </a:lnTo>
                        <a:lnTo>
                          <a:pt x="25" y="421"/>
                        </a:lnTo>
                        <a:lnTo>
                          <a:pt x="25" y="421"/>
                        </a:lnTo>
                        <a:lnTo>
                          <a:pt x="25" y="421"/>
                        </a:lnTo>
                        <a:lnTo>
                          <a:pt x="25" y="421"/>
                        </a:lnTo>
                        <a:lnTo>
                          <a:pt x="25" y="421"/>
                        </a:lnTo>
                        <a:lnTo>
                          <a:pt x="25" y="422"/>
                        </a:lnTo>
                        <a:lnTo>
                          <a:pt x="24" y="422"/>
                        </a:lnTo>
                        <a:lnTo>
                          <a:pt x="24" y="422"/>
                        </a:lnTo>
                        <a:lnTo>
                          <a:pt x="24" y="422"/>
                        </a:lnTo>
                        <a:lnTo>
                          <a:pt x="24" y="422"/>
                        </a:lnTo>
                        <a:lnTo>
                          <a:pt x="24" y="422"/>
                        </a:lnTo>
                        <a:lnTo>
                          <a:pt x="24" y="422"/>
                        </a:lnTo>
                        <a:lnTo>
                          <a:pt x="24" y="422"/>
                        </a:lnTo>
                        <a:lnTo>
                          <a:pt x="23" y="422"/>
                        </a:lnTo>
                        <a:lnTo>
                          <a:pt x="23" y="422"/>
                        </a:lnTo>
                        <a:lnTo>
                          <a:pt x="23" y="422"/>
                        </a:lnTo>
                        <a:lnTo>
                          <a:pt x="23" y="422"/>
                        </a:lnTo>
                        <a:lnTo>
                          <a:pt x="23" y="422"/>
                        </a:lnTo>
                        <a:lnTo>
                          <a:pt x="23" y="423"/>
                        </a:lnTo>
                        <a:lnTo>
                          <a:pt x="23" y="423"/>
                        </a:lnTo>
                        <a:lnTo>
                          <a:pt x="22" y="423"/>
                        </a:lnTo>
                        <a:lnTo>
                          <a:pt x="22" y="423"/>
                        </a:lnTo>
                        <a:lnTo>
                          <a:pt x="22" y="423"/>
                        </a:lnTo>
                        <a:lnTo>
                          <a:pt x="22" y="423"/>
                        </a:lnTo>
                        <a:lnTo>
                          <a:pt x="22" y="423"/>
                        </a:lnTo>
                        <a:lnTo>
                          <a:pt x="22" y="423"/>
                        </a:lnTo>
                        <a:lnTo>
                          <a:pt x="22" y="423"/>
                        </a:lnTo>
                        <a:lnTo>
                          <a:pt x="22" y="423"/>
                        </a:lnTo>
                        <a:lnTo>
                          <a:pt x="21" y="423"/>
                        </a:lnTo>
                        <a:lnTo>
                          <a:pt x="21" y="424"/>
                        </a:lnTo>
                        <a:lnTo>
                          <a:pt x="21" y="424"/>
                        </a:lnTo>
                        <a:lnTo>
                          <a:pt x="21" y="424"/>
                        </a:lnTo>
                        <a:lnTo>
                          <a:pt x="21" y="424"/>
                        </a:lnTo>
                        <a:lnTo>
                          <a:pt x="21" y="424"/>
                        </a:lnTo>
                        <a:lnTo>
                          <a:pt x="21" y="424"/>
                        </a:lnTo>
                        <a:lnTo>
                          <a:pt x="21" y="424"/>
                        </a:lnTo>
                        <a:lnTo>
                          <a:pt x="20" y="424"/>
                        </a:lnTo>
                        <a:lnTo>
                          <a:pt x="20" y="424"/>
                        </a:lnTo>
                        <a:lnTo>
                          <a:pt x="20" y="424"/>
                        </a:lnTo>
                        <a:lnTo>
                          <a:pt x="20" y="424"/>
                        </a:lnTo>
                        <a:lnTo>
                          <a:pt x="20" y="426"/>
                        </a:lnTo>
                        <a:lnTo>
                          <a:pt x="20" y="426"/>
                        </a:lnTo>
                        <a:lnTo>
                          <a:pt x="20" y="426"/>
                        </a:lnTo>
                        <a:lnTo>
                          <a:pt x="20" y="426"/>
                        </a:lnTo>
                        <a:lnTo>
                          <a:pt x="18" y="426"/>
                        </a:lnTo>
                        <a:lnTo>
                          <a:pt x="18" y="426"/>
                        </a:lnTo>
                        <a:lnTo>
                          <a:pt x="18" y="426"/>
                        </a:lnTo>
                        <a:lnTo>
                          <a:pt x="18" y="426"/>
                        </a:lnTo>
                        <a:lnTo>
                          <a:pt x="18" y="426"/>
                        </a:lnTo>
                        <a:lnTo>
                          <a:pt x="18" y="427"/>
                        </a:lnTo>
                        <a:lnTo>
                          <a:pt x="18" y="427"/>
                        </a:lnTo>
                        <a:lnTo>
                          <a:pt x="18" y="427"/>
                        </a:lnTo>
                        <a:lnTo>
                          <a:pt x="18" y="427"/>
                        </a:lnTo>
                        <a:lnTo>
                          <a:pt x="17" y="427"/>
                        </a:lnTo>
                        <a:lnTo>
                          <a:pt x="17" y="427"/>
                        </a:lnTo>
                        <a:lnTo>
                          <a:pt x="17" y="427"/>
                        </a:lnTo>
                        <a:lnTo>
                          <a:pt x="17" y="427"/>
                        </a:lnTo>
                        <a:lnTo>
                          <a:pt x="17" y="427"/>
                        </a:lnTo>
                        <a:lnTo>
                          <a:pt x="17" y="428"/>
                        </a:lnTo>
                        <a:lnTo>
                          <a:pt x="17" y="428"/>
                        </a:lnTo>
                        <a:lnTo>
                          <a:pt x="17" y="428"/>
                        </a:lnTo>
                        <a:lnTo>
                          <a:pt x="17" y="428"/>
                        </a:lnTo>
                        <a:lnTo>
                          <a:pt x="16" y="428"/>
                        </a:lnTo>
                        <a:lnTo>
                          <a:pt x="16" y="428"/>
                        </a:lnTo>
                        <a:lnTo>
                          <a:pt x="16" y="428"/>
                        </a:lnTo>
                        <a:lnTo>
                          <a:pt x="16" y="428"/>
                        </a:lnTo>
                        <a:lnTo>
                          <a:pt x="16" y="428"/>
                        </a:lnTo>
                        <a:lnTo>
                          <a:pt x="16" y="429"/>
                        </a:lnTo>
                        <a:lnTo>
                          <a:pt x="16" y="429"/>
                        </a:lnTo>
                        <a:lnTo>
                          <a:pt x="16" y="429"/>
                        </a:lnTo>
                        <a:lnTo>
                          <a:pt x="16" y="429"/>
                        </a:lnTo>
                        <a:lnTo>
                          <a:pt x="15" y="429"/>
                        </a:lnTo>
                        <a:lnTo>
                          <a:pt x="15" y="429"/>
                        </a:lnTo>
                        <a:lnTo>
                          <a:pt x="15" y="429"/>
                        </a:lnTo>
                        <a:lnTo>
                          <a:pt x="15" y="429"/>
                        </a:lnTo>
                        <a:lnTo>
                          <a:pt x="15" y="430"/>
                        </a:lnTo>
                        <a:lnTo>
                          <a:pt x="15" y="430"/>
                        </a:lnTo>
                        <a:lnTo>
                          <a:pt x="15" y="430"/>
                        </a:lnTo>
                        <a:lnTo>
                          <a:pt x="15" y="430"/>
                        </a:lnTo>
                        <a:lnTo>
                          <a:pt x="15" y="430"/>
                        </a:lnTo>
                        <a:lnTo>
                          <a:pt x="15" y="430"/>
                        </a:lnTo>
                        <a:lnTo>
                          <a:pt x="14" y="430"/>
                        </a:lnTo>
                        <a:lnTo>
                          <a:pt x="14" y="430"/>
                        </a:lnTo>
                        <a:lnTo>
                          <a:pt x="14" y="431"/>
                        </a:lnTo>
                        <a:lnTo>
                          <a:pt x="14" y="431"/>
                        </a:lnTo>
                        <a:lnTo>
                          <a:pt x="14" y="431"/>
                        </a:lnTo>
                        <a:lnTo>
                          <a:pt x="14" y="431"/>
                        </a:lnTo>
                        <a:lnTo>
                          <a:pt x="14" y="431"/>
                        </a:lnTo>
                        <a:lnTo>
                          <a:pt x="14" y="431"/>
                        </a:lnTo>
                        <a:lnTo>
                          <a:pt x="14" y="431"/>
                        </a:lnTo>
                        <a:lnTo>
                          <a:pt x="14" y="431"/>
                        </a:lnTo>
                        <a:lnTo>
                          <a:pt x="14" y="432"/>
                        </a:lnTo>
                        <a:lnTo>
                          <a:pt x="13" y="432"/>
                        </a:lnTo>
                        <a:lnTo>
                          <a:pt x="13" y="432"/>
                        </a:lnTo>
                        <a:lnTo>
                          <a:pt x="13" y="432"/>
                        </a:lnTo>
                        <a:lnTo>
                          <a:pt x="13" y="432"/>
                        </a:lnTo>
                        <a:lnTo>
                          <a:pt x="13" y="432"/>
                        </a:lnTo>
                        <a:lnTo>
                          <a:pt x="13" y="432"/>
                        </a:lnTo>
                        <a:lnTo>
                          <a:pt x="13" y="433"/>
                        </a:lnTo>
                        <a:lnTo>
                          <a:pt x="13" y="433"/>
                        </a:lnTo>
                        <a:lnTo>
                          <a:pt x="13" y="433"/>
                        </a:lnTo>
                        <a:lnTo>
                          <a:pt x="13" y="433"/>
                        </a:lnTo>
                        <a:lnTo>
                          <a:pt x="13" y="433"/>
                        </a:lnTo>
                        <a:lnTo>
                          <a:pt x="13" y="433"/>
                        </a:lnTo>
                        <a:lnTo>
                          <a:pt x="13" y="433"/>
                        </a:lnTo>
                        <a:lnTo>
                          <a:pt x="12" y="435"/>
                        </a:lnTo>
                        <a:lnTo>
                          <a:pt x="12" y="435"/>
                        </a:lnTo>
                        <a:lnTo>
                          <a:pt x="12" y="435"/>
                        </a:lnTo>
                        <a:lnTo>
                          <a:pt x="12" y="435"/>
                        </a:lnTo>
                        <a:lnTo>
                          <a:pt x="12" y="435"/>
                        </a:lnTo>
                        <a:lnTo>
                          <a:pt x="12" y="435"/>
                        </a:lnTo>
                        <a:lnTo>
                          <a:pt x="12" y="435"/>
                        </a:lnTo>
                        <a:lnTo>
                          <a:pt x="12" y="436"/>
                        </a:lnTo>
                        <a:lnTo>
                          <a:pt x="12" y="436"/>
                        </a:lnTo>
                        <a:lnTo>
                          <a:pt x="12" y="436"/>
                        </a:lnTo>
                        <a:lnTo>
                          <a:pt x="12" y="436"/>
                        </a:lnTo>
                        <a:lnTo>
                          <a:pt x="12" y="436"/>
                        </a:lnTo>
                        <a:lnTo>
                          <a:pt x="12" y="436"/>
                        </a:lnTo>
                        <a:lnTo>
                          <a:pt x="12" y="436"/>
                        </a:lnTo>
                        <a:lnTo>
                          <a:pt x="11" y="437"/>
                        </a:lnTo>
                        <a:lnTo>
                          <a:pt x="11" y="437"/>
                        </a:lnTo>
                        <a:lnTo>
                          <a:pt x="11" y="437"/>
                        </a:lnTo>
                        <a:lnTo>
                          <a:pt x="11" y="437"/>
                        </a:lnTo>
                        <a:lnTo>
                          <a:pt x="11" y="437"/>
                        </a:lnTo>
                        <a:lnTo>
                          <a:pt x="11" y="437"/>
                        </a:lnTo>
                        <a:lnTo>
                          <a:pt x="11" y="437"/>
                        </a:lnTo>
                        <a:lnTo>
                          <a:pt x="11" y="438"/>
                        </a:lnTo>
                        <a:lnTo>
                          <a:pt x="11" y="438"/>
                        </a:lnTo>
                        <a:lnTo>
                          <a:pt x="11" y="438"/>
                        </a:lnTo>
                        <a:lnTo>
                          <a:pt x="11" y="438"/>
                        </a:lnTo>
                        <a:lnTo>
                          <a:pt x="11" y="438"/>
                        </a:lnTo>
                        <a:lnTo>
                          <a:pt x="11" y="438"/>
                        </a:lnTo>
                        <a:lnTo>
                          <a:pt x="11" y="438"/>
                        </a:lnTo>
                        <a:lnTo>
                          <a:pt x="11" y="439"/>
                        </a:lnTo>
                        <a:lnTo>
                          <a:pt x="11" y="439"/>
                        </a:lnTo>
                        <a:lnTo>
                          <a:pt x="11" y="439"/>
                        </a:lnTo>
                        <a:lnTo>
                          <a:pt x="11" y="439"/>
                        </a:lnTo>
                        <a:lnTo>
                          <a:pt x="9" y="439"/>
                        </a:lnTo>
                        <a:lnTo>
                          <a:pt x="9" y="439"/>
                        </a:lnTo>
                        <a:lnTo>
                          <a:pt x="9" y="440"/>
                        </a:lnTo>
                        <a:lnTo>
                          <a:pt x="9" y="440"/>
                        </a:lnTo>
                        <a:lnTo>
                          <a:pt x="9" y="440"/>
                        </a:lnTo>
                        <a:lnTo>
                          <a:pt x="9" y="440"/>
                        </a:lnTo>
                        <a:lnTo>
                          <a:pt x="9" y="440"/>
                        </a:lnTo>
                        <a:lnTo>
                          <a:pt x="9" y="440"/>
                        </a:lnTo>
                        <a:lnTo>
                          <a:pt x="9" y="440"/>
                        </a:lnTo>
                        <a:lnTo>
                          <a:pt x="9" y="441"/>
                        </a:lnTo>
                        <a:lnTo>
                          <a:pt x="9" y="441"/>
                        </a:lnTo>
                        <a:lnTo>
                          <a:pt x="9" y="441"/>
                        </a:lnTo>
                        <a:lnTo>
                          <a:pt x="9" y="441"/>
                        </a:lnTo>
                        <a:lnTo>
                          <a:pt x="9" y="441"/>
                        </a:lnTo>
                        <a:lnTo>
                          <a:pt x="9" y="441"/>
                        </a:lnTo>
                        <a:lnTo>
                          <a:pt x="9" y="442"/>
                        </a:lnTo>
                        <a:lnTo>
                          <a:pt x="9" y="442"/>
                        </a:lnTo>
                        <a:lnTo>
                          <a:pt x="9" y="442"/>
                        </a:lnTo>
                        <a:lnTo>
                          <a:pt x="9" y="442"/>
                        </a:lnTo>
                        <a:lnTo>
                          <a:pt x="9" y="442"/>
                        </a:lnTo>
                        <a:lnTo>
                          <a:pt x="9" y="442"/>
                        </a:lnTo>
                        <a:lnTo>
                          <a:pt x="9" y="444"/>
                        </a:lnTo>
                        <a:lnTo>
                          <a:pt x="9" y="444"/>
                        </a:lnTo>
                        <a:lnTo>
                          <a:pt x="9" y="444"/>
                        </a:lnTo>
                        <a:lnTo>
                          <a:pt x="9" y="444"/>
                        </a:lnTo>
                        <a:lnTo>
                          <a:pt x="9" y="444"/>
                        </a:lnTo>
                        <a:lnTo>
                          <a:pt x="9" y="444"/>
                        </a:lnTo>
                        <a:lnTo>
                          <a:pt x="9" y="445"/>
                        </a:lnTo>
                        <a:lnTo>
                          <a:pt x="9" y="445"/>
                        </a:lnTo>
                        <a:lnTo>
                          <a:pt x="8" y="445"/>
                        </a:lnTo>
                        <a:lnTo>
                          <a:pt x="8" y="445"/>
                        </a:lnTo>
                        <a:lnTo>
                          <a:pt x="8" y="445"/>
                        </a:lnTo>
                        <a:lnTo>
                          <a:pt x="8" y="445"/>
                        </a:lnTo>
                        <a:lnTo>
                          <a:pt x="8" y="446"/>
                        </a:lnTo>
                        <a:lnTo>
                          <a:pt x="8" y="446"/>
                        </a:lnTo>
                        <a:lnTo>
                          <a:pt x="8" y="446"/>
                        </a:lnTo>
                        <a:lnTo>
                          <a:pt x="8" y="446"/>
                        </a:lnTo>
                        <a:lnTo>
                          <a:pt x="8" y="446"/>
                        </a:lnTo>
                        <a:lnTo>
                          <a:pt x="8" y="446"/>
                        </a:lnTo>
                        <a:lnTo>
                          <a:pt x="8" y="447"/>
                        </a:lnTo>
                        <a:lnTo>
                          <a:pt x="8" y="447"/>
                        </a:lnTo>
                        <a:lnTo>
                          <a:pt x="8" y="447"/>
                        </a:lnTo>
                        <a:lnTo>
                          <a:pt x="8" y="447"/>
                        </a:lnTo>
                        <a:lnTo>
                          <a:pt x="8" y="447"/>
                        </a:lnTo>
                        <a:lnTo>
                          <a:pt x="8" y="447"/>
                        </a:lnTo>
                        <a:lnTo>
                          <a:pt x="8" y="448"/>
                        </a:lnTo>
                        <a:lnTo>
                          <a:pt x="8" y="448"/>
                        </a:lnTo>
                        <a:lnTo>
                          <a:pt x="8" y="448"/>
                        </a:lnTo>
                        <a:lnTo>
                          <a:pt x="8" y="448"/>
                        </a:lnTo>
                        <a:lnTo>
                          <a:pt x="8" y="448"/>
                        </a:lnTo>
                        <a:lnTo>
                          <a:pt x="8" y="448"/>
                        </a:lnTo>
                        <a:lnTo>
                          <a:pt x="8" y="449"/>
                        </a:lnTo>
                        <a:lnTo>
                          <a:pt x="8" y="449"/>
                        </a:lnTo>
                        <a:lnTo>
                          <a:pt x="8" y="449"/>
                        </a:lnTo>
                        <a:lnTo>
                          <a:pt x="8" y="449"/>
                        </a:lnTo>
                        <a:lnTo>
                          <a:pt x="8" y="449"/>
                        </a:lnTo>
                        <a:lnTo>
                          <a:pt x="8" y="449"/>
                        </a:lnTo>
                        <a:lnTo>
                          <a:pt x="8" y="450"/>
                        </a:lnTo>
                        <a:lnTo>
                          <a:pt x="8" y="450"/>
                        </a:lnTo>
                        <a:lnTo>
                          <a:pt x="8" y="450"/>
                        </a:lnTo>
                        <a:lnTo>
                          <a:pt x="8" y="450"/>
                        </a:lnTo>
                        <a:lnTo>
                          <a:pt x="8" y="450"/>
                        </a:lnTo>
                        <a:lnTo>
                          <a:pt x="8" y="450"/>
                        </a:lnTo>
                        <a:lnTo>
                          <a:pt x="8" y="452"/>
                        </a:lnTo>
                        <a:lnTo>
                          <a:pt x="8" y="452"/>
                        </a:lnTo>
                        <a:lnTo>
                          <a:pt x="8" y="452"/>
                        </a:lnTo>
                        <a:lnTo>
                          <a:pt x="9" y="452"/>
                        </a:lnTo>
                        <a:lnTo>
                          <a:pt x="9" y="452"/>
                        </a:lnTo>
                        <a:lnTo>
                          <a:pt x="9" y="452"/>
                        </a:lnTo>
                        <a:lnTo>
                          <a:pt x="9" y="453"/>
                        </a:lnTo>
                        <a:lnTo>
                          <a:pt x="9" y="453"/>
                        </a:lnTo>
                        <a:lnTo>
                          <a:pt x="9" y="453"/>
                        </a:lnTo>
                        <a:lnTo>
                          <a:pt x="9" y="453"/>
                        </a:lnTo>
                        <a:lnTo>
                          <a:pt x="9" y="453"/>
                        </a:lnTo>
                        <a:lnTo>
                          <a:pt x="9" y="453"/>
                        </a:lnTo>
                        <a:lnTo>
                          <a:pt x="9" y="454"/>
                        </a:lnTo>
                        <a:lnTo>
                          <a:pt x="9" y="454"/>
                        </a:lnTo>
                        <a:lnTo>
                          <a:pt x="9" y="454"/>
                        </a:lnTo>
                        <a:lnTo>
                          <a:pt x="9" y="454"/>
                        </a:lnTo>
                        <a:lnTo>
                          <a:pt x="9" y="454"/>
                        </a:lnTo>
                        <a:lnTo>
                          <a:pt x="9" y="454"/>
                        </a:lnTo>
                        <a:lnTo>
                          <a:pt x="9" y="455"/>
                        </a:lnTo>
                        <a:lnTo>
                          <a:pt x="9" y="455"/>
                        </a:lnTo>
                        <a:lnTo>
                          <a:pt x="9" y="455"/>
                        </a:lnTo>
                        <a:lnTo>
                          <a:pt x="9" y="455"/>
                        </a:lnTo>
                        <a:lnTo>
                          <a:pt x="9" y="455"/>
                        </a:lnTo>
                        <a:lnTo>
                          <a:pt x="9" y="455"/>
                        </a:lnTo>
                        <a:lnTo>
                          <a:pt x="9" y="455"/>
                        </a:lnTo>
                        <a:lnTo>
                          <a:pt x="9" y="456"/>
                        </a:lnTo>
                        <a:lnTo>
                          <a:pt x="9" y="456"/>
                        </a:lnTo>
                        <a:lnTo>
                          <a:pt x="9" y="456"/>
                        </a:lnTo>
                        <a:lnTo>
                          <a:pt x="9" y="456"/>
                        </a:lnTo>
                        <a:lnTo>
                          <a:pt x="9" y="456"/>
                        </a:lnTo>
                        <a:lnTo>
                          <a:pt x="9" y="456"/>
                        </a:lnTo>
                        <a:lnTo>
                          <a:pt x="9" y="457"/>
                        </a:lnTo>
                        <a:lnTo>
                          <a:pt x="11" y="457"/>
                        </a:lnTo>
                        <a:lnTo>
                          <a:pt x="11" y="457"/>
                        </a:lnTo>
                        <a:lnTo>
                          <a:pt x="11" y="457"/>
                        </a:lnTo>
                        <a:lnTo>
                          <a:pt x="11" y="457"/>
                        </a:lnTo>
                        <a:lnTo>
                          <a:pt x="11" y="457"/>
                        </a:lnTo>
                        <a:lnTo>
                          <a:pt x="11" y="457"/>
                        </a:lnTo>
                        <a:lnTo>
                          <a:pt x="11" y="458"/>
                        </a:lnTo>
                        <a:lnTo>
                          <a:pt x="11" y="458"/>
                        </a:lnTo>
                        <a:lnTo>
                          <a:pt x="11" y="458"/>
                        </a:lnTo>
                        <a:lnTo>
                          <a:pt x="11" y="458"/>
                        </a:lnTo>
                        <a:lnTo>
                          <a:pt x="11" y="458"/>
                        </a:lnTo>
                        <a:lnTo>
                          <a:pt x="11" y="458"/>
                        </a:lnTo>
                        <a:lnTo>
                          <a:pt x="11" y="459"/>
                        </a:lnTo>
                        <a:lnTo>
                          <a:pt x="11" y="459"/>
                        </a:lnTo>
                        <a:lnTo>
                          <a:pt x="11" y="459"/>
                        </a:lnTo>
                        <a:lnTo>
                          <a:pt x="11" y="459"/>
                        </a:lnTo>
                        <a:lnTo>
                          <a:pt x="11" y="459"/>
                        </a:lnTo>
                        <a:lnTo>
                          <a:pt x="11" y="459"/>
                        </a:lnTo>
                        <a:lnTo>
                          <a:pt x="12" y="459"/>
                        </a:lnTo>
                        <a:lnTo>
                          <a:pt x="12" y="461"/>
                        </a:lnTo>
                        <a:lnTo>
                          <a:pt x="12" y="461"/>
                        </a:lnTo>
                        <a:lnTo>
                          <a:pt x="12" y="461"/>
                        </a:lnTo>
                        <a:lnTo>
                          <a:pt x="12" y="461"/>
                        </a:lnTo>
                        <a:lnTo>
                          <a:pt x="12" y="461"/>
                        </a:lnTo>
                        <a:lnTo>
                          <a:pt x="12" y="461"/>
                        </a:lnTo>
                        <a:lnTo>
                          <a:pt x="12" y="461"/>
                        </a:lnTo>
                        <a:lnTo>
                          <a:pt x="12" y="462"/>
                        </a:lnTo>
                        <a:lnTo>
                          <a:pt x="12" y="462"/>
                        </a:lnTo>
                        <a:lnTo>
                          <a:pt x="12" y="462"/>
                        </a:lnTo>
                        <a:lnTo>
                          <a:pt x="12" y="462"/>
                        </a:lnTo>
                        <a:lnTo>
                          <a:pt x="12" y="462"/>
                        </a:lnTo>
                        <a:lnTo>
                          <a:pt x="12" y="462"/>
                        </a:lnTo>
                        <a:lnTo>
                          <a:pt x="13" y="462"/>
                        </a:lnTo>
                        <a:lnTo>
                          <a:pt x="13" y="463"/>
                        </a:lnTo>
                        <a:lnTo>
                          <a:pt x="13" y="463"/>
                        </a:lnTo>
                        <a:lnTo>
                          <a:pt x="13" y="463"/>
                        </a:lnTo>
                        <a:lnTo>
                          <a:pt x="13" y="463"/>
                        </a:lnTo>
                        <a:lnTo>
                          <a:pt x="13" y="463"/>
                        </a:lnTo>
                        <a:lnTo>
                          <a:pt x="13" y="463"/>
                        </a:lnTo>
                        <a:lnTo>
                          <a:pt x="13" y="463"/>
                        </a:lnTo>
                        <a:lnTo>
                          <a:pt x="13" y="464"/>
                        </a:lnTo>
                        <a:lnTo>
                          <a:pt x="13" y="464"/>
                        </a:lnTo>
                        <a:lnTo>
                          <a:pt x="13" y="464"/>
                        </a:lnTo>
                        <a:lnTo>
                          <a:pt x="13" y="464"/>
                        </a:lnTo>
                        <a:lnTo>
                          <a:pt x="13" y="464"/>
                        </a:lnTo>
                        <a:lnTo>
                          <a:pt x="14" y="464"/>
                        </a:lnTo>
                        <a:lnTo>
                          <a:pt x="14" y="464"/>
                        </a:lnTo>
                        <a:lnTo>
                          <a:pt x="14" y="464"/>
                        </a:lnTo>
                        <a:lnTo>
                          <a:pt x="14" y="465"/>
                        </a:lnTo>
                        <a:lnTo>
                          <a:pt x="14" y="465"/>
                        </a:lnTo>
                        <a:lnTo>
                          <a:pt x="14" y="465"/>
                        </a:lnTo>
                        <a:lnTo>
                          <a:pt x="14" y="465"/>
                        </a:lnTo>
                        <a:lnTo>
                          <a:pt x="14" y="465"/>
                        </a:lnTo>
                        <a:lnTo>
                          <a:pt x="14" y="465"/>
                        </a:lnTo>
                        <a:lnTo>
                          <a:pt x="14" y="465"/>
                        </a:lnTo>
                        <a:lnTo>
                          <a:pt x="14" y="466"/>
                        </a:lnTo>
                        <a:lnTo>
                          <a:pt x="15" y="466"/>
                        </a:lnTo>
                        <a:lnTo>
                          <a:pt x="15" y="466"/>
                        </a:lnTo>
                        <a:lnTo>
                          <a:pt x="15" y="466"/>
                        </a:lnTo>
                        <a:lnTo>
                          <a:pt x="15" y="466"/>
                        </a:lnTo>
                        <a:lnTo>
                          <a:pt x="15" y="466"/>
                        </a:lnTo>
                        <a:lnTo>
                          <a:pt x="15" y="466"/>
                        </a:lnTo>
                        <a:lnTo>
                          <a:pt x="15" y="466"/>
                        </a:lnTo>
                        <a:lnTo>
                          <a:pt x="15" y="467"/>
                        </a:lnTo>
                        <a:lnTo>
                          <a:pt x="15" y="467"/>
                        </a:lnTo>
                        <a:lnTo>
                          <a:pt x="15" y="467"/>
                        </a:lnTo>
                        <a:lnTo>
                          <a:pt x="16" y="467"/>
                        </a:lnTo>
                        <a:lnTo>
                          <a:pt x="16" y="467"/>
                        </a:lnTo>
                        <a:lnTo>
                          <a:pt x="16" y="467"/>
                        </a:lnTo>
                        <a:lnTo>
                          <a:pt x="16" y="467"/>
                        </a:lnTo>
                        <a:lnTo>
                          <a:pt x="16" y="467"/>
                        </a:lnTo>
                        <a:lnTo>
                          <a:pt x="16" y="468"/>
                        </a:lnTo>
                        <a:lnTo>
                          <a:pt x="16" y="468"/>
                        </a:lnTo>
                        <a:lnTo>
                          <a:pt x="16" y="468"/>
                        </a:lnTo>
                        <a:lnTo>
                          <a:pt x="16" y="468"/>
                        </a:lnTo>
                        <a:lnTo>
                          <a:pt x="17" y="468"/>
                        </a:lnTo>
                        <a:lnTo>
                          <a:pt x="17" y="468"/>
                        </a:lnTo>
                        <a:lnTo>
                          <a:pt x="17" y="468"/>
                        </a:lnTo>
                        <a:lnTo>
                          <a:pt x="17" y="468"/>
                        </a:lnTo>
                        <a:lnTo>
                          <a:pt x="17" y="468"/>
                        </a:lnTo>
                        <a:lnTo>
                          <a:pt x="17" y="470"/>
                        </a:lnTo>
                        <a:lnTo>
                          <a:pt x="17" y="470"/>
                        </a:lnTo>
                        <a:lnTo>
                          <a:pt x="17" y="470"/>
                        </a:lnTo>
                        <a:lnTo>
                          <a:pt x="17" y="470"/>
                        </a:lnTo>
                        <a:lnTo>
                          <a:pt x="18" y="470"/>
                        </a:lnTo>
                        <a:lnTo>
                          <a:pt x="18" y="470"/>
                        </a:lnTo>
                        <a:lnTo>
                          <a:pt x="18" y="470"/>
                        </a:lnTo>
                        <a:lnTo>
                          <a:pt x="18" y="470"/>
                        </a:lnTo>
                        <a:lnTo>
                          <a:pt x="18" y="470"/>
                        </a:lnTo>
                        <a:lnTo>
                          <a:pt x="18" y="471"/>
                        </a:lnTo>
                        <a:lnTo>
                          <a:pt x="18" y="471"/>
                        </a:lnTo>
                        <a:lnTo>
                          <a:pt x="18" y="471"/>
                        </a:lnTo>
                        <a:lnTo>
                          <a:pt x="18" y="471"/>
                        </a:lnTo>
                        <a:lnTo>
                          <a:pt x="20" y="471"/>
                        </a:lnTo>
                        <a:lnTo>
                          <a:pt x="20" y="471"/>
                        </a:lnTo>
                        <a:lnTo>
                          <a:pt x="20" y="471"/>
                        </a:lnTo>
                        <a:lnTo>
                          <a:pt x="20" y="471"/>
                        </a:lnTo>
                        <a:lnTo>
                          <a:pt x="20" y="471"/>
                        </a:lnTo>
                        <a:lnTo>
                          <a:pt x="20" y="471"/>
                        </a:lnTo>
                        <a:lnTo>
                          <a:pt x="20" y="472"/>
                        </a:lnTo>
                        <a:lnTo>
                          <a:pt x="20" y="472"/>
                        </a:lnTo>
                        <a:lnTo>
                          <a:pt x="21" y="472"/>
                        </a:lnTo>
                        <a:lnTo>
                          <a:pt x="21" y="472"/>
                        </a:lnTo>
                        <a:lnTo>
                          <a:pt x="21" y="472"/>
                        </a:lnTo>
                        <a:lnTo>
                          <a:pt x="21" y="472"/>
                        </a:lnTo>
                        <a:lnTo>
                          <a:pt x="21" y="472"/>
                        </a:lnTo>
                        <a:lnTo>
                          <a:pt x="21" y="472"/>
                        </a:lnTo>
                        <a:lnTo>
                          <a:pt x="21" y="472"/>
                        </a:lnTo>
                        <a:lnTo>
                          <a:pt x="21" y="472"/>
                        </a:lnTo>
                        <a:lnTo>
                          <a:pt x="22" y="472"/>
                        </a:lnTo>
                        <a:lnTo>
                          <a:pt x="22" y="473"/>
                        </a:lnTo>
                        <a:lnTo>
                          <a:pt x="22" y="473"/>
                        </a:lnTo>
                        <a:lnTo>
                          <a:pt x="22" y="473"/>
                        </a:lnTo>
                        <a:lnTo>
                          <a:pt x="22" y="473"/>
                        </a:lnTo>
                        <a:lnTo>
                          <a:pt x="22" y="473"/>
                        </a:lnTo>
                        <a:lnTo>
                          <a:pt x="22" y="473"/>
                        </a:lnTo>
                        <a:lnTo>
                          <a:pt x="22" y="473"/>
                        </a:lnTo>
                        <a:lnTo>
                          <a:pt x="23" y="473"/>
                        </a:lnTo>
                        <a:lnTo>
                          <a:pt x="23" y="473"/>
                        </a:lnTo>
                        <a:lnTo>
                          <a:pt x="23" y="473"/>
                        </a:lnTo>
                        <a:lnTo>
                          <a:pt x="23" y="473"/>
                        </a:lnTo>
                        <a:lnTo>
                          <a:pt x="23" y="474"/>
                        </a:lnTo>
                        <a:lnTo>
                          <a:pt x="23" y="474"/>
                        </a:lnTo>
                        <a:lnTo>
                          <a:pt x="23" y="474"/>
                        </a:lnTo>
                        <a:lnTo>
                          <a:pt x="24" y="474"/>
                        </a:lnTo>
                        <a:lnTo>
                          <a:pt x="24" y="474"/>
                        </a:lnTo>
                        <a:lnTo>
                          <a:pt x="24" y="474"/>
                        </a:lnTo>
                        <a:lnTo>
                          <a:pt x="24" y="474"/>
                        </a:lnTo>
                        <a:lnTo>
                          <a:pt x="24" y="474"/>
                        </a:lnTo>
                        <a:lnTo>
                          <a:pt x="24" y="474"/>
                        </a:lnTo>
                        <a:lnTo>
                          <a:pt x="24" y="474"/>
                        </a:lnTo>
                        <a:lnTo>
                          <a:pt x="25" y="474"/>
                        </a:lnTo>
                        <a:lnTo>
                          <a:pt x="25" y="474"/>
                        </a:lnTo>
                        <a:lnTo>
                          <a:pt x="25" y="474"/>
                        </a:lnTo>
                        <a:lnTo>
                          <a:pt x="25" y="475"/>
                        </a:lnTo>
                        <a:lnTo>
                          <a:pt x="25" y="475"/>
                        </a:lnTo>
                        <a:lnTo>
                          <a:pt x="25" y="475"/>
                        </a:lnTo>
                        <a:lnTo>
                          <a:pt x="25" y="475"/>
                        </a:lnTo>
                        <a:lnTo>
                          <a:pt x="26" y="475"/>
                        </a:lnTo>
                        <a:lnTo>
                          <a:pt x="26" y="475"/>
                        </a:lnTo>
                        <a:lnTo>
                          <a:pt x="26" y="475"/>
                        </a:lnTo>
                        <a:lnTo>
                          <a:pt x="26" y="475"/>
                        </a:lnTo>
                        <a:lnTo>
                          <a:pt x="26" y="475"/>
                        </a:lnTo>
                        <a:lnTo>
                          <a:pt x="26" y="475"/>
                        </a:lnTo>
                        <a:lnTo>
                          <a:pt x="26" y="475"/>
                        </a:lnTo>
                        <a:lnTo>
                          <a:pt x="27" y="475"/>
                        </a:lnTo>
                        <a:lnTo>
                          <a:pt x="27" y="475"/>
                        </a:lnTo>
                        <a:lnTo>
                          <a:pt x="27" y="475"/>
                        </a:lnTo>
                        <a:lnTo>
                          <a:pt x="27" y="475"/>
                        </a:lnTo>
                        <a:lnTo>
                          <a:pt x="27" y="476"/>
                        </a:lnTo>
                        <a:lnTo>
                          <a:pt x="27" y="476"/>
                        </a:lnTo>
                        <a:lnTo>
                          <a:pt x="27" y="476"/>
                        </a:lnTo>
                        <a:lnTo>
                          <a:pt x="29" y="476"/>
                        </a:lnTo>
                        <a:lnTo>
                          <a:pt x="29" y="476"/>
                        </a:lnTo>
                        <a:lnTo>
                          <a:pt x="29" y="476"/>
                        </a:lnTo>
                        <a:lnTo>
                          <a:pt x="29" y="476"/>
                        </a:lnTo>
                        <a:lnTo>
                          <a:pt x="29" y="476"/>
                        </a:lnTo>
                        <a:lnTo>
                          <a:pt x="29" y="476"/>
                        </a:lnTo>
                        <a:lnTo>
                          <a:pt x="30" y="476"/>
                        </a:lnTo>
                        <a:lnTo>
                          <a:pt x="30" y="476"/>
                        </a:lnTo>
                        <a:lnTo>
                          <a:pt x="30" y="476"/>
                        </a:lnTo>
                        <a:lnTo>
                          <a:pt x="30" y="476"/>
                        </a:lnTo>
                        <a:lnTo>
                          <a:pt x="30" y="476"/>
                        </a:lnTo>
                        <a:lnTo>
                          <a:pt x="30" y="476"/>
                        </a:lnTo>
                        <a:lnTo>
                          <a:pt x="30" y="476"/>
                        </a:lnTo>
                        <a:lnTo>
                          <a:pt x="31" y="476"/>
                        </a:lnTo>
                        <a:lnTo>
                          <a:pt x="31" y="476"/>
                        </a:lnTo>
                        <a:lnTo>
                          <a:pt x="31" y="476"/>
                        </a:lnTo>
                        <a:lnTo>
                          <a:pt x="31" y="476"/>
                        </a:lnTo>
                        <a:lnTo>
                          <a:pt x="31" y="476"/>
                        </a:lnTo>
                        <a:lnTo>
                          <a:pt x="31" y="477"/>
                        </a:lnTo>
                        <a:lnTo>
                          <a:pt x="32" y="477"/>
                        </a:lnTo>
                        <a:lnTo>
                          <a:pt x="32" y="477"/>
                        </a:lnTo>
                        <a:lnTo>
                          <a:pt x="32" y="477"/>
                        </a:lnTo>
                        <a:lnTo>
                          <a:pt x="32" y="477"/>
                        </a:lnTo>
                        <a:lnTo>
                          <a:pt x="32" y="477"/>
                        </a:lnTo>
                        <a:lnTo>
                          <a:pt x="32" y="477"/>
                        </a:lnTo>
                        <a:lnTo>
                          <a:pt x="33" y="477"/>
                        </a:lnTo>
                        <a:lnTo>
                          <a:pt x="33" y="477"/>
                        </a:lnTo>
                        <a:lnTo>
                          <a:pt x="33" y="477"/>
                        </a:lnTo>
                        <a:lnTo>
                          <a:pt x="33" y="477"/>
                        </a:lnTo>
                        <a:lnTo>
                          <a:pt x="33" y="477"/>
                        </a:lnTo>
                        <a:lnTo>
                          <a:pt x="33" y="477"/>
                        </a:lnTo>
                        <a:lnTo>
                          <a:pt x="34" y="477"/>
                        </a:lnTo>
                        <a:lnTo>
                          <a:pt x="34" y="477"/>
                        </a:lnTo>
                        <a:lnTo>
                          <a:pt x="34" y="477"/>
                        </a:lnTo>
                        <a:lnTo>
                          <a:pt x="34" y="477"/>
                        </a:lnTo>
                        <a:lnTo>
                          <a:pt x="34" y="477"/>
                        </a:lnTo>
                        <a:lnTo>
                          <a:pt x="34" y="477"/>
                        </a:lnTo>
                        <a:lnTo>
                          <a:pt x="34" y="477"/>
                        </a:lnTo>
                        <a:lnTo>
                          <a:pt x="35" y="477"/>
                        </a:lnTo>
                        <a:lnTo>
                          <a:pt x="35" y="477"/>
                        </a:lnTo>
                        <a:lnTo>
                          <a:pt x="35" y="477"/>
                        </a:lnTo>
                        <a:lnTo>
                          <a:pt x="35" y="477"/>
                        </a:lnTo>
                        <a:lnTo>
                          <a:pt x="35" y="477"/>
                        </a:lnTo>
                        <a:lnTo>
                          <a:pt x="35" y="477"/>
                        </a:lnTo>
                        <a:lnTo>
                          <a:pt x="36" y="477"/>
                        </a:lnTo>
                        <a:lnTo>
                          <a:pt x="36" y="477"/>
                        </a:lnTo>
                        <a:lnTo>
                          <a:pt x="36" y="477"/>
                        </a:lnTo>
                        <a:lnTo>
                          <a:pt x="36" y="477"/>
                        </a:lnTo>
                        <a:lnTo>
                          <a:pt x="36" y="477"/>
                        </a:lnTo>
                        <a:lnTo>
                          <a:pt x="36" y="477"/>
                        </a:lnTo>
                        <a:lnTo>
                          <a:pt x="38" y="477"/>
                        </a:lnTo>
                        <a:lnTo>
                          <a:pt x="38" y="477"/>
                        </a:lnTo>
                        <a:lnTo>
                          <a:pt x="38" y="477"/>
                        </a:lnTo>
                        <a:lnTo>
                          <a:pt x="38" y="477"/>
                        </a:lnTo>
                        <a:lnTo>
                          <a:pt x="38" y="477"/>
                        </a:lnTo>
                        <a:lnTo>
                          <a:pt x="39" y="477"/>
                        </a:lnTo>
                        <a:lnTo>
                          <a:pt x="39" y="477"/>
                        </a:lnTo>
                        <a:lnTo>
                          <a:pt x="39" y="477"/>
                        </a:lnTo>
                        <a:lnTo>
                          <a:pt x="39" y="477"/>
                        </a:lnTo>
                        <a:lnTo>
                          <a:pt x="39" y="477"/>
                        </a:lnTo>
                        <a:lnTo>
                          <a:pt x="39" y="477"/>
                        </a:lnTo>
                        <a:lnTo>
                          <a:pt x="40" y="477"/>
                        </a:lnTo>
                        <a:lnTo>
                          <a:pt x="40" y="477"/>
                        </a:lnTo>
                        <a:lnTo>
                          <a:pt x="40" y="477"/>
                        </a:lnTo>
                        <a:lnTo>
                          <a:pt x="40" y="477"/>
                        </a:lnTo>
                        <a:lnTo>
                          <a:pt x="40" y="477"/>
                        </a:lnTo>
                        <a:lnTo>
                          <a:pt x="40" y="477"/>
                        </a:lnTo>
                        <a:lnTo>
                          <a:pt x="41" y="477"/>
                        </a:lnTo>
                        <a:lnTo>
                          <a:pt x="41" y="477"/>
                        </a:lnTo>
                        <a:lnTo>
                          <a:pt x="41" y="477"/>
                        </a:lnTo>
                        <a:lnTo>
                          <a:pt x="41" y="477"/>
                        </a:lnTo>
                        <a:lnTo>
                          <a:pt x="41" y="477"/>
                        </a:lnTo>
                        <a:lnTo>
                          <a:pt x="41" y="477"/>
                        </a:lnTo>
                        <a:lnTo>
                          <a:pt x="42" y="477"/>
                        </a:lnTo>
                        <a:lnTo>
                          <a:pt x="42" y="477"/>
                        </a:lnTo>
                        <a:lnTo>
                          <a:pt x="42" y="477"/>
                        </a:lnTo>
                        <a:lnTo>
                          <a:pt x="42" y="477"/>
                        </a:lnTo>
                        <a:lnTo>
                          <a:pt x="42" y="477"/>
                        </a:lnTo>
                        <a:lnTo>
                          <a:pt x="42" y="477"/>
                        </a:lnTo>
                        <a:lnTo>
                          <a:pt x="43" y="477"/>
                        </a:lnTo>
                        <a:lnTo>
                          <a:pt x="43" y="477"/>
                        </a:lnTo>
                        <a:lnTo>
                          <a:pt x="43" y="477"/>
                        </a:lnTo>
                        <a:lnTo>
                          <a:pt x="43" y="477"/>
                        </a:lnTo>
                        <a:lnTo>
                          <a:pt x="43" y="477"/>
                        </a:lnTo>
                        <a:lnTo>
                          <a:pt x="43" y="477"/>
                        </a:lnTo>
                        <a:lnTo>
                          <a:pt x="44" y="477"/>
                        </a:lnTo>
                        <a:lnTo>
                          <a:pt x="44" y="477"/>
                        </a:lnTo>
                        <a:lnTo>
                          <a:pt x="44" y="477"/>
                        </a:lnTo>
                        <a:lnTo>
                          <a:pt x="44" y="477"/>
                        </a:lnTo>
                        <a:lnTo>
                          <a:pt x="44" y="477"/>
                        </a:lnTo>
                        <a:lnTo>
                          <a:pt x="44" y="477"/>
                        </a:lnTo>
                        <a:lnTo>
                          <a:pt x="44" y="477"/>
                        </a:lnTo>
                        <a:lnTo>
                          <a:pt x="46" y="477"/>
                        </a:lnTo>
                        <a:lnTo>
                          <a:pt x="46" y="477"/>
                        </a:lnTo>
                        <a:lnTo>
                          <a:pt x="46" y="477"/>
                        </a:lnTo>
                        <a:lnTo>
                          <a:pt x="46" y="476"/>
                        </a:lnTo>
                        <a:lnTo>
                          <a:pt x="46" y="476"/>
                        </a:lnTo>
                        <a:lnTo>
                          <a:pt x="46" y="476"/>
                        </a:lnTo>
                        <a:lnTo>
                          <a:pt x="47" y="476"/>
                        </a:lnTo>
                        <a:lnTo>
                          <a:pt x="47" y="476"/>
                        </a:lnTo>
                        <a:lnTo>
                          <a:pt x="47" y="476"/>
                        </a:lnTo>
                        <a:lnTo>
                          <a:pt x="47" y="476"/>
                        </a:lnTo>
                        <a:lnTo>
                          <a:pt x="47" y="476"/>
                        </a:lnTo>
                        <a:lnTo>
                          <a:pt x="47" y="476"/>
                        </a:lnTo>
                        <a:lnTo>
                          <a:pt x="48" y="476"/>
                        </a:lnTo>
                        <a:lnTo>
                          <a:pt x="48" y="476"/>
                        </a:lnTo>
                        <a:lnTo>
                          <a:pt x="48" y="476"/>
                        </a:lnTo>
                        <a:lnTo>
                          <a:pt x="48" y="476"/>
                        </a:lnTo>
                        <a:lnTo>
                          <a:pt x="48" y="476"/>
                        </a:lnTo>
                        <a:lnTo>
                          <a:pt x="48" y="476"/>
                        </a:lnTo>
                        <a:lnTo>
                          <a:pt x="48" y="476"/>
                        </a:lnTo>
                        <a:lnTo>
                          <a:pt x="49" y="476"/>
                        </a:lnTo>
                        <a:lnTo>
                          <a:pt x="49" y="476"/>
                        </a:lnTo>
                        <a:lnTo>
                          <a:pt x="49" y="476"/>
                        </a:lnTo>
                        <a:lnTo>
                          <a:pt x="49" y="476"/>
                        </a:lnTo>
                        <a:lnTo>
                          <a:pt x="49" y="476"/>
                        </a:lnTo>
                        <a:lnTo>
                          <a:pt x="49" y="475"/>
                        </a:lnTo>
                        <a:lnTo>
                          <a:pt x="49" y="475"/>
                        </a:lnTo>
                        <a:lnTo>
                          <a:pt x="50" y="475"/>
                        </a:lnTo>
                        <a:lnTo>
                          <a:pt x="50" y="475"/>
                        </a:lnTo>
                        <a:lnTo>
                          <a:pt x="50" y="475"/>
                        </a:lnTo>
                        <a:lnTo>
                          <a:pt x="50" y="475"/>
                        </a:lnTo>
                        <a:lnTo>
                          <a:pt x="50" y="475"/>
                        </a:lnTo>
                        <a:lnTo>
                          <a:pt x="50" y="475"/>
                        </a:lnTo>
                        <a:lnTo>
                          <a:pt x="51" y="475"/>
                        </a:lnTo>
                        <a:lnTo>
                          <a:pt x="51" y="475"/>
                        </a:lnTo>
                        <a:lnTo>
                          <a:pt x="51" y="475"/>
                        </a:lnTo>
                        <a:lnTo>
                          <a:pt x="51" y="475"/>
                        </a:lnTo>
                        <a:lnTo>
                          <a:pt x="51" y="475"/>
                        </a:lnTo>
                        <a:lnTo>
                          <a:pt x="51" y="475"/>
                        </a:lnTo>
                        <a:lnTo>
                          <a:pt x="51" y="475"/>
                        </a:lnTo>
                        <a:lnTo>
                          <a:pt x="52" y="474"/>
                        </a:lnTo>
                        <a:lnTo>
                          <a:pt x="52" y="474"/>
                        </a:lnTo>
                        <a:lnTo>
                          <a:pt x="52" y="474"/>
                        </a:lnTo>
                        <a:lnTo>
                          <a:pt x="52" y="474"/>
                        </a:lnTo>
                        <a:lnTo>
                          <a:pt x="52" y="474"/>
                        </a:lnTo>
                        <a:lnTo>
                          <a:pt x="52" y="474"/>
                        </a:lnTo>
                        <a:lnTo>
                          <a:pt x="52" y="474"/>
                        </a:lnTo>
                        <a:lnTo>
                          <a:pt x="53" y="474"/>
                        </a:lnTo>
                        <a:lnTo>
                          <a:pt x="53" y="474"/>
                        </a:lnTo>
                        <a:lnTo>
                          <a:pt x="53" y="474"/>
                        </a:lnTo>
                        <a:lnTo>
                          <a:pt x="53" y="474"/>
                        </a:lnTo>
                        <a:lnTo>
                          <a:pt x="53" y="474"/>
                        </a:lnTo>
                        <a:lnTo>
                          <a:pt x="53" y="474"/>
                        </a:lnTo>
                        <a:lnTo>
                          <a:pt x="53" y="473"/>
                        </a:lnTo>
                        <a:lnTo>
                          <a:pt x="53" y="473"/>
                        </a:lnTo>
                        <a:lnTo>
                          <a:pt x="55" y="473"/>
                        </a:lnTo>
                        <a:lnTo>
                          <a:pt x="55" y="473"/>
                        </a:lnTo>
                        <a:lnTo>
                          <a:pt x="55" y="473"/>
                        </a:lnTo>
                        <a:lnTo>
                          <a:pt x="55" y="473"/>
                        </a:lnTo>
                        <a:lnTo>
                          <a:pt x="55" y="473"/>
                        </a:lnTo>
                        <a:lnTo>
                          <a:pt x="55" y="473"/>
                        </a:lnTo>
                        <a:lnTo>
                          <a:pt x="55" y="473"/>
                        </a:lnTo>
                        <a:lnTo>
                          <a:pt x="56" y="473"/>
                        </a:lnTo>
                        <a:lnTo>
                          <a:pt x="56" y="473"/>
                        </a:lnTo>
                        <a:lnTo>
                          <a:pt x="56" y="472"/>
                        </a:lnTo>
                        <a:lnTo>
                          <a:pt x="56" y="472"/>
                        </a:lnTo>
                        <a:lnTo>
                          <a:pt x="56" y="472"/>
                        </a:lnTo>
                        <a:lnTo>
                          <a:pt x="56" y="472"/>
                        </a:lnTo>
                        <a:lnTo>
                          <a:pt x="56" y="472"/>
                        </a:lnTo>
                        <a:lnTo>
                          <a:pt x="56" y="472"/>
                        </a:lnTo>
                        <a:lnTo>
                          <a:pt x="57" y="472"/>
                        </a:lnTo>
                        <a:lnTo>
                          <a:pt x="57" y="472"/>
                        </a:lnTo>
                        <a:lnTo>
                          <a:pt x="57" y="472"/>
                        </a:lnTo>
                        <a:lnTo>
                          <a:pt x="57" y="472"/>
                        </a:lnTo>
                        <a:lnTo>
                          <a:pt x="57" y="472"/>
                        </a:lnTo>
                        <a:lnTo>
                          <a:pt x="57" y="471"/>
                        </a:lnTo>
                        <a:lnTo>
                          <a:pt x="57" y="471"/>
                        </a:lnTo>
                        <a:lnTo>
                          <a:pt x="57" y="471"/>
                        </a:lnTo>
                        <a:lnTo>
                          <a:pt x="58" y="471"/>
                        </a:lnTo>
                        <a:lnTo>
                          <a:pt x="58" y="471"/>
                        </a:lnTo>
                        <a:lnTo>
                          <a:pt x="58" y="471"/>
                        </a:lnTo>
                        <a:lnTo>
                          <a:pt x="58" y="471"/>
                        </a:lnTo>
                        <a:lnTo>
                          <a:pt x="58" y="471"/>
                        </a:lnTo>
                        <a:lnTo>
                          <a:pt x="58" y="471"/>
                        </a:lnTo>
                        <a:lnTo>
                          <a:pt x="58" y="471"/>
                        </a:lnTo>
                        <a:lnTo>
                          <a:pt x="58" y="470"/>
                        </a:lnTo>
                        <a:lnTo>
                          <a:pt x="59" y="470"/>
                        </a:lnTo>
                        <a:lnTo>
                          <a:pt x="59" y="470"/>
                        </a:lnTo>
                        <a:lnTo>
                          <a:pt x="59" y="470"/>
                        </a:lnTo>
                        <a:lnTo>
                          <a:pt x="59" y="470"/>
                        </a:lnTo>
                        <a:lnTo>
                          <a:pt x="59" y="470"/>
                        </a:lnTo>
                        <a:lnTo>
                          <a:pt x="59" y="470"/>
                        </a:lnTo>
                        <a:lnTo>
                          <a:pt x="59" y="470"/>
                        </a:lnTo>
                        <a:lnTo>
                          <a:pt x="59" y="470"/>
                        </a:lnTo>
                        <a:lnTo>
                          <a:pt x="59" y="468"/>
                        </a:lnTo>
                        <a:lnTo>
                          <a:pt x="60" y="468"/>
                        </a:lnTo>
                        <a:lnTo>
                          <a:pt x="60" y="468"/>
                        </a:lnTo>
                        <a:lnTo>
                          <a:pt x="60" y="468"/>
                        </a:lnTo>
                        <a:lnTo>
                          <a:pt x="60" y="468"/>
                        </a:lnTo>
                        <a:lnTo>
                          <a:pt x="60" y="468"/>
                        </a:lnTo>
                        <a:lnTo>
                          <a:pt x="60" y="468"/>
                        </a:lnTo>
                        <a:lnTo>
                          <a:pt x="60" y="468"/>
                        </a:lnTo>
                        <a:lnTo>
                          <a:pt x="60" y="468"/>
                        </a:lnTo>
                        <a:lnTo>
                          <a:pt x="60" y="467"/>
                        </a:lnTo>
                        <a:lnTo>
                          <a:pt x="61" y="467"/>
                        </a:lnTo>
                        <a:lnTo>
                          <a:pt x="61" y="467"/>
                        </a:lnTo>
                        <a:lnTo>
                          <a:pt x="61" y="467"/>
                        </a:lnTo>
                        <a:lnTo>
                          <a:pt x="61" y="467"/>
                        </a:lnTo>
                        <a:lnTo>
                          <a:pt x="61" y="467"/>
                        </a:lnTo>
                        <a:lnTo>
                          <a:pt x="61" y="467"/>
                        </a:lnTo>
                        <a:lnTo>
                          <a:pt x="61" y="467"/>
                        </a:lnTo>
                        <a:lnTo>
                          <a:pt x="61" y="466"/>
                        </a:lnTo>
                        <a:lnTo>
                          <a:pt x="61" y="466"/>
                        </a:lnTo>
                        <a:lnTo>
                          <a:pt x="61" y="466"/>
                        </a:lnTo>
                        <a:lnTo>
                          <a:pt x="62" y="466"/>
                        </a:lnTo>
                        <a:lnTo>
                          <a:pt x="62" y="466"/>
                        </a:lnTo>
                        <a:lnTo>
                          <a:pt x="62" y="466"/>
                        </a:lnTo>
                        <a:lnTo>
                          <a:pt x="62" y="466"/>
                        </a:lnTo>
                        <a:lnTo>
                          <a:pt x="62" y="466"/>
                        </a:lnTo>
                        <a:lnTo>
                          <a:pt x="62" y="465"/>
                        </a:lnTo>
                        <a:lnTo>
                          <a:pt x="62" y="465"/>
                        </a:lnTo>
                        <a:lnTo>
                          <a:pt x="62" y="465"/>
                        </a:lnTo>
                        <a:lnTo>
                          <a:pt x="62" y="465"/>
                        </a:lnTo>
                        <a:lnTo>
                          <a:pt x="62" y="465"/>
                        </a:lnTo>
                        <a:lnTo>
                          <a:pt x="62" y="465"/>
                        </a:lnTo>
                        <a:lnTo>
                          <a:pt x="64" y="465"/>
                        </a:lnTo>
                        <a:lnTo>
                          <a:pt x="64" y="464"/>
                        </a:lnTo>
                        <a:lnTo>
                          <a:pt x="64" y="464"/>
                        </a:lnTo>
                        <a:lnTo>
                          <a:pt x="64" y="464"/>
                        </a:lnTo>
                        <a:lnTo>
                          <a:pt x="64" y="464"/>
                        </a:lnTo>
                        <a:lnTo>
                          <a:pt x="64" y="464"/>
                        </a:lnTo>
                        <a:lnTo>
                          <a:pt x="64" y="464"/>
                        </a:lnTo>
                        <a:lnTo>
                          <a:pt x="64" y="464"/>
                        </a:lnTo>
                        <a:lnTo>
                          <a:pt x="64" y="464"/>
                        </a:lnTo>
                        <a:lnTo>
                          <a:pt x="64" y="463"/>
                        </a:lnTo>
                        <a:lnTo>
                          <a:pt x="64" y="463"/>
                        </a:lnTo>
                        <a:lnTo>
                          <a:pt x="64" y="463"/>
                        </a:lnTo>
                        <a:lnTo>
                          <a:pt x="65" y="463"/>
                        </a:lnTo>
                        <a:lnTo>
                          <a:pt x="65" y="463"/>
                        </a:lnTo>
                        <a:lnTo>
                          <a:pt x="65" y="463"/>
                        </a:lnTo>
                        <a:lnTo>
                          <a:pt x="65" y="463"/>
                        </a:lnTo>
                        <a:lnTo>
                          <a:pt x="65" y="462"/>
                        </a:lnTo>
                        <a:lnTo>
                          <a:pt x="65" y="462"/>
                        </a:lnTo>
                        <a:lnTo>
                          <a:pt x="65" y="462"/>
                        </a:lnTo>
                        <a:lnTo>
                          <a:pt x="65" y="462"/>
                        </a:lnTo>
                        <a:lnTo>
                          <a:pt x="65" y="462"/>
                        </a:lnTo>
                        <a:lnTo>
                          <a:pt x="65" y="462"/>
                        </a:lnTo>
                        <a:lnTo>
                          <a:pt x="65" y="462"/>
                        </a:lnTo>
                        <a:lnTo>
                          <a:pt x="65" y="461"/>
                        </a:lnTo>
                        <a:lnTo>
                          <a:pt x="65" y="461"/>
                        </a:lnTo>
                        <a:lnTo>
                          <a:pt x="66" y="461"/>
                        </a:lnTo>
                        <a:lnTo>
                          <a:pt x="66" y="461"/>
                        </a:lnTo>
                        <a:lnTo>
                          <a:pt x="66" y="461"/>
                        </a:lnTo>
                        <a:lnTo>
                          <a:pt x="66" y="461"/>
                        </a:lnTo>
                        <a:lnTo>
                          <a:pt x="66" y="461"/>
                        </a:lnTo>
                        <a:lnTo>
                          <a:pt x="66" y="459"/>
                        </a:lnTo>
                        <a:lnTo>
                          <a:pt x="66" y="459"/>
                        </a:lnTo>
                        <a:lnTo>
                          <a:pt x="66" y="459"/>
                        </a:lnTo>
                        <a:lnTo>
                          <a:pt x="66" y="459"/>
                        </a:lnTo>
                        <a:lnTo>
                          <a:pt x="66" y="459"/>
                        </a:lnTo>
                        <a:lnTo>
                          <a:pt x="66" y="459"/>
                        </a:lnTo>
                        <a:lnTo>
                          <a:pt x="66" y="459"/>
                        </a:lnTo>
                        <a:lnTo>
                          <a:pt x="66" y="458"/>
                        </a:lnTo>
                        <a:lnTo>
                          <a:pt x="66" y="458"/>
                        </a:lnTo>
                        <a:lnTo>
                          <a:pt x="66" y="458"/>
                        </a:lnTo>
                        <a:lnTo>
                          <a:pt x="66" y="458"/>
                        </a:lnTo>
                        <a:lnTo>
                          <a:pt x="67" y="458"/>
                        </a:lnTo>
                        <a:lnTo>
                          <a:pt x="67" y="458"/>
                        </a:lnTo>
                        <a:lnTo>
                          <a:pt x="67" y="457"/>
                        </a:lnTo>
                        <a:lnTo>
                          <a:pt x="67" y="457"/>
                        </a:lnTo>
                        <a:lnTo>
                          <a:pt x="67" y="457"/>
                        </a:lnTo>
                        <a:lnTo>
                          <a:pt x="67" y="457"/>
                        </a:lnTo>
                        <a:lnTo>
                          <a:pt x="67" y="457"/>
                        </a:lnTo>
                        <a:lnTo>
                          <a:pt x="67" y="457"/>
                        </a:lnTo>
                        <a:lnTo>
                          <a:pt x="67" y="457"/>
                        </a:lnTo>
                        <a:lnTo>
                          <a:pt x="67" y="456"/>
                        </a:lnTo>
                        <a:lnTo>
                          <a:pt x="67" y="456"/>
                        </a:lnTo>
                        <a:lnTo>
                          <a:pt x="67" y="456"/>
                        </a:lnTo>
                        <a:lnTo>
                          <a:pt x="67" y="456"/>
                        </a:lnTo>
                        <a:lnTo>
                          <a:pt x="67" y="456"/>
                        </a:lnTo>
                        <a:lnTo>
                          <a:pt x="67" y="456"/>
                        </a:lnTo>
                        <a:lnTo>
                          <a:pt x="67" y="455"/>
                        </a:lnTo>
                        <a:lnTo>
                          <a:pt x="67" y="455"/>
                        </a:lnTo>
                        <a:lnTo>
                          <a:pt x="67" y="455"/>
                        </a:lnTo>
                        <a:lnTo>
                          <a:pt x="67" y="455"/>
                        </a:lnTo>
                        <a:lnTo>
                          <a:pt x="67" y="455"/>
                        </a:lnTo>
                        <a:lnTo>
                          <a:pt x="67" y="455"/>
                        </a:lnTo>
                        <a:lnTo>
                          <a:pt x="67" y="455"/>
                        </a:lnTo>
                        <a:lnTo>
                          <a:pt x="67" y="454"/>
                        </a:lnTo>
                        <a:lnTo>
                          <a:pt x="68" y="454"/>
                        </a:lnTo>
                        <a:lnTo>
                          <a:pt x="68" y="454"/>
                        </a:lnTo>
                        <a:lnTo>
                          <a:pt x="68" y="454"/>
                        </a:lnTo>
                        <a:lnTo>
                          <a:pt x="68" y="454"/>
                        </a:lnTo>
                        <a:lnTo>
                          <a:pt x="68" y="454"/>
                        </a:lnTo>
                        <a:lnTo>
                          <a:pt x="68" y="453"/>
                        </a:lnTo>
                        <a:lnTo>
                          <a:pt x="68" y="453"/>
                        </a:lnTo>
                        <a:lnTo>
                          <a:pt x="68" y="453"/>
                        </a:lnTo>
                        <a:lnTo>
                          <a:pt x="68" y="453"/>
                        </a:lnTo>
                        <a:lnTo>
                          <a:pt x="68" y="453"/>
                        </a:lnTo>
                        <a:lnTo>
                          <a:pt x="68" y="453"/>
                        </a:lnTo>
                        <a:lnTo>
                          <a:pt x="68" y="452"/>
                        </a:lnTo>
                        <a:lnTo>
                          <a:pt x="68" y="452"/>
                        </a:lnTo>
                        <a:lnTo>
                          <a:pt x="68" y="452"/>
                        </a:lnTo>
                        <a:lnTo>
                          <a:pt x="68" y="452"/>
                        </a:lnTo>
                        <a:lnTo>
                          <a:pt x="68" y="452"/>
                        </a:lnTo>
                        <a:lnTo>
                          <a:pt x="68" y="452"/>
                        </a:lnTo>
                        <a:lnTo>
                          <a:pt x="68" y="450"/>
                        </a:lnTo>
                        <a:lnTo>
                          <a:pt x="68" y="450"/>
                        </a:lnTo>
                        <a:lnTo>
                          <a:pt x="68" y="450"/>
                        </a:lnTo>
                        <a:lnTo>
                          <a:pt x="68" y="450"/>
                        </a:lnTo>
                        <a:lnTo>
                          <a:pt x="68" y="450"/>
                        </a:lnTo>
                        <a:lnTo>
                          <a:pt x="68" y="450"/>
                        </a:lnTo>
                        <a:lnTo>
                          <a:pt x="68" y="449"/>
                        </a:lnTo>
                        <a:lnTo>
                          <a:pt x="68" y="449"/>
                        </a:lnTo>
                        <a:lnTo>
                          <a:pt x="68" y="449"/>
                        </a:lnTo>
                        <a:lnTo>
                          <a:pt x="68" y="449"/>
                        </a:lnTo>
                        <a:lnTo>
                          <a:pt x="68" y="449"/>
                        </a:lnTo>
                        <a:lnTo>
                          <a:pt x="68" y="449"/>
                        </a:lnTo>
                        <a:lnTo>
                          <a:pt x="68" y="448"/>
                        </a:lnTo>
                        <a:lnTo>
                          <a:pt x="68" y="448"/>
                        </a:lnTo>
                        <a:lnTo>
                          <a:pt x="68" y="448"/>
                        </a:lnTo>
                        <a:lnTo>
                          <a:pt x="68" y="448"/>
                        </a:lnTo>
                        <a:lnTo>
                          <a:pt x="68" y="448"/>
                        </a:lnTo>
                        <a:close/>
                        <a:moveTo>
                          <a:pt x="39" y="411"/>
                        </a:moveTo>
                        <a:lnTo>
                          <a:pt x="39" y="411"/>
                        </a:lnTo>
                        <a:lnTo>
                          <a:pt x="39" y="411"/>
                        </a:lnTo>
                        <a:lnTo>
                          <a:pt x="39" y="411"/>
                        </a:lnTo>
                        <a:lnTo>
                          <a:pt x="40" y="411"/>
                        </a:lnTo>
                        <a:lnTo>
                          <a:pt x="40" y="411"/>
                        </a:lnTo>
                        <a:lnTo>
                          <a:pt x="40" y="411"/>
                        </a:lnTo>
                        <a:lnTo>
                          <a:pt x="40" y="411"/>
                        </a:lnTo>
                        <a:lnTo>
                          <a:pt x="40" y="411"/>
                        </a:lnTo>
                        <a:lnTo>
                          <a:pt x="41" y="411"/>
                        </a:lnTo>
                        <a:lnTo>
                          <a:pt x="41" y="411"/>
                        </a:lnTo>
                        <a:lnTo>
                          <a:pt x="41" y="411"/>
                        </a:lnTo>
                        <a:lnTo>
                          <a:pt x="41" y="411"/>
                        </a:lnTo>
                        <a:lnTo>
                          <a:pt x="41" y="411"/>
                        </a:lnTo>
                        <a:lnTo>
                          <a:pt x="42" y="411"/>
                        </a:lnTo>
                        <a:lnTo>
                          <a:pt x="42" y="411"/>
                        </a:lnTo>
                        <a:lnTo>
                          <a:pt x="42" y="411"/>
                        </a:lnTo>
                        <a:lnTo>
                          <a:pt x="42" y="411"/>
                        </a:lnTo>
                        <a:lnTo>
                          <a:pt x="43" y="411"/>
                        </a:lnTo>
                        <a:lnTo>
                          <a:pt x="43" y="411"/>
                        </a:lnTo>
                        <a:lnTo>
                          <a:pt x="43" y="411"/>
                        </a:lnTo>
                        <a:lnTo>
                          <a:pt x="43" y="411"/>
                        </a:lnTo>
                        <a:lnTo>
                          <a:pt x="43" y="411"/>
                        </a:lnTo>
                        <a:lnTo>
                          <a:pt x="44" y="411"/>
                        </a:lnTo>
                        <a:lnTo>
                          <a:pt x="44" y="411"/>
                        </a:lnTo>
                        <a:lnTo>
                          <a:pt x="44" y="411"/>
                        </a:lnTo>
                        <a:lnTo>
                          <a:pt x="44" y="411"/>
                        </a:lnTo>
                        <a:lnTo>
                          <a:pt x="44" y="411"/>
                        </a:lnTo>
                        <a:lnTo>
                          <a:pt x="46" y="411"/>
                        </a:lnTo>
                        <a:lnTo>
                          <a:pt x="46" y="411"/>
                        </a:lnTo>
                        <a:lnTo>
                          <a:pt x="46" y="411"/>
                        </a:lnTo>
                        <a:lnTo>
                          <a:pt x="46" y="411"/>
                        </a:lnTo>
                        <a:lnTo>
                          <a:pt x="46" y="411"/>
                        </a:lnTo>
                        <a:lnTo>
                          <a:pt x="47" y="411"/>
                        </a:lnTo>
                        <a:lnTo>
                          <a:pt x="47" y="411"/>
                        </a:lnTo>
                        <a:lnTo>
                          <a:pt x="47" y="411"/>
                        </a:lnTo>
                        <a:lnTo>
                          <a:pt x="47" y="411"/>
                        </a:lnTo>
                        <a:lnTo>
                          <a:pt x="47" y="411"/>
                        </a:lnTo>
                        <a:lnTo>
                          <a:pt x="48" y="411"/>
                        </a:lnTo>
                        <a:lnTo>
                          <a:pt x="48" y="412"/>
                        </a:lnTo>
                        <a:lnTo>
                          <a:pt x="48" y="412"/>
                        </a:lnTo>
                        <a:lnTo>
                          <a:pt x="48" y="412"/>
                        </a:lnTo>
                        <a:lnTo>
                          <a:pt x="48" y="412"/>
                        </a:lnTo>
                        <a:lnTo>
                          <a:pt x="49" y="412"/>
                        </a:lnTo>
                        <a:lnTo>
                          <a:pt x="49" y="412"/>
                        </a:lnTo>
                        <a:lnTo>
                          <a:pt x="49" y="412"/>
                        </a:lnTo>
                        <a:lnTo>
                          <a:pt x="49" y="412"/>
                        </a:lnTo>
                        <a:lnTo>
                          <a:pt x="49" y="412"/>
                        </a:lnTo>
                        <a:lnTo>
                          <a:pt x="50" y="412"/>
                        </a:lnTo>
                        <a:lnTo>
                          <a:pt x="50" y="412"/>
                        </a:lnTo>
                        <a:lnTo>
                          <a:pt x="50" y="412"/>
                        </a:lnTo>
                        <a:lnTo>
                          <a:pt x="50" y="412"/>
                        </a:lnTo>
                        <a:lnTo>
                          <a:pt x="50" y="412"/>
                        </a:lnTo>
                        <a:lnTo>
                          <a:pt x="51" y="412"/>
                        </a:lnTo>
                        <a:lnTo>
                          <a:pt x="51" y="412"/>
                        </a:lnTo>
                        <a:lnTo>
                          <a:pt x="51" y="412"/>
                        </a:lnTo>
                        <a:lnTo>
                          <a:pt x="51" y="413"/>
                        </a:lnTo>
                        <a:lnTo>
                          <a:pt x="51" y="413"/>
                        </a:lnTo>
                        <a:lnTo>
                          <a:pt x="52" y="413"/>
                        </a:lnTo>
                        <a:lnTo>
                          <a:pt x="52" y="413"/>
                        </a:lnTo>
                        <a:lnTo>
                          <a:pt x="52" y="413"/>
                        </a:lnTo>
                        <a:lnTo>
                          <a:pt x="52" y="413"/>
                        </a:lnTo>
                        <a:lnTo>
                          <a:pt x="52" y="413"/>
                        </a:lnTo>
                        <a:lnTo>
                          <a:pt x="52" y="413"/>
                        </a:lnTo>
                        <a:lnTo>
                          <a:pt x="53" y="413"/>
                        </a:lnTo>
                        <a:lnTo>
                          <a:pt x="53" y="413"/>
                        </a:lnTo>
                        <a:lnTo>
                          <a:pt x="53" y="413"/>
                        </a:lnTo>
                        <a:lnTo>
                          <a:pt x="53" y="413"/>
                        </a:lnTo>
                        <a:lnTo>
                          <a:pt x="53" y="413"/>
                        </a:lnTo>
                        <a:lnTo>
                          <a:pt x="55" y="414"/>
                        </a:lnTo>
                        <a:lnTo>
                          <a:pt x="55" y="414"/>
                        </a:lnTo>
                        <a:lnTo>
                          <a:pt x="55" y="414"/>
                        </a:lnTo>
                        <a:lnTo>
                          <a:pt x="55" y="414"/>
                        </a:lnTo>
                        <a:lnTo>
                          <a:pt x="55" y="414"/>
                        </a:lnTo>
                        <a:lnTo>
                          <a:pt x="56" y="414"/>
                        </a:lnTo>
                        <a:lnTo>
                          <a:pt x="56" y="414"/>
                        </a:lnTo>
                        <a:lnTo>
                          <a:pt x="56" y="414"/>
                        </a:lnTo>
                        <a:lnTo>
                          <a:pt x="56" y="414"/>
                        </a:lnTo>
                        <a:lnTo>
                          <a:pt x="56" y="414"/>
                        </a:lnTo>
                        <a:lnTo>
                          <a:pt x="56" y="414"/>
                        </a:lnTo>
                        <a:lnTo>
                          <a:pt x="57" y="415"/>
                        </a:lnTo>
                        <a:lnTo>
                          <a:pt x="57" y="415"/>
                        </a:lnTo>
                        <a:lnTo>
                          <a:pt x="57" y="415"/>
                        </a:lnTo>
                        <a:lnTo>
                          <a:pt x="57" y="415"/>
                        </a:lnTo>
                        <a:lnTo>
                          <a:pt x="57" y="415"/>
                        </a:lnTo>
                        <a:lnTo>
                          <a:pt x="57" y="415"/>
                        </a:lnTo>
                        <a:lnTo>
                          <a:pt x="58" y="415"/>
                        </a:lnTo>
                        <a:lnTo>
                          <a:pt x="58" y="415"/>
                        </a:lnTo>
                        <a:lnTo>
                          <a:pt x="58" y="415"/>
                        </a:lnTo>
                        <a:lnTo>
                          <a:pt x="58" y="415"/>
                        </a:lnTo>
                        <a:lnTo>
                          <a:pt x="58" y="417"/>
                        </a:lnTo>
                        <a:lnTo>
                          <a:pt x="59" y="417"/>
                        </a:lnTo>
                        <a:lnTo>
                          <a:pt x="59" y="417"/>
                        </a:lnTo>
                        <a:lnTo>
                          <a:pt x="59" y="417"/>
                        </a:lnTo>
                        <a:lnTo>
                          <a:pt x="59" y="417"/>
                        </a:lnTo>
                        <a:lnTo>
                          <a:pt x="59" y="417"/>
                        </a:lnTo>
                        <a:lnTo>
                          <a:pt x="59" y="417"/>
                        </a:lnTo>
                        <a:lnTo>
                          <a:pt x="60" y="417"/>
                        </a:lnTo>
                        <a:lnTo>
                          <a:pt x="60" y="417"/>
                        </a:lnTo>
                        <a:lnTo>
                          <a:pt x="60" y="418"/>
                        </a:lnTo>
                        <a:lnTo>
                          <a:pt x="60" y="418"/>
                        </a:lnTo>
                        <a:lnTo>
                          <a:pt x="60" y="418"/>
                        </a:lnTo>
                        <a:lnTo>
                          <a:pt x="60" y="418"/>
                        </a:lnTo>
                        <a:lnTo>
                          <a:pt x="61" y="418"/>
                        </a:lnTo>
                        <a:lnTo>
                          <a:pt x="61" y="418"/>
                        </a:lnTo>
                        <a:lnTo>
                          <a:pt x="61" y="418"/>
                        </a:lnTo>
                        <a:lnTo>
                          <a:pt x="61" y="418"/>
                        </a:lnTo>
                        <a:lnTo>
                          <a:pt x="61" y="419"/>
                        </a:lnTo>
                        <a:lnTo>
                          <a:pt x="61" y="419"/>
                        </a:lnTo>
                        <a:lnTo>
                          <a:pt x="61" y="419"/>
                        </a:lnTo>
                        <a:lnTo>
                          <a:pt x="62" y="419"/>
                        </a:lnTo>
                        <a:lnTo>
                          <a:pt x="62" y="419"/>
                        </a:lnTo>
                        <a:lnTo>
                          <a:pt x="62" y="419"/>
                        </a:lnTo>
                        <a:lnTo>
                          <a:pt x="62" y="419"/>
                        </a:lnTo>
                        <a:lnTo>
                          <a:pt x="62" y="419"/>
                        </a:lnTo>
                        <a:lnTo>
                          <a:pt x="62" y="420"/>
                        </a:lnTo>
                        <a:lnTo>
                          <a:pt x="64" y="420"/>
                        </a:lnTo>
                        <a:lnTo>
                          <a:pt x="64" y="420"/>
                        </a:lnTo>
                        <a:lnTo>
                          <a:pt x="64" y="420"/>
                        </a:lnTo>
                        <a:lnTo>
                          <a:pt x="64" y="420"/>
                        </a:lnTo>
                        <a:lnTo>
                          <a:pt x="64" y="420"/>
                        </a:lnTo>
                        <a:lnTo>
                          <a:pt x="64" y="420"/>
                        </a:lnTo>
                        <a:lnTo>
                          <a:pt x="64" y="420"/>
                        </a:lnTo>
                        <a:lnTo>
                          <a:pt x="65" y="421"/>
                        </a:lnTo>
                        <a:lnTo>
                          <a:pt x="65" y="421"/>
                        </a:lnTo>
                        <a:lnTo>
                          <a:pt x="65" y="421"/>
                        </a:lnTo>
                        <a:lnTo>
                          <a:pt x="65" y="421"/>
                        </a:lnTo>
                        <a:lnTo>
                          <a:pt x="65" y="421"/>
                        </a:lnTo>
                        <a:lnTo>
                          <a:pt x="65" y="421"/>
                        </a:lnTo>
                        <a:lnTo>
                          <a:pt x="65" y="421"/>
                        </a:lnTo>
                        <a:lnTo>
                          <a:pt x="66" y="422"/>
                        </a:lnTo>
                        <a:lnTo>
                          <a:pt x="66" y="422"/>
                        </a:lnTo>
                        <a:lnTo>
                          <a:pt x="66" y="422"/>
                        </a:lnTo>
                        <a:lnTo>
                          <a:pt x="66" y="422"/>
                        </a:lnTo>
                        <a:lnTo>
                          <a:pt x="66" y="422"/>
                        </a:lnTo>
                        <a:lnTo>
                          <a:pt x="66" y="422"/>
                        </a:lnTo>
                        <a:lnTo>
                          <a:pt x="66" y="422"/>
                        </a:lnTo>
                        <a:lnTo>
                          <a:pt x="67" y="423"/>
                        </a:lnTo>
                        <a:lnTo>
                          <a:pt x="67" y="423"/>
                        </a:lnTo>
                        <a:lnTo>
                          <a:pt x="67" y="423"/>
                        </a:lnTo>
                        <a:lnTo>
                          <a:pt x="67" y="423"/>
                        </a:lnTo>
                        <a:lnTo>
                          <a:pt x="67" y="423"/>
                        </a:lnTo>
                        <a:lnTo>
                          <a:pt x="67" y="423"/>
                        </a:lnTo>
                        <a:lnTo>
                          <a:pt x="67" y="424"/>
                        </a:lnTo>
                        <a:lnTo>
                          <a:pt x="67" y="424"/>
                        </a:lnTo>
                        <a:lnTo>
                          <a:pt x="68" y="424"/>
                        </a:lnTo>
                        <a:lnTo>
                          <a:pt x="68" y="424"/>
                        </a:lnTo>
                        <a:lnTo>
                          <a:pt x="68" y="424"/>
                        </a:lnTo>
                        <a:lnTo>
                          <a:pt x="68" y="424"/>
                        </a:lnTo>
                        <a:lnTo>
                          <a:pt x="68" y="424"/>
                        </a:lnTo>
                        <a:lnTo>
                          <a:pt x="68" y="426"/>
                        </a:lnTo>
                        <a:lnTo>
                          <a:pt x="68" y="426"/>
                        </a:lnTo>
                        <a:lnTo>
                          <a:pt x="68" y="426"/>
                        </a:lnTo>
                        <a:lnTo>
                          <a:pt x="69" y="426"/>
                        </a:lnTo>
                        <a:lnTo>
                          <a:pt x="69" y="426"/>
                        </a:lnTo>
                        <a:lnTo>
                          <a:pt x="69" y="426"/>
                        </a:lnTo>
                        <a:lnTo>
                          <a:pt x="69" y="427"/>
                        </a:lnTo>
                        <a:lnTo>
                          <a:pt x="69" y="427"/>
                        </a:lnTo>
                        <a:lnTo>
                          <a:pt x="69" y="427"/>
                        </a:lnTo>
                        <a:lnTo>
                          <a:pt x="69" y="427"/>
                        </a:lnTo>
                        <a:lnTo>
                          <a:pt x="69" y="427"/>
                        </a:lnTo>
                        <a:lnTo>
                          <a:pt x="69" y="427"/>
                        </a:lnTo>
                        <a:lnTo>
                          <a:pt x="70" y="428"/>
                        </a:lnTo>
                        <a:lnTo>
                          <a:pt x="70" y="428"/>
                        </a:lnTo>
                        <a:lnTo>
                          <a:pt x="70" y="428"/>
                        </a:lnTo>
                        <a:lnTo>
                          <a:pt x="70" y="428"/>
                        </a:lnTo>
                        <a:lnTo>
                          <a:pt x="70" y="428"/>
                        </a:lnTo>
                        <a:lnTo>
                          <a:pt x="70" y="428"/>
                        </a:lnTo>
                        <a:lnTo>
                          <a:pt x="70" y="429"/>
                        </a:lnTo>
                        <a:lnTo>
                          <a:pt x="70" y="429"/>
                        </a:lnTo>
                        <a:lnTo>
                          <a:pt x="70" y="429"/>
                        </a:lnTo>
                        <a:lnTo>
                          <a:pt x="71" y="429"/>
                        </a:lnTo>
                        <a:lnTo>
                          <a:pt x="71" y="429"/>
                        </a:lnTo>
                        <a:lnTo>
                          <a:pt x="71" y="429"/>
                        </a:lnTo>
                        <a:lnTo>
                          <a:pt x="71" y="430"/>
                        </a:lnTo>
                        <a:lnTo>
                          <a:pt x="71" y="430"/>
                        </a:lnTo>
                        <a:lnTo>
                          <a:pt x="71" y="430"/>
                        </a:lnTo>
                        <a:lnTo>
                          <a:pt x="71" y="430"/>
                        </a:lnTo>
                        <a:lnTo>
                          <a:pt x="71" y="430"/>
                        </a:lnTo>
                        <a:lnTo>
                          <a:pt x="71" y="431"/>
                        </a:lnTo>
                        <a:lnTo>
                          <a:pt x="71" y="431"/>
                        </a:lnTo>
                        <a:lnTo>
                          <a:pt x="73" y="431"/>
                        </a:lnTo>
                        <a:lnTo>
                          <a:pt x="73" y="431"/>
                        </a:lnTo>
                        <a:lnTo>
                          <a:pt x="73" y="431"/>
                        </a:lnTo>
                        <a:lnTo>
                          <a:pt x="73" y="431"/>
                        </a:lnTo>
                        <a:lnTo>
                          <a:pt x="73" y="432"/>
                        </a:lnTo>
                        <a:lnTo>
                          <a:pt x="73" y="432"/>
                        </a:lnTo>
                        <a:lnTo>
                          <a:pt x="73" y="432"/>
                        </a:lnTo>
                        <a:lnTo>
                          <a:pt x="73" y="432"/>
                        </a:lnTo>
                        <a:lnTo>
                          <a:pt x="73" y="432"/>
                        </a:lnTo>
                        <a:lnTo>
                          <a:pt x="73" y="433"/>
                        </a:lnTo>
                        <a:lnTo>
                          <a:pt x="73" y="433"/>
                        </a:lnTo>
                        <a:lnTo>
                          <a:pt x="73" y="433"/>
                        </a:lnTo>
                        <a:lnTo>
                          <a:pt x="74" y="433"/>
                        </a:lnTo>
                        <a:lnTo>
                          <a:pt x="74" y="433"/>
                        </a:lnTo>
                        <a:lnTo>
                          <a:pt x="74" y="433"/>
                        </a:lnTo>
                        <a:lnTo>
                          <a:pt x="74" y="435"/>
                        </a:lnTo>
                        <a:lnTo>
                          <a:pt x="74" y="435"/>
                        </a:lnTo>
                        <a:lnTo>
                          <a:pt x="74" y="435"/>
                        </a:lnTo>
                        <a:lnTo>
                          <a:pt x="74" y="435"/>
                        </a:lnTo>
                        <a:lnTo>
                          <a:pt x="74" y="435"/>
                        </a:lnTo>
                        <a:lnTo>
                          <a:pt x="74" y="436"/>
                        </a:lnTo>
                        <a:lnTo>
                          <a:pt x="74" y="436"/>
                        </a:lnTo>
                        <a:lnTo>
                          <a:pt x="74" y="436"/>
                        </a:lnTo>
                        <a:lnTo>
                          <a:pt x="74" y="436"/>
                        </a:lnTo>
                        <a:lnTo>
                          <a:pt x="74" y="436"/>
                        </a:lnTo>
                        <a:lnTo>
                          <a:pt x="74" y="437"/>
                        </a:lnTo>
                        <a:lnTo>
                          <a:pt x="75" y="437"/>
                        </a:lnTo>
                        <a:lnTo>
                          <a:pt x="75" y="437"/>
                        </a:lnTo>
                        <a:lnTo>
                          <a:pt x="75" y="437"/>
                        </a:lnTo>
                        <a:lnTo>
                          <a:pt x="75" y="437"/>
                        </a:lnTo>
                        <a:lnTo>
                          <a:pt x="75" y="438"/>
                        </a:lnTo>
                        <a:lnTo>
                          <a:pt x="75" y="438"/>
                        </a:lnTo>
                        <a:lnTo>
                          <a:pt x="75" y="438"/>
                        </a:lnTo>
                        <a:lnTo>
                          <a:pt x="75" y="438"/>
                        </a:lnTo>
                        <a:lnTo>
                          <a:pt x="75" y="438"/>
                        </a:lnTo>
                        <a:lnTo>
                          <a:pt x="75" y="439"/>
                        </a:lnTo>
                        <a:lnTo>
                          <a:pt x="75" y="439"/>
                        </a:lnTo>
                        <a:lnTo>
                          <a:pt x="75" y="439"/>
                        </a:lnTo>
                        <a:lnTo>
                          <a:pt x="75" y="439"/>
                        </a:lnTo>
                        <a:lnTo>
                          <a:pt x="75" y="439"/>
                        </a:lnTo>
                        <a:lnTo>
                          <a:pt x="75" y="440"/>
                        </a:lnTo>
                        <a:lnTo>
                          <a:pt x="75" y="440"/>
                        </a:lnTo>
                        <a:lnTo>
                          <a:pt x="75" y="440"/>
                        </a:lnTo>
                        <a:lnTo>
                          <a:pt x="75" y="440"/>
                        </a:lnTo>
                        <a:lnTo>
                          <a:pt x="75" y="440"/>
                        </a:lnTo>
                        <a:lnTo>
                          <a:pt x="75" y="441"/>
                        </a:lnTo>
                        <a:lnTo>
                          <a:pt x="76" y="441"/>
                        </a:lnTo>
                        <a:lnTo>
                          <a:pt x="76" y="441"/>
                        </a:lnTo>
                        <a:lnTo>
                          <a:pt x="76" y="441"/>
                        </a:lnTo>
                        <a:lnTo>
                          <a:pt x="76" y="441"/>
                        </a:lnTo>
                        <a:lnTo>
                          <a:pt x="76" y="442"/>
                        </a:lnTo>
                        <a:lnTo>
                          <a:pt x="76" y="442"/>
                        </a:lnTo>
                        <a:lnTo>
                          <a:pt x="76" y="442"/>
                        </a:lnTo>
                        <a:lnTo>
                          <a:pt x="76" y="442"/>
                        </a:lnTo>
                        <a:lnTo>
                          <a:pt x="76" y="442"/>
                        </a:lnTo>
                        <a:lnTo>
                          <a:pt x="76" y="444"/>
                        </a:lnTo>
                        <a:lnTo>
                          <a:pt x="76" y="444"/>
                        </a:lnTo>
                        <a:lnTo>
                          <a:pt x="76" y="444"/>
                        </a:lnTo>
                        <a:lnTo>
                          <a:pt x="76" y="444"/>
                        </a:lnTo>
                        <a:lnTo>
                          <a:pt x="76" y="445"/>
                        </a:lnTo>
                        <a:lnTo>
                          <a:pt x="76" y="445"/>
                        </a:lnTo>
                        <a:lnTo>
                          <a:pt x="76" y="445"/>
                        </a:lnTo>
                        <a:lnTo>
                          <a:pt x="76" y="445"/>
                        </a:lnTo>
                        <a:lnTo>
                          <a:pt x="76" y="445"/>
                        </a:lnTo>
                        <a:lnTo>
                          <a:pt x="76" y="446"/>
                        </a:lnTo>
                        <a:lnTo>
                          <a:pt x="76" y="446"/>
                        </a:lnTo>
                        <a:lnTo>
                          <a:pt x="76" y="446"/>
                        </a:lnTo>
                        <a:lnTo>
                          <a:pt x="76" y="446"/>
                        </a:lnTo>
                        <a:lnTo>
                          <a:pt x="76" y="446"/>
                        </a:lnTo>
                        <a:lnTo>
                          <a:pt x="76" y="447"/>
                        </a:lnTo>
                        <a:lnTo>
                          <a:pt x="76" y="447"/>
                        </a:lnTo>
                        <a:lnTo>
                          <a:pt x="76" y="447"/>
                        </a:lnTo>
                        <a:lnTo>
                          <a:pt x="76" y="447"/>
                        </a:lnTo>
                        <a:lnTo>
                          <a:pt x="76" y="447"/>
                        </a:lnTo>
                        <a:lnTo>
                          <a:pt x="76" y="448"/>
                        </a:lnTo>
                        <a:lnTo>
                          <a:pt x="76" y="448"/>
                        </a:lnTo>
                        <a:lnTo>
                          <a:pt x="76" y="448"/>
                        </a:lnTo>
                        <a:lnTo>
                          <a:pt x="76" y="448"/>
                        </a:lnTo>
                        <a:lnTo>
                          <a:pt x="76" y="449"/>
                        </a:lnTo>
                        <a:lnTo>
                          <a:pt x="76" y="449"/>
                        </a:lnTo>
                        <a:lnTo>
                          <a:pt x="76" y="449"/>
                        </a:lnTo>
                        <a:lnTo>
                          <a:pt x="76" y="449"/>
                        </a:lnTo>
                        <a:lnTo>
                          <a:pt x="76" y="449"/>
                        </a:lnTo>
                        <a:lnTo>
                          <a:pt x="76" y="450"/>
                        </a:lnTo>
                        <a:lnTo>
                          <a:pt x="76" y="450"/>
                        </a:lnTo>
                        <a:lnTo>
                          <a:pt x="76" y="450"/>
                        </a:lnTo>
                        <a:lnTo>
                          <a:pt x="76" y="450"/>
                        </a:lnTo>
                        <a:lnTo>
                          <a:pt x="76" y="450"/>
                        </a:lnTo>
                        <a:lnTo>
                          <a:pt x="76" y="452"/>
                        </a:lnTo>
                        <a:lnTo>
                          <a:pt x="76" y="452"/>
                        </a:lnTo>
                        <a:lnTo>
                          <a:pt x="76" y="452"/>
                        </a:lnTo>
                        <a:lnTo>
                          <a:pt x="76" y="452"/>
                        </a:lnTo>
                        <a:lnTo>
                          <a:pt x="76" y="453"/>
                        </a:lnTo>
                        <a:lnTo>
                          <a:pt x="76" y="453"/>
                        </a:lnTo>
                        <a:lnTo>
                          <a:pt x="76" y="453"/>
                        </a:lnTo>
                        <a:lnTo>
                          <a:pt x="76" y="453"/>
                        </a:lnTo>
                        <a:lnTo>
                          <a:pt x="76" y="453"/>
                        </a:lnTo>
                        <a:lnTo>
                          <a:pt x="76" y="454"/>
                        </a:lnTo>
                        <a:lnTo>
                          <a:pt x="76" y="454"/>
                        </a:lnTo>
                        <a:lnTo>
                          <a:pt x="76" y="454"/>
                        </a:lnTo>
                        <a:lnTo>
                          <a:pt x="76" y="454"/>
                        </a:lnTo>
                        <a:lnTo>
                          <a:pt x="76" y="454"/>
                        </a:lnTo>
                        <a:lnTo>
                          <a:pt x="76" y="455"/>
                        </a:lnTo>
                        <a:lnTo>
                          <a:pt x="76" y="455"/>
                        </a:lnTo>
                        <a:lnTo>
                          <a:pt x="76" y="455"/>
                        </a:lnTo>
                        <a:lnTo>
                          <a:pt x="75" y="455"/>
                        </a:lnTo>
                        <a:lnTo>
                          <a:pt x="75" y="455"/>
                        </a:lnTo>
                        <a:lnTo>
                          <a:pt x="75" y="456"/>
                        </a:lnTo>
                        <a:lnTo>
                          <a:pt x="75" y="456"/>
                        </a:lnTo>
                        <a:lnTo>
                          <a:pt x="75" y="456"/>
                        </a:lnTo>
                        <a:lnTo>
                          <a:pt x="75" y="456"/>
                        </a:lnTo>
                        <a:lnTo>
                          <a:pt x="75" y="456"/>
                        </a:lnTo>
                        <a:lnTo>
                          <a:pt x="75" y="457"/>
                        </a:lnTo>
                        <a:lnTo>
                          <a:pt x="75" y="457"/>
                        </a:lnTo>
                        <a:lnTo>
                          <a:pt x="75" y="457"/>
                        </a:lnTo>
                        <a:lnTo>
                          <a:pt x="75" y="457"/>
                        </a:lnTo>
                        <a:lnTo>
                          <a:pt x="75" y="457"/>
                        </a:lnTo>
                        <a:lnTo>
                          <a:pt x="75" y="458"/>
                        </a:lnTo>
                        <a:lnTo>
                          <a:pt x="75" y="458"/>
                        </a:lnTo>
                        <a:lnTo>
                          <a:pt x="75" y="458"/>
                        </a:lnTo>
                        <a:lnTo>
                          <a:pt x="75" y="458"/>
                        </a:lnTo>
                        <a:lnTo>
                          <a:pt x="75" y="458"/>
                        </a:lnTo>
                        <a:lnTo>
                          <a:pt x="75" y="459"/>
                        </a:lnTo>
                        <a:lnTo>
                          <a:pt x="75" y="459"/>
                        </a:lnTo>
                        <a:lnTo>
                          <a:pt x="75" y="459"/>
                        </a:lnTo>
                        <a:lnTo>
                          <a:pt x="74" y="459"/>
                        </a:lnTo>
                        <a:lnTo>
                          <a:pt x="74" y="459"/>
                        </a:lnTo>
                        <a:lnTo>
                          <a:pt x="74" y="461"/>
                        </a:lnTo>
                        <a:lnTo>
                          <a:pt x="74" y="461"/>
                        </a:lnTo>
                        <a:lnTo>
                          <a:pt x="74" y="461"/>
                        </a:lnTo>
                        <a:lnTo>
                          <a:pt x="74" y="461"/>
                        </a:lnTo>
                        <a:lnTo>
                          <a:pt x="74" y="461"/>
                        </a:lnTo>
                        <a:lnTo>
                          <a:pt x="74" y="462"/>
                        </a:lnTo>
                        <a:lnTo>
                          <a:pt x="74" y="462"/>
                        </a:lnTo>
                        <a:lnTo>
                          <a:pt x="74" y="462"/>
                        </a:lnTo>
                        <a:lnTo>
                          <a:pt x="74" y="462"/>
                        </a:lnTo>
                        <a:lnTo>
                          <a:pt x="74" y="462"/>
                        </a:lnTo>
                        <a:lnTo>
                          <a:pt x="74" y="463"/>
                        </a:lnTo>
                        <a:lnTo>
                          <a:pt x="74" y="463"/>
                        </a:lnTo>
                        <a:lnTo>
                          <a:pt x="73" y="463"/>
                        </a:lnTo>
                        <a:lnTo>
                          <a:pt x="73" y="463"/>
                        </a:lnTo>
                        <a:lnTo>
                          <a:pt x="73" y="463"/>
                        </a:lnTo>
                        <a:lnTo>
                          <a:pt x="73" y="463"/>
                        </a:lnTo>
                        <a:lnTo>
                          <a:pt x="73" y="464"/>
                        </a:lnTo>
                        <a:lnTo>
                          <a:pt x="73" y="464"/>
                        </a:lnTo>
                        <a:lnTo>
                          <a:pt x="73" y="464"/>
                        </a:lnTo>
                        <a:lnTo>
                          <a:pt x="73" y="464"/>
                        </a:lnTo>
                        <a:lnTo>
                          <a:pt x="73" y="464"/>
                        </a:lnTo>
                        <a:lnTo>
                          <a:pt x="73" y="465"/>
                        </a:lnTo>
                        <a:lnTo>
                          <a:pt x="73" y="465"/>
                        </a:lnTo>
                        <a:lnTo>
                          <a:pt x="73" y="465"/>
                        </a:lnTo>
                        <a:lnTo>
                          <a:pt x="71" y="465"/>
                        </a:lnTo>
                        <a:lnTo>
                          <a:pt x="71" y="465"/>
                        </a:lnTo>
                        <a:lnTo>
                          <a:pt x="71" y="465"/>
                        </a:lnTo>
                        <a:lnTo>
                          <a:pt x="71" y="466"/>
                        </a:lnTo>
                        <a:lnTo>
                          <a:pt x="71" y="466"/>
                        </a:lnTo>
                        <a:lnTo>
                          <a:pt x="71" y="466"/>
                        </a:lnTo>
                        <a:lnTo>
                          <a:pt x="71" y="466"/>
                        </a:lnTo>
                        <a:lnTo>
                          <a:pt x="71" y="466"/>
                        </a:lnTo>
                        <a:lnTo>
                          <a:pt x="71" y="467"/>
                        </a:lnTo>
                        <a:lnTo>
                          <a:pt x="71" y="467"/>
                        </a:lnTo>
                        <a:lnTo>
                          <a:pt x="70" y="467"/>
                        </a:lnTo>
                        <a:lnTo>
                          <a:pt x="70" y="467"/>
                        </a:lnTo>
                        <a:lnTo>
                          <a:pt x="70" y="467"/>
                        </a:lnTo>
                        <a:lnTo>
                          <a:pt x="70" y="467"/>
                        </a:lnTo>
                        <a:lnTo>
                          <a:pt x="70" y="468"/>
                        </a:lnTo>
                        <a:lnTo>
                          <a:pt x="70" y="468"/>
                        </a:lnTo>
                        <a:lnTo>
                          <a:pt x="70" y="468"/>
                        </a:lnTo>
                        <a:lnTo>
                          <a:pt x="70" y="468"/>
                        </a:lnTo>
                        <a:lnTo>
                          <a:pt x="70" y="468"/>
                        </a:lnTo>
                        <a:lnTo>
                          <a:pt x="69" y="468"/>
                        </a:lnTo>
                        <a:lnTo>
                          <a:pt x="69" y="470"/>
                        </a:lnTo>
                        <a:lnTo>
                          <a:pt x="69" y="470"/>
                        </a:lnTo>
                        <a:lnTo>
                          <a:pt x="69" y="470"/>
                        </a:lnTo>
                        <a:lnTo>
                          <a:pt x="69" y="470"/>
                        </a:lnTo>
                        <a:lnTo>
                          <a:pt x="69" y="470"/>
                        </a:lnTo>
                        <a:lnTo>
                          <a:pt x="69" y="470"/>
                        </a:lnTo>
                        <a:lnTo>
                          <a:pt x="69" y="471"/>
                        </a:lnTo>
                        <a:lnTo>
                          <a:pt x="69" y="471"/>
                        </a:lnTo>
                        <a:lnTo>
                          <a:pt x="68" y="471"/>
                        </a:lnTo>
                        <a:lnTo>
                          <a:pt x="68" y="471"/>
                        </a:lnTo>
                        <a:lnTo>
                          <a:pt x="68" y="471"/>
                        </a:lnTo>
                        <a:lnTo>
                          <a:pt x="68" y="471"/>
                        </a:lnTo>
                        <a:lnTo>
                          <a:pt x="68" y="472"/>
                        </a:lnTo>
                        <a:lnTo>
                          <a:pt x="68" y="472"/>
                        </a:lnTo>
                        <a:lnTo>
                          <a:pt x="68" y="472"/>
                        </a:lnTo>
                        <a:lnTo>
                          <a:pt x="68" y="472"/>
                        </a:lnTo>
                        <a:lnTo>
                          <a:pt x="67" y="472"/>
                        </a:lnTo>
                        <a:lnTo>
                          <a:pt x="67" y="472"/>
                        </a:lnTo>
                        <a:lnTo>
                          <a:pt x="67" y="472"/>
                        </a:lnTo>
                        <a:lnTo>
                          <a:pt x="67" y="473"/>
                        </a:lnTo>
                        <a:lnTo>
                          <a:pt x="67" y="473"/>
                        </a:lnTo>
                        <a:lnTo>
                          <a:pt x="67" y="473"/>
                        </a:lnTo>
                        <a:lnTo>
                          <a:pt x="67" y="473"/>
                        </a:lnTo>
                        <a:lnTo>
                          <a:pt x="67" y="473"/>
                        </a:lnTo>
                        <a:lnTo>
                          <a:pt x="66" y="473"/>
                        </a:lnTo>
                        <a:lnTo>
                          <a:pt x="66" y="473"/>
                        </a:lnTo>
                        <a:lnTo>
                          <a:pt x="66" y="474"/>
                        </a:lnTo>
                        <a:lnTo>
                          <a:pt x="66" y="474"/>
                        </a:lnTo>
                        <a:lnTo>
                          <a:pt x="66" y="474"/>
                        </a:lnTo>
                        <a:lnTo>
                          <a:pt x="66" y="474"/>
                        </a:lnTo>
                        <a:lnTo>
                          <a:pt x="66" y="474"/>
                        </a:lnTo>
                        <a:lnTo>
                          <a:pt x="65" y="474"/>
                        </a:lnTo>
                        <a:lnTo>
                          <a:pt x="65" y="475"/>
                        </a:lnTo>
                        <a:lnTo>
                          <a:pt x="65" y="475"/>
                        </a:lnTo>
                        <a:lnTo>
                          <a:pt x="65" y="475"/>
                        </a:lnTo>
                        <a:lnTo>
                          <a:pt x="65" y="475"/>
                        </a:lnTo>
                        <a:lnTo>
                          <a:pt x="65" y="475"/>
                        </a:lnTo>
                        <a:lnTo>
                          <a:pt x="65" y="475"/>
                        </a:lnTo>
                        <a:lnTo>
                          <a:pt x="64" y="475"/>
                        </a:lnTo>
                        <a:lnTo>
                          <a:pt x="64" y="475"/>
                        </a:lnTo>
                        <a:lnTo>
                          <a:pt x="64" y="476"/>
                        </a:lnTo>
                        <a:lnTo>
                          <a:pt x="64" y="476"/>
                        </a:lnTo>
                        <a:lnTo>
                          <a:pt x="64" y="476"/>
                        </a:lnTo>
                        <a:lnTo>
                          <a:pt x="64" y="476"/>
                        </a:lnTo>
                        <a:lnTo>
                          <a:pt x="64" y="476"/>
                        </a:lnTo>
                        <a:lnTo>
                          <a:pt x="62" y="476"/>
                        </a:lnTo>
                        <a:lnTo>
                          <a:pt x="62" y="476"/>
                        </a:lnTo>
                        <a:lnTo>
                          <a:pt x="62" y="477"/>
                        </a:lnTo>
                        <a:lnTo>
                          <a:pt x="62" y="477"/>
                        </a:lnTo>
                        <a:lnTo>
                          <a:pt x="62" y="477"/>
                        </a:lnTo>
                        <a:lnTo>
                          <a:pt x="62" y="477"/>
                        </a:lnTo>
                        <a:lnTo>
                          <a:pt x="61" y="477"/>
                        </a:lnTo>
                        <a:lnTo>
                          <a:pt x="61" y="477"/>
                        </a:lnTo>
                        <a:lnTo>
                          <a:pt x="61" y="477"/>
                        </a:lnTo>
                        <a:lnTo>
                          <a:pt x="61" y="477"/>
                        </a:lnTo>
                        <a:lnTo>
                          <a:pt x="61" y="479"/>
                        </a:lnTo>
                        <a:lnTo>
                          <a:pt x="61" y="479"/>
                        </a:lnTo>
                        <a:lnTo>
                          <a:pt x="61" y="479"/>
                        </a:lnTo>
                        <a:lnTo>
                          <a:pt x="60" y="479"/>
                        </a:lnTo>
                        <a:lnTo>
                          <a:pt x="60" y="479"/>
                        </a:lnTo>
                        <a:lnTo>
                          <a:pt x="60" y="479"/>
                        </a:lnTo>
                        <a:lnTo>
                          <a:pt x="60" y="479"/>
                        </a:lnTo>
                        <a:lnTo>
                          <a:pt x="60" y="479"/>
                        </a:lnTo>
                        <a:lnTo>
                          <a:pt x="60" y="479"/>
                        </a:lnTo>
                        <a:lnTo>
                          <a:pt x="59" y="480"/>
                        </a:lnTo>
                        <a:lnTo>
                          <a:pt x="59" y="480"/>
                        </a:lnTo>
                        <a:lnTo>
                          <a:pt x="59" y="480"/>
                        </a:lnTo>
                        <a:lnTo>
                          <a:pt x="59" y="480"/>
                        </a:lnTo>
                        <a:lnTo>
                          <a:pt x="59" y="480"/>
                        </a:lnTo>
                        <a:lnTo>
                          <a:pt x="59" y="480"/>
                        </a:lnTo>
                        <a:lnTo>
                          <a:pt x="58" y="480"/>
                        </a:lnTo>
                        <a:lnTo>
                          <a:pt x="58" y="480"/>
                        </a:lnTo>
                        <a:lnTo>
                          <a:pt x="58" y="480"/>
                        </a:lnTo>
                        <a:lnTo>
                          <a:pt x="58" y="481"/>
                        </a:lnTo>
                        <a:lnTo>
                          <a:pt x="58" y="481"/>
                        </a:lnTo>
                        <a:lnTo>
                          <a:pt x="57" y="481"/>
                        </a:lnTo>
                        <a:lnTo>
                          <a:pt x="57" y="481"/>
                        </a:lnTo>
                        <a:lnTo>
                          <a:pt x="57" y="481"/>
                        </a:lnTo>
                        <a:lnTo>
                          <a:pt x="57" y="481"/>
                        </a:lnTo>
                        <a:lnTo>
                          <a:pt x="57" y="481"/>
                        </a:lnTo>
                        <a:lnTo>
                          <a:pt x="57" y="481"/>
                        </a:lnTo>
                        <a:lnTo>
                          <a:pt x="56" y="481"/>
                        </a:lnTo>
                        <a:lnTo>
                          <a:pt x="56" y="481"/>
                        </a:lnTo>
                        <a:lnTo>
                          <a:pt x="56" y="482"/>
                        </a:lnTo>
                        <a:lnTo>
                          <a:pt x="56" y="482"/>
                        </a:lnTo>
                        <a:lnTo>
                          <a:pt x="56" y="482"/>
                        </a:lnTo>
                        <a:lnTo>
                          <a:pt x="56" y="482"/>
                        </a:lnTo>
                        <a:lnTo>
                          <a:pt x="55" y="482"/>
                        </a:lnTo>
                        <a:lnTo>
                          <a:pt x="55" y="482"/>
                        </a:lnTo>
                        <a:lnTo>
                          <a:pt x="55" y="482"/>
                        </a:lnTo>
                        <a:lnTo>
                          <a:pt x="55" y="482"/>
                        </a:lnTo>
                        <a:lnTo>
                          <a:pt x="55" y="482"/>
                        </a:lnTo>
                        <a:lnTo>
                          <a:pt x="53" y="482"/>
                        </a:lnTo>
                        <a:lnTo>
                          <a:pt x="53" y="482"/>
                        </a:lnTo>
                        <a:lnTo>
                          <a:pt x="53" y="483"/>
                        </a:lnTo>
                        <a:lnTo>
                          <a:pt x="53" y="483"/>
                        </a:lnTo>
                        <a:lnTo>
                          <a:pt x="53" y="483"/>
                        </a:lnTo>
                        <a:lnTo>
                          <a:pt x="52" y="483"/>
                        </a:lnTo>
                        <a:lnTo>
                          <a:pt x="52" y="483"/>
                        </a:lnTo>
                        <a:lnTo>
                          <a:pt x="52" y="483"/>
                        </a:lnTo>
                        <a:lnTo>
                          <a:pt x="52" y="483"/>
                        </a:lnTo>
                        <a:lnTo>
                          <a:pt x="52" y="483"/>
                        </a:lnTo>
                        <a:lnTo>
                          <a:pt x="52" y="483"/>
                        </a:lnTo>
                        <a:lnTo>
                          <a:pt x="51" y="483"/>
                        </a:lnTo>
                        <a:lnTo>
                          <a:pt x="51" y="483"/>
                        </a:lnTo>
                        <a:lnTo>
                          <a:pt x="51" y="483"/>
                        </a:lnTo>
                        <a:lnTo>
                          <a:pt x="51" y="483"/>
                        </a:lnTo>
                        <a:lnTo>
                          <a:pt x="51" y="483"/>
                        </a:lnTo>
                        <a:lnTo>
                          <a:pt x="50" y="484"/>
                        </a:lnTo>
                        <a:lnTo>
                          <a:pt x="50" y="484"/>
                        </a:lnTo>
                        <a:lnTo>
                          <a:pt x="50" y="484"/>
                        </a:lnTo>
                        <a:lnTo>
                          <a:pt x="50" y="484"/>
                        </a:lnTo>
                        <a:lnTo>
                          <a:pt x="50" y="484"/>
                        </a:lnTo>
                        <a:lnTo>
                          <a:pt x="49" y="484"/>
                        </a:lnTo>
                        <a:lnTo>
                          <a:pt x="49" y="484"/>
                        </a:lnTo>
                        <a:lnTo>
                          <a:pt x="49" y="484"/>
                        </a:lnTo>
                        <a:lnTo>
                          <a:pt x="49" y="484"/>
                        </a:lnTo>
                        <a:lnTo>
                          <a:pt x="49" y="484"/>
                        </a:lnTo>
                        <a:lnTo>
                          <a:pt x="48" y="484"/>
                        </a:lnTo>
                        <a:lnTo>
                          <a:pt x="48" y="484"/>
                        </a:lnTo>
                        <a:lnTo>
                          <a:pt x="48" y="484"/>
                        </a:lnTo>
                        <a:lnTo>
                          <a:pt x="48" y="484"/>
                        </a:lnTo>
                        <a:lnTo>
                          <a:pt x="48" y="484"/>
                        </a:lnTo>
                        <a:lnTo>
                          <a:pt x="47" y="484"/>
                        </a:lnTo>
                        <a:lnTo>
                          <a:pt x="47" y="484"/>
                        </a:lnTo>
                        <a:lnTo>
                          <a:pt x="47" y="485"/>
                        </a:lnTo>
                        <a:lnTo>
                          <a:pt x="47" y="485"/>
                        </a:lnTo>
                        <a:lnTo>
                          <a:pt x="47" y="485"/>
                        </a:lnTo>
                        <a:lnTo>
                          <a:pt x="46" y="485"/>
                        </a:lnTo>
                        <a:lnTo>
                          <a:pt x="46" y="485"/>
                        </a:lnTo>
                        <a:lnTo>
                          <a:pt x="46" y="485"/>
                        </a:lnTo>
                        <a:lnTo>
                          <a:pt x="46" y="485"/>
                        </a:lnTo>
                        <a:lnTo>
                          <a:pt x="46" y="485"/>
                        </a:lnTo>
                        <a:lnTo>
                          <a:pt x="44" y="485"/>
                        </a:lnTo>
                        <a:lnTo>
                          <a:pt x="44" y="485"/>
                        </a:lnTo>
                        <a:lnTo>
                          <a:pt x="44" y="485"/>
                        </a:lnTo>
                        <a:lnTo>
                          <a:pt x="44" y="485"/>
                        </a:lnTo>
                        <a:lnTo>
                          <a:pt x="44" y="485"/>
                        </a:lnTo>
                        <a:lnTo>
                          <a:pt x="43" y="485"/>
                        </a:lnTo>
                        <a:lnTo>
                          <a:pt x="43" y="485"/>
                        </a:lnTo>
                        <a:lnTo>
                          <a:pt x="43" y="485"/>
                        </a:lnTo>
                        <a:lnTo>
                          <a:pt x="43" y="485"/>
                        </a:lnTo>
                        <a:lnTo>
                          <a:pt x="43" y="485"/>
                        </a:lnTo>
                        <a:lnTo>
                          <a:pt x="42" y="485"/>
                        </a:lnTo>
                        <a:lnTo>
                          <a:pt x="42" y="485"/>
                        </a:lnTo>
                        <a:lnTo>
                          <a:pt x="42" y="485"/>
                        </a:lnTo>
                        <a:lnTo>
                          <a:pt x="42" y="485"/>
                        </a:lnTo>
                        <a:lnTo>
                          <a:pt x="41" y="485"/>
                        </a:lnTo>
                        <a:lnTo>
                          <a:pt x="41" y="485"/>
                        </a:lnTo>
                        <a:lnTo>
                          <a:pt x="41" y="485"/>
                        </a:lnTo>
                        <a:lnTo>
                          <a:pt x="41" y="485"/>
                        </a:lnTo>
                        <a:lnTo>
                          <a:pt x="41" y="485"/>
                        </a:lnTo>
                        <a:lnTo>
                          <a:pt x="40" y="485"/>
                        </a:lnTo>
                        <a:lnTo>
                          <a:pt x="40" y="485"/>
                        </a:lnTo>
                        <a:lnTo>
                          <a:pt x="40" y="485"/>
                        </a:lnTo>
                        <a:lnTo>
                          <a:pt x="40" y="485"/>
                        </a:lnTo>
                        <a:lnTo>
                          <a:pt x="40" y="485"/>
                        </a:lnTo>
                        <a:lnTo>
                          <a:pt x="39" y="485"/>
                        </a:lnTo>
                        <a:lnTo>
                          <a:pt x="39" y="485"/>
                        </a:lnTo>
                        <a:lnTo>
                          <a:pt x="39" y="485"/>
                        </a:lnTo>
                        <a:lnTo>
                          <a:pt x="39" y="485"/>
                        </a:lnTo>
                        <a:lnTo>
                          <a:pt x="38" y="485"/>
                        </a:lnTo>
                        <a:lnTo>
                          <a:pt x="38" y="485"/>
                        </a:lnTo>
                        <a:lnTo>
                          <a:pt x="38" y="485"/>
                        </a:lnTo>
                        <a:lnTo>
                          <a:pt x="38" y="485"/>
                        </a:lnTo>
                        <a:lnTo>
                          <a:pt x="38" y="485"/>
                        </a:lnTo>
                        <a:lnTo>
                          <a:pt x="36" y="485"/>
                        </a:lnTo>
                        <a:lnTo>
                          <a:pt x="36" y="485"/>
                        </a:lnTo>
                        <a:lnTo>
                          <a:pt x="36" y="485"/>
                        </a:lnTo>
                        <a:lnTo>
                          <a:pt x="36" y="485"/>
                        </a:lnTo>
                        <a:lnTo>
                          <a:pt x="36" y="485"/>
                        </a:lnTo>
                        <a:lnTo>
                          <a:pt x="35" y="485"/>
                        </a:lnTo>
                        <a:lnTo>
                          <a:pt x="35" y="485"/>
                        </a:lnTo>
                        <a:lnTo>
                          <a:pt x="35" y="485"/>
                        </a:lnTo>
                        <a:lnTo>
                          <a:pt x="35" y="485"/>
                        </a:lnTo>
                        <a:lnTo>
                          <a:pt x="34" y="485"/>
                        </a:lnTo>
                        <a:lnTo>
                          <a:pt x="34" y="485"/>
                        </a:lnTo>
                        <a:lnTo>
                          <a:pt x="34" y="485"/>
                        </a:lnTo>
                        <a:lnTo>
                          <a:pt x="34" y="485"/>
                        </a:lnTo>
                        <a:lnTo>
                          <a:pt x="34" y="485"/>
                        </a:lnTo>
                        <a:lnTo>
                          <a:pt x="33" y="485"/>
                        </a:lnTo>
                        <a:lnTo>
                          <a:pt x="33" y="485"/>
                        </a:lnTo>
                        <a:lnTo>
                          <a:pt x="33" y="485"/>
                        </a:lnTo>
                        <a:lnTo>
                          <a:pt x="33" y="485"/>
                        </a:lnTo>
                        <a:lnTo>
                          <a:pt x="33" y="485"/>
                        </a:lnTo>
                        <a:lnTo>
                          <a:pt x="32" y="485"/>
                        </a:lnTo>
                        <a:lnTo>
                          <a:pt x="32" y="485"/>
                        </a:lnTo>
                        <a:lnTo>
                          <a:pt x="32" y="485"/>
                        </a:lnTo>
                        <a:lnTo>
                          <a:pt x="32" y="485"/>
                        </a:lnTo>
                        <a:lnTo>
                          <a:pt x="32" y="485"/>
                        </a:lnTo>
                        <a:lnTo>
                          <a:pt x="31" y="485"/>
                        </a:lnTo>
                        <a:lnTo>
                          <a:pt x="31" y="485"/>
                        </a:lnTo>
                        <a:lnTo>
                          <a:pt x="31" y="485"/>
                        </a:lnTo>
                        <a:lnTo>
                          <a:pt x="31" y="485"/>
                        </a:lnTo>
                        <a:lnTo>
                          <a:pt x="31" y="485"/>
                        </a:lnTo>
                        <a:lnTo>
                          <a:pt x="30" y="485"/>
                        </a:lnTo>
                        <a:lnTo>
                          <a:pt x="30" y="484"/>
                        </a:lnTo>
                        <a:lnTo>
                          <a:pt x="30" y="484"/>
                        </a:lnTo>
                        <a:lnTo>
                          <a:pt x="30" y="484"/>
                        </a:lnTo>
                        <a:lnTo>
                          <a:pt x="30" y="484"/>
                        </a:lnTo>
                        <a:lnTo>
                          <a:pt x="29" y="484"/>
                        </a:lnTo>
                        <a:lnTo>
                          <a:pt x="29" y="484"/>
                        </a:lnTo>
                        <a:lnTo>
                          <a:pt x="29" y="484"/>
                        </a:lnTo>
                        <a:lnTo>
                          <a:pt x="29" y="484"/>
                        </a:lnTo>
                        <a:lnTo>
                          <a:pt x="29" y="484"/>
                        </a:lnTo>
                        <a:lnTo>
                          <a:pt x="27" y="484"/>
                        </a:lnTo>
                        <a:lnTo>
                          <a:pt x="27" y="484"/>
                        </a:lnTo>
                        <a:lnTo>
                          <a:pt x="27" y="484"/>
                        </a:lnTo>
                        <a:lnTo>
                          <a:pt x="27" y="484"/>
                        </a:lnTo>
                        <a:lnTo>
                          <a:pt x="27" y="484"/>
                        </a:lnTo>
                        <a:lnTo>
                          <a:pt x="26" y="484"/>
                        </a:lnTo>
                        <a:lnTo>
                          <a:pt x="26" y="484"/>
                        </a:lnTo>
                        <a:lnTo>
                          <a:pt x="26" y="484"/>
                        </a:lnTo>
                        <a:lnTo>
                          <a:pt x="26" y="483"/>
                        </a:lnTo>
                        <a:lnTo>
                          <a:pt x="26" y="483"/>
                        </a:lnTo>
                        <a:lnTo>
                          <a:pt x="25" y="483"/>
                        </a:lnTo>
                        <a:lnTo>
                          <a:pt x="25" y="483"/>
                        </a:lnTo>
                        <a:lnTo>
                          <a:pt x="25" y="483"/>
                        </a:lnTo>
                        <a:lnTo>
                          <a:pt x="25" y="483"/>
                        </a:lnTo>
                        <a:lnTo>
                          <a:pt x="25" y="483"/>
                        </a:lnTo>
                        <a:lnTo>
                          <a:pt x="24" y="483"/>
                        </a:lnTo>
                        <a:lnTo>
                          <a:pt x="24" y="483"/>
                        </a:lnTo>
                        <a:lnTo>
                          <a:pt x="24" y="483"/>
                        </a:lnTo>
                        <a:lnTo>
                          <a:pt x="24" y="483"/>
                        </a:lnTo>
                        <a:lnTo>
                          <a:pt x="24" y="483"/>
                        </a:lnTo>
                        <a:lnTo>
                          <a:pt x="24" y="483"/>
                        </a:lnTo>
                        <a:lnTo>
                          <a:pt x="23" y="483"/>
                        </a:lnTo>
                        <a:lnTo>
                          <a:pt x="23" y="482"/>
                        </a:lnTo>
                        <a:lnTo>
                          <a:pt x="23" y="482"/>
                        </a:lnTo>
                        <a:lnTo>
                          <a:pt x="23" y="482"/>
                        </a:lnTo>
                        <a:lnTo>
                          <a:pt x="23" y="482"/>
                        </a:lnTo>
                        <a:lnTo>
                          <a:pt x="22" y="482"/>
                        </a:lnTo>
                        <a:lnTo>
                          <a:pt x="22" y="482"/>
                        </a:lnTo>
                        <a:lnTo>
                          <a:pt x="22" y="482"/>
                        </a:lnTo>
                        <a:lnTo>
                          <a:pt x="22" y="482"/>
                        </a:lnTo>
                        <a:lnTo>
                          <a:pt x="22" y="482"/>
                        </a:lnTo>
                        <a:lnTo>
                          <a:pt x="21" y="482"/>
                        </a:lnTo>
                        <a:lnTo>
                          <a:pt x="21" y="482"/>
                        </a:lnTo>
                        <a:lnTo>
                          <a:pt x="21" y="481"/>
                        </a:lnTo>
                        <a:lnTo>
                          <a:pt x="21" y="481"/>
                        </a:lnTo>
                        <a:lnTo>
                          <a:pt x="21" y="481"/>
                        </a:lnTo>
                        <a:lnTo>
                          <a:pt x="21" y="481"/>
                        </a:lnTo>
                        <a:lnTo>
                          <a:pt x="20" y="481"/>
                        </a:lnTo>
                        <a:lnTo>
                          <a:pt x="20" y="481"/>
                        </a:lnTo>
                        <a:lnTo>
                          <a:pt x="20" y="481"/>
                        </a:lnTo>
                        <a:lnTo>
                          <a:pt x="20" y="481"/>
                        </a:lnTo>
                        <a:lnTo>
                          <a:pt x="20" y="481"/>
                        </a:lnTo>
                        <a:lnTo>
                          <a:pt x="20" y="481"/>
                        </a:lnTo>
                        <a:lnTo>
                          <a:pt x="18" y="480"/>
                        </a:lnTo>
                        <a:lnTo>
                          <a:pt x="18" y="480"/>
                        </a:lnTo>
                        <a:lnTo>
                          <a:pt x="18" y="480"/>
                        </a:lnTo>
                        <a:lnTo>
                          <a:pt x="18" y="480"/>
                        </a:lnTo>
                        <a:lnTo>
                          <a:pt x="18" y="480"/>
                        </a:lnTo>
                        <a:lnTo>
                          <a:pt x="18" y="480"/>
                        </a:lnTo>
                        <a:lnTo>
                          <a:pt x="17" y="480"/>
                        </a:lnTo>
                        <a:lnTo>
                          <a:pt x="17" y="480"/>
                        </a:lnTo>
                        <a:lnTo>
                          <a:pt x="17" y="480"/>
                        </a:lnTo>
                        <a:lnTo>
                          <a:pt x="17" y="479"/>
                        </a:lnTo>
                        <a:lnTo>
                          <a:pt x="17" y="479"/>
                        </a:lnTo>
                        <a:lnTo>
                          <a:pt x="17" y="479"/>
                        </a:lnTo>
                        <a:lnTo>
                          <a:pt x="16" y="479"/>
                        </a:lnTo>
                        <a:lnTo>
                          <a:pt x="16" y="479"/>
                        </a:lnTo>
                        <a:lnTo>
                          <a:pt x="16" y="479"/>
                        </a:lnTo>
                        <a:lnTo>
                          <a:pt x="16" y="479"/>
                        </a:lnTo>
                        <a:lnTo>
                          <a:pt x="16" y="479"/>
                        </a:lnTo>
                        <a:lnTo>
                          <a:pt x="16" y="479"/>
                        </a:lnTo>
                        <a:lnTo>
                          <a:pt x="15" y="477"/>
                        </a:lnTo>
                        <a:lnTo>
                          <a:pt x="15" y="477"/>
                        </a:lnTo>
                        <a:lnTo>
                          <a:pt x="15" y="477"/>
                        </a:lnTo>
                        <a:lnTo>
                          <a:pt x="15" y="477"/>
                        </a:lnTo>
                        <a:lnTo>
                          <a:pt x="15" y="477"/>
                        </a:lnTo>
                        <a:lnTo>
                          <a:pt x="15" y="477"/>
                        </a:lnTo>
                        <a:lnTo>
                          <a:pt x="14" y="477"/>
                        </a:lnTo>
                        <a:lnTo>
                          <a:pt x="14" y="477"/>
                        </a:lnTo>
                        <a:lnTo>
                          <a:pt x="14" y="476"/>
                        </a:lnTo>
                        <a:lnTo>
                          <a:pt x="14" y="476"/>
                        </a:lnTo>
                        <a:lnTo>
                          <a:pt x="14" y="476"/>
                        </a:lnTo>
                        <a:lnTo>
                          <a:pt x="14" y="476"/>
                        </a:lnTo>
                        <a:lnTo>
                          <a:pt x="14" y="476"/>
                        </a:lnTo>
                        <a:lnTo>
                          <a:pt x="13" y="476"/>
                        </a:lnTo>
                        <a:lnTo>
                          <a:pt x="13" y="476"/>
                        </a:lnTo>
                        <a:lnTo>
                          <a:pt x="13" y="475"/>
                        </a:lnTo>
                        <a:lnTo>
                          <a:pt x="13" y="475"/>
                        </a:lnTo>
                        <a:lnTo>
                          <a:pt x="13" y="475"/>
                        </a:lnTo>
                        <a:lnTo>
                          <a:pt x="13" y="475"/>
                        </a:lnTo>
                        <a:lnTo>
                          <a:pt x="13" y="475"/>
                        </a:lnTo>
                        <a:lnTo>
                          <a:pt x="12" y="475"/>
                        </a:lnTo>
                        <a:lnTo>
                          <a:pt x="12" y="475"/>
                        </a:lnTo>
                        <a:lnTo>
                          <a:pt x="12" y="475"/>
                        </a:lnTo>
                        <a:lnTo>
                          <a:pt x="12" y="474"/>
                        </a:lnTo>
                        <a:lnTo>
                          <a:pt x="12" y="474"/>
                        </a:lnTo>
                        <a:lnTo>
                          <a:pt x="12" y="474"/>
                        </a:lnTo>
                        <a:lnTo>
                          <a:pt x="12" y="474"/>
                        </a:lnTo>
                        <a:lnTo>
                          <a:pt x="11" y="474"/>
                        </a:lnTo>
                        <a:lnTo>
                          <a:pt x="11" y="474"/>
                        </a:lnTo>
                        <a:lnTo>
                          <a:pt x="11" y="473"/>
                        </a:lnTo>
                        <a:lnTo>
                          <a:pt x="11" y="473"/>
                        </a:lnTo>
                        <a:lnTo>
                          <a:pt x="11" y="473"/>
                        </a:lnTo>
                        <a:lnTo>
                          <a:pt x="11" y="473"/>
                        </a:lnTo>
                        <a:lnTo>
                          <a:pt x="11" y="473"/>
                        </a:lnTo>
                        <a:lnTo>
                          <a:pt x="9" y="473"/>
                        </a:lnTo>
                        <a:lnTo>
                          <a:pt x="9" y="473"/>
                        </a:lnTo>
                        <a:lnTo>
                          <a:pt x="9" y="472"/>
                        </a:lnTo>
                        <a:lnTo>
                          <a:pt x="9" y="472"/>
                        </a:lnTo>
                        <a:lnTo>
                          <a:pt x="9" y="472"/>
                        </a:lnTo>
                        <a:lnTo>
                          <a:pt x="9" y="472"/>
                        </a:lnTo>
                        <a:lnTo>
                          <a:pt x="9" y="472"/>
                        </a:lnTo>
                        <a:lnTo>
                          <a:pt x="9" y="472"/>
                        </a:lnTo>
                        <a:lnTo>
                          <a:pt x="8" y="472"/>
                        </a:lnTo>
                        <a:lnTo>
                          <a:pt x="8" y="471"/>
                        </a:lnTo>
                        <a:lnTo>
                          <a:pt x="8" y="471"/>
                        </a:lnTo>
                        <a:lnTo>
                          <a:pt x="8" y="471"/>
                        </a:lnTo>
                        <a:lnTo>
                          <a:pt x="8" y="471"/>
                        </a:lnTo>
                        <a:lnTo>
                          <a:pt x="8" y="471"/>
                        </a:lnTo>
                        <a:lnTo>
                          <a:pt x="8" y="471"/>
                        </a:lnTo>
                        <a:lnTo>
                          <a:pt x="8" y="470"/>
                        </a:lnTo>
                        <a:lnTo>
                          <a:pt x="7" y="470"/>
                        </a:lnTo>
                        <a:lnTo>
                          <a:pt x="7" y="470"/>
                        </a:lnTo>
                        <a:lnTo>
                          <a:pt x="7" y="470"/>
                        </a:lnTo>
                        <a:lnTo>
                          <a:pt x="7" y="470"/>
                        </a:lnTo>
                        <a:lnTo>
                          <a:pt x="7" y="470"/>
                        </a:lnTo>
                        <a:lnTo>
                          <a:pt x="7" y="468"/>
                        </a:lnTo>
                        <a:lnTo>
                          <a:pt x="7" y="468"/>
                        </a:lnTo>
                        <a:lnTo>
                          <a:pt x="7" y="468"/>
                        </a:lnTo>
                        <a:lnTo>
                          <a:pt x="7" y="468"/>
                        </a:lnTo>
                        <a:lnTo>
                          <a:pt x="6" y="468"/>
                        </a:lnTo>
                        <a:lnTo>
                          <a:pt x="6" y="468"/>
                        </a:lnTo>
                        <a:lnTo>
                          <a:pt x="6" y="467"/>
                        </a:lnTo>
                        <a:lnTo>
                          <a:pt x="6" y="467"/>
                        </a:lnTo>
                        <a:lnTo>
                          <a:pt x="6" y="467"/>
                        </a:lnTo>
                        <a:lnTo>
                          <a:pt x="6" y="467"/>
                        </a:lnTo>
                        <a:lnTo>
                          <a:pt x="6" y="467"/>
                        </a:lnTo>
                        <a:lnTo>
                          <a:pt x="6" y="467"/>
                        </a:lnTo>
                        <a:lnTo>
                          <a:pt x="6" y="466"/>
                        </a:lnTo>
                        <a:lnTo>
                          <a:pt x="6" y="466"/>
                        </a:lnTo>
                        <a:lnTo>
                          <a:pt x="5" y="466"/>
                        </a:lnTo>
                        <a:lnTo>
                          <a:pt x="5" y="466"/>
                        </a:lnTo>
                        <a:lnTo>
                          <a:pt x="5" y="466"/>
                        </a:lnTo>
                        <a:lnTo>
                          <a:pt x="5" y="465"/>
                        </a:lnTo>
                        <a:lnTo>
                          <a:pt x="5" y="465"/>
                        </a:lnTo>
                        <a:lnTo>
                          <a:pt x="5" y="465"/>
                        </a:lnTo>
                        <a:lnTo>
                          <a:pt x="5" y="465"/>
                        </a:lnTo>
                        <a:lnTo>
                          <a:pt x="5" y="465"/>
                        </a:lnTo>
                        <a:lnTo>
                          <a:pt x="5" y="465"/>
                        </a:lnTo>
                        <a:lnTo>
                          <a:pt x="5" y="464"/>
                        </a:lnTo>
                        <a:lnTo>
                          <a:pt x="5" y="464"/>
                        </a:lnTo>
                        <a:lnTo>
                          <a:pt x="4" y="464"/>
                        </a:lnTo>
                        <a:lnTo>
                          <a:pt x="4" y="464"/>
                        </a:lnTo>
                        <a:lnTo>
                          <a:pt x="4" y="464"/>
                        </a:lnTo>
                        <a:lnTo>
                          <a:pt x="4" y="463"/>
                        </a:lnTo>
                        <a:lnTo>
                          <a:pt x="4" y="463"/>
                        </a:lnTo>
                        <a:lnTo>
                          <a:pt x="4" y="463"/>
                        </a:lnTo>
                        <a:lnTo>
                          <a:pt x="4" y="463"/>
                        </a:lnTo>
                        <a:lnTo>
                          <a:pt x="4" y="463"/>
                        </a:lnTo>
                        <a:lnTo>
                          <a:pt x="4" y="463"/>
                        </a:lnTo>
                        <a:lnTo>
                          <a:pt x="4" y="462"/>
                        </a:lnTo>
                        <a:lnTo>
                          <a:pt x="4" y="462"/>
                        </a:lnTo>
                        <a:lnTo>
                          <a:pt x="4" y="462"/>
                        </a:lnTo>
                        <a:lnTo>
                          <a:pt x="3" y="462"/>
                        </a:lnTo>
                        <a:lnTo>
                          <a:pt x="3" y="462"/>
                        </a:lnTo>
                        <a:lnTo>
                          <a:pt x="3" y="461"/>
                        </a:lnTo>
                        <a:lnTo>
                          <a:pt x="3" y="461"/>
                        </a:lnTo>
                        <a:lnTo>
                          <a:pt x="3" y="461"/>
                        </a:lnTo>
                        <a:lnTo>
                          <a:pt x="3" y="461"/>
                        </a:lnTo>
                        <a:lnTo>
                          <a:pt x="3" y="461"/>
                        </a:lnTo>
                        <a:lnTo>
                          <a:pt x="3" y="459"/>
                        </a:lnTo>
                        <a:lnTo>
                          <a:pt x="3" y="459"/>
                        </a:lnTo>
                        <a:lnTo>
                          <a:pt x="3" y="459"/>
                        </a:lnTo>
                        <a:lnTo>
                          <a:pt x="3" y="459"/>
                        </a:lnTo>
                        <a:lnTo>
                          <a:pt x="3" y="459"/>
                        </a:lnTo>
                        <a:lnTo>
                          <a:pt x="3" y="458"/>
                        </a:lnTo>
                        <a:lnTo>
                          <a:pt x="3" y="458"/>
                        </a:lnTo>
                        <a:lnTo>
                          <a:pt x="3" y="458"/>
                        </a:lnTo>
                        <a:lnTo>
                          <a:pt x="2" y="458"/>
                        </a:lnTo>
                        <a:lnTo>
                          <a:pt x="2" y="458"/>
                        </a:lnTo>
                        <a:lnTo>
                          <a:pt x="2" y="457"/>
                        </a:lnTo>
                        <a:lnTo>
                          <a:pt x="2" y="457"/>
                        </a:lnTo>
                        <a:lnTo>
                          <a:pt x="2" y="457"/>
                        </a:lnTo>
                        <a:lnTo>
                          <a:pt x="2" y="457"/>
                        </a:lnTo>
                        <a:lnTo>
                          <a:pt x="2" y="457"/>
                        </a:lnTo>
                        <a:lnTo>
                          <a:pt x="2" y="456"/>
                        </a:lnTo>
                        <a:lnTo>
                          <a:pt x="2" y="456"/>
                        </a:lnTo>
                        <a:lnTo>
                          <a:pt x="2" y="456"/>
                        </a:lnTo>
                        <a:lnTo>
                          <a:pt x="2" y="456"/>
                        </a:lnTo>
                        <a:lnTo>
                          <a:pt x="2" y="456"/>
                        </a:lnTo>
                        <a:lnTo>
                          <a:pt x="2" y="455"/>
                        </a:lnTo>
                        <a:lnTo>
                          <a:pt x="2" y="455"/>
                        </a:lnTo>
                        <a:lnTo>
                          <a:pt x="2" y="455"/>
                        </a:lnTo>
                        <a:lnTo>
                          <a:pt x="2" y="455"/>
                        </a:lnTo>
                        <a:lnTo>
                          <a:pt x="2" y="455"/>
                        </a:lnTo>
                        <a:lnTo>
                          <a:pt x="2" y="454"/>
                        </a:lnTo>
                        <a:lnTo>
                          <a:pt x="2" y="454"/>
                        </a:lnTo>
                        <a:lnTo>
                          <a:pt x="2" y="454"/>
                        </a:lnTo>
                        <a:lnTo>
                          <a:pt x="2" y="454"/>
                        </a:lnTo>
                        <a:lnTo>
                          <a:pt x="2" y="454"/>
                        </a:lnTo>
                        <a:lnTo>
                          <a:pt x="2" y="453"/>
                        </a:lnTo>
                        <a:lnTo>
                          <a:pt x="2" y="453"/>
                        </a:lnTo>
                        <a:lnTo>
                          <a:pt x="2" y="453"/>
                        </a:lnTo>
                        <a:lnTo>
                          <a:pt x="2" y="453"/>
                        </a:lnTo>
                        <a:lnTo>
                          <a:pt x="0" y="453"/>
                        </a:lnTo>
                        <a:lnTo>
                          <a:pt x="0" y="452"/>
                        </a:lnTo>
                        <a:lnTo>
                          <a:pt x="0" y="452"/>
                        </a:lnTo>
                        <a:lnTo>
                          <a:pt x="0" y="452"/>
                        </a:lnTo>
                        <a:lnTo>
                          <a:pt x="0" y="452"/>
                        </a:lnTo>
                        <a:lnTo>
                          <a:pt x="0" y="450"/>
                        </a:lnTo>
                        <a:lnTo>
                          <a:pt x="0" y="450"/>
                        </a:lnTo>
                        <a:lnTo>
                          <a:pt x="0" y="450"/>
                        </a:lnTo>
                        <a:lnTo>
                          <a:pt x="0" y="450"/>
                        </a:lnTo>
                        <a:lnTo>
                          <a:pt x="0" y="450"/>
                        </a:lnTo>
                        <a:lnTo>
                          <a:pt x="0" y="449"/>
                        </a:lnTo>
                        <a:lnTo>
                          <a:pt x="0" y="449"/>
                        </a:lnTo>
                        <a:lnTo>
                          <a:pt x="0" y="449"/>
                        </a:lnTo>
                        <a:lnTo>
                          <a:pt x="0" y="449"/>
                        </a:lnTo>
                        <a:lnTo>
                          <a:pt x="0" y="449"/>
                        </a:lnTo>
                        <a:lnTo>
                          <a:pt x="0" y="448"/>
                        </a:lnTo>
                        <a:lnTo>
                          <a:pt x="0" y="448"/>
                        </a:lnTo>
                        <a:lnTo>
                          <a:pt x="0" y="448"/>
                        </a:lnTo>
                        <a:lnTo>
                          <a:pt x="0" y="448"/>
                        </a:lnTo>
                        <a:lnTo>
                          <a:pt x="0" y="447"/>
                        </a:lnTo>
                        <a:lnTo>
                          <a:pt x="0" y="447"/>
                        </a:lnTo>
                        <a:lnTo>
                          <a:pt x="0" y="447"/>
                        </a:lnTo>
                        <a:lnTo>
                          <a:pt x="0" y="447"/>
                        </a:lnTo>
                        <a:lnTo>
                          <a:pt x="0" y="447"/>
                        </a:lnTo>
                        <a:lnTo>
                          <a:pt x="0" y="446"/>
                        </a:lnTo>
                        <a:lnTo>
                          <a:pt x="0" y="446"/>
                        </a:lnTo>
                        <a:lnTo>
                          <a:pt x="0" y="446"/>
                        </a:lnTo>
                        <a:lnTo>
                          <a:pt x="0" y="446"/>
                        </a:lnTo>
                        <a:lnTo>
                          <a:pt x="0" y="446"/>
                        </a:lnTo>
                        <a:lnTo>
                          <a:pt x="0" y="445"/>
                        </a:lnTo>
                        <a:lnTo>
                          <a:pt x="0" y="445"/>
                        </a:lnTo>
                        <a:lnTo>
                          <a:pt x="0" y="445"/>
                        </a:lnTo>
                        <a:lnTo>
                          <a:pt x="0" y="445"/>
                        </a:lnTo>
                        <a:lnTo>
                          <a:pt x="0" y="445"/>
                        </a:lnTo>
                        <a:lnTo>
                          <a:pt x="0" y="444"/>
                        </a:lnTo>
                        <a:lnTo>
                          <a:pt x="2" y="444"/>
                        </a:lnTo>
                        <a:lnTo>
                          <a:pt x="2" y="444"/>
                        </a:lnTo>
                        <a:lnTo>
                          <a:pt x="2" y="444"/>
                        </a:lnTo>
                        <a:lnTo>
                          <a:pt x="2" y="442"/>
                        </a:lnTo>
                        <a:lnTo>
                          <a:pt x="2" y="442"/>
                        </a:lnTo>
                        <a:lnTo>
                          <a:pt x="2" y="442"/>
                        </a:lnTo>
                        <a:lnTo>
                          <a:pt x="2" y="442"/>
                        </a:lnTo>
                        <a:lnTo>
                          <a:pt x="2" y="442"/>
                        </a:lnTo>
                        <a:lnTo>
                          <a:pt x="2" y="441"/>
                        </a:lnTo>
                        <a:lnTo>
                          <a:pt x="2" y="441"/>
                        </a:lnTo>
                        <a:lnTo>
                          <a:pt x="2" y="441"/>
                        </a:lnTo>
                        <a:lnTo>
                          <a:pt x="2" y="441"/>
                        </a:lnTo>
                        <a:lnTo>
                          <a:pt x="2" y="441"/>
                        </a:lnTo>
                        <a:lnTo>
                          <a:pt x="2" y="440"/>
                        </a:lnTo>
                        <a:lnTo>
                          <a:pt x="2" y="440"/>
                        </a:lnTo>
                        <a:lnTo>
                          <a:pt x="2" y="440"/>
                        </a:lnTo>
                        <a:lnTo>
                          <a:pt x="2" y="440"/>
                        </a:lnTo>
                        <a:lnTo>
                          <a:pt x="2" y="440"/>
                        </a:lnTo>
                        <a:lnTo>
                          <a:pt x="2" y="439"/>
                        </a:lnTo>
                        <a:lnTo>
                          <a:pt x="2" y="439"/>
                        </a:lnTo>
                        <a:lnTo>
                          <a:pt x="2" y="439"/>
                        </a:lnTo>
                        <a:lnTo>
                          <a:pt x="2" y="439"/>
                        </a:lnTo>
                        <a:lnTo>
                          <a:pt x="2" y="439"/>
                        </a:lnTo>
                        <a:lnTo>
                          <a:pt x="2" y="438"/>
                        </a:lnTo>
                        <a:lnTo>
                          <a:pt x="2" y="438"/>
                        </a:lnTo>
                        <a:lnTo>
                          <a:pt x="2" y="438"/>
                        </a:lnTo>
                        <a:lnTo>
                          <a:pt x="3" y="438"/>
                        </a:lnTo>
                        <a:lnTo>
                          <a:pt x="3" y="438"/>
                        </a:lnTo>
                        <a:lnTo>
                          <a:pt x="3" y="437"/>
                        </a:lnTo>
                        <a:lnTo>
                          <a:pt x="3" y="437"/>
                        </a:lnTo>
                        <a:lnTo>
                          <a:pt x="3" y="437"/>
                        </a:lnTo>
                        <a:lnTo>
                          <a:pt x="3" y="437"/>
                        </a:lnTo>
                        <a:lnTo>
                          <a:pt x="3" y="437"/>
                        </a:lnTo>
                        <a:lnTo>
                          <a:pt x="3" y="436"/>
                        </a:lnTo>
                        <a:lnTo>
                          <a:pt x="3" y="436"/>
                        </a:lnTo>
                        <a:lnTo>
                          <a:pt x="3" y="436"/>
                        </a:lnTo>
                        <a:lnTo>
                          <a:pt x="3" y="436"/>
                        </a:lnTo>
                        <a:lnTo>
                          <a:pt x="3" y="436"/>
                        </a:lnTo>
                        <a:lnTo>
                          <a:pt x="3" y="435"/>
                        </a:lnTo>
                        <a:lnTo>
                          <a:pt x="3" y="435"/>
                        </a:lnTo>
                        <a:lnTo>
                          <a:pt x="3" y="435"/>
                        </a:lnTo>
                        <a:lnTo>
                          <a:pt x="4" y="435"/>
                        </a:lnTo>
                        <a:lnTo>
                          <a:pt x="4" y="435"/>
                        </a:lnTo>
                        <a:lnTo>
                          <a:pt x="4" y="433"/>
                        </a:lnTo>
                        <a:lnTo>
                          <a:pt x="4" y="433"/>
                        </a:lnTo>
                        <a:lnTo>
                          <a:pt x="4" y="433"/>
                        </a:lnTo>
                        <a:lnTo>
                          <a:pt x="4" y="433"/>
                        </a:lnTo>
                        <a:lnTo>
                          <a:pt x="4" y="433"/>
                        </a:lnTo>
                        <a:lnTo>
                          <a:pt x="4" y="433"/>
                        </a:lnTo>
                        <a:lnTo>
                          <a:pt x="4" y="432"/>
                        </a:lnTo>
                        <a:lnTo>
                          <a:pt x="4" y="432"/>
                        </a:lnTo>
                        <a:lnTo>
                          <a:pt x="4" y="432"/>
                        </a:lnTo>
                        <a:lnTo>
                          <a:pt x="4" y="432"/>
                        </a:lnTo>
                        <a:lnTo>
                          <a:pt x="5" y="432"/>
                        </a:lnTo>
                        <a:lnTo>
                          <a:pt x="5" y="431"/>
                        </a:lnTo>
                        <a:lnTo>
                          <a:pt x="5" y="431"/>
                        </a:lnTo>
                        <a:lnTo>
                          <a:pt x="5" y="431"/>
                        </a:lnTo>
                        <a:lnTo>
                          <a:pt x="5" y="431"/>
                        </a:lnTo>
                        <a:lnTo>
                          <a:pt x="5" y="431"/>
                        </a:lnTo>
                        <a:lnTo>
                          <a:pt x="5" y="431"/>
                        </a:lnTo>
                        <a:lnTo>
                          <a:pt x="5" y="430"/>
                        </a:lnTo>
                        <a:lnTo>
                          <a:pt x="5" y="430"/>
                        </a:lnTo>
                        <a:lnTo>
                          <a:pt x="5" y="430"/>
                        </a:lnTo>
                        <a:lnTo>
                          <a:pt x="5" y="430"/>
                        </a:lnTo>
                        <a:lnTo>
                          <a:pt x="6" y="430"/>
                        </a:lnTo>
                        <a:lnTo>
                          <a:pt x="6" y="429"/>
                        </a:lnTo>
                        <a:lnTo>
                          <a:pt x="6" y="429"/>
                        </a:lnTo>
                        <a:lnTo>
                          <a:pt x="6" y="429"/>
                        </a:lnTo>
                        <a:lnTo>
                          <a:pt x="6" y="429"/>
                        </a:lnTo>
                        <a:lnTo>
                          <a:pt x="6" y="429"/>
                        </a:lnTo>
                        <a:lnTo>
                          <a:pt x="6" y="429"/>
                        </a:lnTo>
                        <a:lnTo>
                          <a:pt x="6" y="428"/>
                        </a:lnTo>
                        <a:lnTo>
                          <a:pt x="6" y="428"/>
                        </a:lnTo>
                        <a:lnTo>
                          <a:pt x="6" y="428"/>
                        </a:lnTo>
                        <a:lnTo>
                          <a:pt x="7" y="428"/>
                        </a:lnTo>
                        <a:lnTo>
                          <a:pt x="7" y="428"/>
                        </a:lnTo>
                        <a:lnTo>
                          <a:pt x="7" y="428"/>
                        </a:lnTo>
                        <a:lnTo>
                          <a:pt x="7" y="427"/>
                        </a:lnTo>
                        <a:lnTo>
                          <a:pt x="7" y="427"/>
                        </a:lnTo>
                        <a:lnTo>
                          <a:pt x="7" y="427"/>
                        </a:lnTo>
                        <a:lnTo>
                          <a:pt x="7" y="427"/>
                        </a:lnTo>
                        <a:lnTo>
                          <a:pt x="7" y="427"/>
                        </a:lnTo>
                        <a:lnTo>
                          <a:pt x="7" y="427"/>
                        </a:lnTo>
                        <a:lnTo>
                          <a:pt x="8" y="426"/>
                        </a:lnTo>
                        <a:lnTo>
                          <a:pt x="8" y="426"/>
                        </a:lnTo>
                        <a:lnTo>
                          <a:pt x="8" y="426"/>
                        </a:lnTo>
                        <a:lnTo>
                          <a:pt x="8" y="426"/>
                        </a:lnTo>
                        <a:lnTo>
                          <a:pt x="8" y="426"/>
                        </a:lnTo>
                        <a:lnTo>
                          <a:pt x="8" y="426"/>
                        </a:lnTo>
                        <a:lnTo>
                          <a:pt x="8" y="424"/>
                        </a:lnTo>
                        <a:lnTo>
                          <a:pt x="8" y="424"/>
                        </a:lnTo>
                        <a:lnTo>
                          <a:pt x="9" y="424"/>
                        </a:lnTo>
                        <a:lnTo>
                          <a:pt x="9" y="424"/>
                        </a:lnTo>
                        <a:lnTo>
                          <a:pt x="9" y="424"/>
                        </a:lnTo>
                        <a:lnTo>
                          <a:pt x="9" y="424"/>
                        </a:lnTo>
                        <a:lnTo>
                          <a:pt x="9" y="424"/>
                        </a:lnTo>
                        <a:lnTo>
                          <a:pt x="9" y="423"/>
                        </a:lnTo>
                        <a:lnTo>
                          <a:pt x="9" y="423"/>
                        </a:lnTo>
                        <a:lnTo>
                          <a:pt x="9" y="423"/>
                        </a:lnTo>
                        <a:lnTo>
                          <a:pt x="11" y="423"/>
                        </a:lnTo>
                        <a:lnTo>
                          <a:pt x="11" y="423"/>
                        </a:lnTo>
                        <a:lnTo>
                          <a:pt x="11" y="423"/>
                        </a:lnTo>
                        <a:lnTo>
                          <a:pt x="11" y="422"/>
                        </a:lnTo>
                        <a:lnTo>
                          <a:pt x="11" y="422"/>
                        </a:lnTo>
                        <a:lnTo>
                          <a:pt x="11" y="422"/>
                        </a:lnTo>
                        <a:lnTo>
                          <a:pt x="11" y="422"/>
                        </a:lnTo>
                        <a:lnTo>
                          <a:pt x="12" y="422"/>
                        </a:lnTo>
                        <a:lnTo>
                          <a:pt x="12" y="422"/>
                        </a:lnTo>
                        <a:lnTo>
                          <a:pt x="12" y="422"/>
                        </a:lnTo>
                        <a:lnTo>
                          <a:pt x="12" y="421"/>
                        </a:lnTo>
                        <a:lnTo>
                          <a:pt x="12" y="421"/>
                        </a:lnTo>
                        <a:lnTo>
                          <a:pt x="12" y="421"/>
                        </a:lnTo>
                        <a:lnTo>
                          <a:pt x="12" y="421"/>
                        </a:lnTo>
                        <a:lnTo>
                          <a:pt x="13" y="421"/>
                        </a:lnTo>
                        <a:lnTo>
                          <a:pt x="13" y="421"/>
                        </a:lnTo>
                        <a:lnTo>
                          <a:pt x="13" y="421"/>
                        </a:lnTo>
                        <a:lnTo>
                          <a:pt x="13" y="420"/>
                        </a:lnTo>
                        <a:lnTo>
                          <a:pt x="13" y="420"/>
                        </a:lnTo>
                        <a:lnTo>
                          <a:pt x="13" y="420"/>
                        </a:lnTo>
                        <a:lnTo>
                          <a:pt x="13" y="420"/>
                        </a:lnTo>
                        <a:lnTo>
                          <a:pt x="14" y="420"/>
                        </a:lnTo>
                        <a:lnTo>
                          <a:pt x="14" y="420"/>
                        </a:lnTo>
                        <a:lnTo>
                          <a:pt x="14" y="420"/>
                        </a:lnTo>
                        <a:lnTo>
                          <a:pt x="14" y="420"/>
                        </a:lnTo>
                        <a:lnTo>
                          <a:pt x="14" y="419"/>
                        </a:lnTo>
                        <a:lnTo>
                          <a:pt x="14" y="419"/>
                        </a:lnTo>
                        <a:lnTo>
                          <a:pt x="14" y="419"/>
                        </a:lnTo>
                        <a:lnTo>
                          <a:pt x="15" y="419"/>
                        </a:lnTo>
                        <a:lnTo>
                          <a:pt x="15" y="419"/>
                        </a:lnTo>
                        <a:lnTo>
                          <a:pt x="15" y="419"/>
                        </a:lnTo>
                        <a:lnTo>
                          <a:pt x="15" y="419"/>
                        </a:lnTo>
                        <a:lnTo>
                          <a:pt x="15" y="419"/>
                        </a:lnTo>
                        <a:lnTo>
                          <a:pt x="15" y="418"/>
                        </a:lnTo>
                        <a:lnTo>
                          <a:pt x="16" y="418"/>
                        </a:lnTo>
                        <a:lnTo>
                          <a:pt x="16" y="418"/>
                        </a:lnTo>
                        <a:lnTo>
                          <a:pt x="16" y="418"/>
                        </a:lnTo>
                        <a:lnTo>
                          <a:pt x="16" y="418"/>
                        </a:lnTo>
                        <a:lnTo>
                          <a:pt x="16" y="418"/>
                        </a:lnTo>
                        <a:lnTo>
                          <a:pt x="16" y="418"/>
                        </a:lnTo>
                        <a:lnTo>
                          <a:pt x="17" y="418"/>
                        </a:lnTo>
                        <a:lnTo>
                          <a:pt x="17" y="417"/>
                        </a:lnTo>
                        <a:lnTo>
                          <a:pt x="17" y="417"/>
                        </a:lnTo>
                        <a:lnTo>
                          <a:pt x="17" y="417"/>
                        </a:lnTo>
                        <a:lnTo>
                          <a:pt x="17" y="417"/>
                        </a:lnTo>
                        <a:lnTo>
                          <a:pt x="17" y="417"/>
                        </a:lnTo>
                        <a:lnTo>
                          <a:pt x="18" y="417"/>
                        </a:lnTo>
                        <a:lnTo>
                          <a:pt x="18" y="417"/>
                        </a:lnTo>
                        <a:lnTo>
                          <a:pt x="18" y="417"/>
                        </a:lnTo>
                        <a:lnTo>
                          <a:pt x="18" y="417"/>
                        </a:lnTo>
                        <a:lnTo>
                          <a:pt x="18" y="415"/>
                        </a:lnTo>
                        <a:lnTo>
                          <a:pt x="18" y="415"/>
                        </a:lnTo>
                        <a:lnTo>
                          <a:pt x="20" y="415"/>
                        </a:lnTo>
                        <a:lnTo>
                          <a:pt x="20" y="415"/>
                        </a:lnTo>
                        <a:lnTo>
                          <a:pt x="20" y="415"/>
                        </a:lnTo>
                        <a:lnTo>
                          <a:pt x="20" y="415"/>
                        </a:lnTo>
                        <a:lnTo>
                          <a:pt x="20" y="415"/>
                        </a:lnTo>
                        <a:lnTo>
                          <a:pt x="20" y="415"/>
                        </a:lnTo>
                        <a:lnTo>
                          <a:pt x="21" y="415"/>
                        </a:lnTo>
                        <a:lnTo>
                          <a:pt x="21" y="415"/>
                        </a:lnTo>
                        <a:lnTo>
                          <a:pt x="21" y="414"/>
                        </a:lnTo>
                        <a:lnTo>
                          <a:pt x="21" y="414"/>
                        </a:lnTo>
                        <a:lnTo>
                          <a:pt x="21" y="414"/>
                        </a:lnTo>
                        <a:lnTo>
                          <a:pt x="21" y="414"/>
                        </a:lnTo>
                        <a:lnTo>
                          <a:pt x="22" y="414"/>
                        </a:lnTo>
                        <a:lnTo>
                          <a:pt x="22" y="414"/>
                        </a:lnTo>
                        <a:lnTo>
                          <a:pt x="22" y="414"/>
                        </a:lnTo>
                        <a:lnTo>
                          <a:pt x="22" y="414"/>
                        </a:lnTo>
                        <a:lnTo>
                          <a:pt x="22" y="414"/>
                        </a:lnTo>
                        <a:lnTo>
                          <a:pt x="23" y="414"/>
                        </a:lnTo>
                        <a:lnTo>
                          <a:pt x="23" y="414"/>
                        </a:lnTo>
                        <a:lnTo>
                          <a:pt x="23" y="413"/>
                        </a:lnTo>
                        <a:lnTo>
                          <a:pt x="23" y="413"/>
                        </a:lnTo>
                        <a:lnTo>
                          <a:pt x="23" y="413"/>
                        </a:lnTo>
                        <a:lnTo>
                          <a:pt x="24" y="413"/>
                        </a:lnTo>
                        <a:lnTo>
                          <a:pt x="24" y="413"/>
                        </a:lnTo>
                        <a:lnTo>
                          <a:pt x="24" y="413"/>
                        </a:lnTo>
                        <a:lnTo>
                          <a:pt x="24" y="413"/>
                        </a:lnTo>
                        <a:lnTo>
                          <a:pt x="24" y="413"/>
                        </a:lnTo>
                        <a:lnTo>
                          <a:pt x="24" y="413"/>
                        </a:lnTo>
                        <a:lnTo>
                          <a:pt x="25" y="413"/>
                        </a:lnTo>
                        <a:lnTo>
                          <a:pt x="25" y="413"/>
                        </a:lnTo>
                        <a:lnTo>
                          <a:pt x="25" y="413"/>
                        </a:lnTo>
                        <a:lnTo>
                          <a:pt x="25" y="413"/>
                        </a:lnTo>
                        <a:lnTo>
                          <a:pt x="25" y="412"/>
                        </a:lnTo>
                        <a:lnTo>
                          <a:pt x="26" y="412"/>
                        </a:lnTo>
                        <a:lnTo>
                          <a:pt x="26" y="412"/>
                        </a:lnTo>
                        <a:lnTo>
                          <a:pt x="26" y="412"/>
                        </a:lnTo>
                        <a:lnTo>
                          <a:pt x="26" y="412"/>
                        </a:lnTo>
                        <a:lnTo>
                          <a:pt x="26" y="412"/>
                        </a:lnTo>
                        <a:lnTo>
                          <a:pt x="27" y="412"/>
                        </a:lnTo>
                        <a:lnTo>
                          <a:pt x="27" y="412"/>
                        </a:lnTo>
                        <a:lnTo>
                          <a:pt x="27" y="412"/>
                        </a:lnTo>
                        <a:lnTo>
                          <a:pt x="27" y="412"/>
                        </a:lnTo>
                        <a:lnTo>
                          <a:pt x="27" y="412"/>
                        </a:lnTo>
                        <a:lnTo>
                          <a:pt x="29" y="412"/>
                        </a:lnTo>
                        <a:lnTo>
                          <a:pt x="29" y="412"/>
                        </a:lnTo>
                        <a:lnTo>
                          <a:pt x="29" y="412"/>
                        </a:lnTo>
                        <a:lnTo>
                          <a:pt x="29" y="412"/>
                        </a:lnTo>
                        <a:lnTo>
                          <a:pt x="29" y="412"/>
                        </a:lnTo>
                        <a:lnTo>
                          <a:pt x="30" y="412"/>
                        </a:lnTo>
                        <a:lnTo>
                          <a:pt x="30" y="411"/>
                        </a:lnTo>
                        <a:lnTo>
                          <a:pt x="30" y="411"/>
                        </a:lnTo>
                        <a:lnTo>
                          <a:pt x="30" y="411"/>
                        </a:lnTo>
                        <a:lnTo>
                          <a:pt x="30" y="411"/>
                        </a:lnTo>
                        <a:lnTo>
                          <a:pt x="31" y="411"/>
                        </a:lnTo>
                        <a:lnTo>
                          <a:pt x="31" y="411"/>
                        </a:lnTo>
                        <a:lnTo>
                          <a:pt x="31" y="411"/>
                        </a:lnTo>
                        <a:lnTo>
                          <a:pt x="31" y="411"/>
                        </a:lnTo>
                        <a:lnTo>
                          <a:pt x="31" y="411"/>
                        </a:lnTo>
                        <a:lnTo>
                          <a:pt x="32" y="411"/>
                        </a:lnTo>
                        <a:lnTo>
                          <a:pt x="32" y="411"/>
                        </a:lnTo>
                        <a:lnTo>
                          <a:pt x="32" y="411"/>
                        </a:lnTo>
                        <a:lnTo>
                          <a:pt x="32" y="411"/>
                        </a:lnTo>
                        <a:lnTo>
                          <a:pt x="32" y="411"/>
                        </a:lnTo>
                        <a:lnTo>
                          <a:pt x="33" y="411"/>
                        </a:lnTo>
                        <a:lnTo>
                          <a:pt x="33" y="411"/>
                        </a:lnTo>
                        <a:lnTo>
                          <a:pt x="33" y="411"/>
                        </a:lnTo>
                        <a:lnTo>
                          <a:pt x="33" y="411"/>
                        </a:lnTo>
                        <a:lnTo>
                          <a:pt x="33" y="411"/>
                        </a:lnTo>
                        <a:lnTo>
                          <a:pt x="34" y="411"/>
                        </a:lnTo>
                        <a:lnTo>
                          <a:pt x="34" y="411"/>
                        </a:lnTo>
                        <a:lnTo>
                          <a:pt x="34" y="411"/>
                        </a:lnTo>
                        <a:lnTo>
                          <a:pt x="34" y="411"/>
                        </a:lnTo>
                        <a:lnTo>
                          <a:pt x="34" y="411"/>
                        </a:lnTo>
                        <a:lnTo>
                          <a:pt x="35" y="411"/>
                        </a:lnTo>
                        <a:lnTo>
                          <a:pt x="35" y="411"/>
                        </a:lnTo>
                        <a:lnTo>
                          <a:pt x="35" y="411"/>
                        </a:lnTo>
                        <a:lnTo>
                          <a:pt x="35" y="411"/>
                        </a:lnTo>
                        <a:lnTo>
                          <a:pt x="36" y="411"/>
                        </a:lnTo>
                        <a:lnTo>
                          <a:pt x="36" y="411"/>
                        </a:lnTo>
                        <a:lnTo>
                          <a:pt x="36" y="411"/>
                        </a:lnTo>
                        <a:lnTo>
                          <a:pt x="36" y="411"/>
                        </a:lnTo>
                        <a:lnTo>
                          <a:pt x="36" y="411"/>
                        </a:lnTo>
                        <a:lnTo>
                          <a:pt x="38" y="411"/>
                        </a:lnTo>
                        <a:lnTo>
                          <a:pt x="38" y="411"/>
                        </a:lnTo>
                        <a:lnTo>
                          <a:pt x="38" y="411"/>
                        </a:lnTo>
                        <a:lnTo>
                          <a:pt x="38" y="411"/>
                        </a:lnTo>
                        <a:lnTo>
                          <a:pt x="38" y="411"/>
                        </a:lnTo>
                        <a:lnTo>
                          <a:pt x="39" y="411"/>
                        </a:lnTo>
                        <a:lnTo>
                          <a:pt x="39" y="411"/>
                        </a:lnTo>
                        <a:close/>
                        <a:moveTo>
                          <a:pt x="42" y="404"/>
                        </a:moveTo>
                        <a:lnTo>
                          <a:pt x="34" y="404"/>
                        </a:lnTo>
                        <a:lnTo>
                          <a:pt x="34" y="388"/>
                        </a:lnTo>
                        <a:lnTo>
                          <a:pt x="42" y="388"/>
                        </a:lnTo>
                        <a:lnTo>
                          <a:pt x="42" y="404"/>
                        </a:lnTo>
                        <a:lnTo>
                          <a:pt x="42" y="404"/>
                        </a:lnTo>
                        <a:close/>
                        <a:moveTo>
                          <a:pt x="42" y="357"/>
                        </a:moveTo>
                        <a:lnTo>
                          <a:pt x="34" y="357"/>
                        </a:lnTo>
                        <a:lnTo>
                          <a:pt x="34" y="341"/>
                        </a:lnTo>
                        <a:lnTo>
                          <a:pt x="42" y="341"/>
                        </a:lnTo>
                        <a:lnTo>
                          <a:pt x="42" y="357"/>
                        </a:lnTo>
                        <a:lnTo>
                          <a:pt x="42" y="357"/>
                        </a:lnTo>
                        <a:close/>
                        <a:moveTo>
                          <a:pt x="42" y="310"/>
                        </a:moveTo>
                        <a:lnTo>
                          <a:pt x="34" y="310"/>
                        </a:lnTo>
                        <a:lnTo>
                          <a:pt x="34" y="294"/>
                        </a:lnTo>
                        <a:lnTo>
                          <a:pt x="42" y="294"/>
                        </a:lnTo>
                        <a:lnTo>
                          <a:pt x="42" y="310"/>
                        </a:lnTo>
                        <a:lnTo>
                          <a:pt x="42" y="310"/>
                        </a:lnTo>
                        <a:close/>
                        <a:moveTo>
                          <a:pt x="39" y="267"/>
                        </a:moveTo>
                        <a:lnTo>
                          <a:pt x="39" y="259"/>
                        </a:lnTo>
                        <a:lnTo>
                          <a:pt x="55" y="259"/>
                        </a:lnTo>
                        <a:lnTo>
                          <a:pt x="55" y="267"/>
                        </a:lnTo>
                        <a:lnTo>
                          <a:pt x="39" y="267"/>
                        </a:lnTo>
                        <a:lnTo>
                          <a:pt x="39" y="267"/>
                        </a:lnTo>
                        <a:close/>
                        <a:moveTo>
                          <a:pt x="86" y="267"/>
                        </a:moveTo>
                        <a:lnTo>
                          <a:pt x="86" y="259"/>
                        </a:lnTo>
                        <a:lnTo>
                          <a:pt x="102" y="259"/>
                        </a:lnTo>
                        <a:lnTo>
                          <a:pt x="102" y="267"/>
                        </a:lnTo>
                        <a:lnTo>
                          <a:pt x="86" y="267"/>
                        </a:lnTo>
                        <a:lnTo>
                          <a:pt x="86" y="267"/>
                        </a:lnTo>
                        <a:close/>
                        <a:moveTo>
                          <a:pt x="133" y="267"/>
                        </a:moveTo>
                        <a:lnTo>
                          <a:pt x="133" y="259"/>
                        </a:lnTo>
                        <a:lnTo>
                          <a:pt x="148" y="259"/>
                        </a:lnTo>
                        <a:lnTo>
                          <a:pt x="148" y="267"/>
                        </a:lnTo>
                        <a:lnTo>
                          <a:pt x="133" y="267"/>
                        </a:lnTo>
                        <a:lnTo>
                          <a:pt x="133" y="267"/>
                        </a:lnTo>
                        <a:close/>
                        <a:moveTo>
                          <a:pt x="179" y="267"/>
                        </a:moveTo>
                        <a:lnTo>
                          <a:pt x="179" y="259"/>
                        </a:lnTo>
                        <a:lnTo>
                          <a:pt x="195" y="259"/>
                        </a:lnTo>
                        <a:lnTo>
                          <a:pt x="195" y="267"/>
                        </a:lnTo>
                        <a:lnTo>
                          <a:pt x="179" y="267"/>
                        </a:lnTo>
                        <a:lnTo>
                          <a:pt x="179" y="267"/>
                        </a:lnTo>
                        <a:close/>
                        <a:moveTo>
                          <a:pt x="227" y="267"/>
                        </a:moveTo>
                        <a:lnTo>
                          <a:pt x="227" y="259"/>
                        </a:lnTo>
                        <a:lnTo>
                          <a:pt x="243" y="259"/>
                        </a:lnTo>
                        <a:lnTo>
                          <a:pt x="243" y="267"/>
                        </a:lnTo>
                        <a:lnTo>
                          <a:pt x="227" y="267"/>
                        </a:lnTo>
                        <a:lnTo>
                          <a:pt x="227" y="267"/>
                        </a:lnTo>
                        <a:close/>
                        <a:moveTo>
                          <a:pt x="274" y="267"/>
                        </a:moveTo>
                        <a:lnTo>
                          <a:pt x="274" y="259"/>
                        </a:lnTo>
                        <a:lnTo>
                          <a:pt x="290" y="259"/>
                        </a:lnTo>
                        <a:lnTo>
                          <a:pt x="290" y="267"/>
                        </a:lnTo>
                        <a:lnTo>
                          <a:pt x="274" y="267"/>
                        </a:lnTo>
                        <a:lnTo>
                          <a:pt x="274" y="267"/>
                        </a:lnTo>
                        <a:close/>
                        <a:moveTo>
                          <a:pt x="321" y="267"/>
                        </a:moveTo>
                        <a:lnTo>
                          <a:pt x="321" y="259"/>
                        </a:lnTo>
                        <a:lnTo>
                          <a:pt x="337" y="259"/>
                        </a:lnTo>
                        <a:lnTo>
                          <a:pt x="337" y="267"/>
                        </a:lnTo>
                        <a:lnTo>
                          <a:pt x="321" y="267"/>
                        </a:lnTo>
                        <a:lnTo>
                          <a:pt x="321" y="267"/>
                        </a:lnTo>
                        <a:close/>
                        <a:moveTo>
                          <a:pt x="369" y="267"/>
                        </a:moveTo>
                        <a:lnTo>
                          <a:pt x="369" y="259"/>
                        </a:lnTo>
                        <a:lnTo>
                          <a:pt x="384" y="259"/>
                        </a:lnTo>
                        <a:lnTo>
                          <a:pt x="384" y="267"/>
                        </a:lnTo>
                        <a:lnTo>
                          <a:pt x="369" y="267"/>
                        </a:lnTo>
                        <a:lnTo>
                          <a:pt x="369" y="267"/>
                        </a:lnTo>
                        <a:close/>
                        <a:moveTo>
                          <a:pt x="416" y="267"/>
                        </a:moveTo>
                        <a:lnTo>
                          <a:pt x="416" y="259"/>
                        </a:lnTo>
                        <a:lnTo>
                          <a:pt x="432" y="259"/>
                        </a:lnTo>
                        <a:lnTo>
                          <a:pt x="432" y="267"/>
                        </a:lnTo>
                        <a:lnTo>
                          <a:pt x="416" y="267"/>
                        </a:lnTo>
                        <a:lnTo>
                          <a:pt x="416" y="267"/>
                        </a:lnTo>
                        <a:close/>
                        <a:moveTo>
                          <a:pt x="454" y="251"/>
                        </a:moveTo>
                        <a:lnTo>
                          <a:pt x="447" y="251"/>
                        </a:lnTo>
                        <a:lnTo>
                          <a:pt x="447" y="235"/>
                        </a:lnTo>
                        <a:lnTo>
                          <a:pt x="454" y="235"/>
                        </a:lnTo>
                        <a:lnTo>
                          <a:pt x="454" y="251"/>
                        </a:lnTo>
                        <a:lnTo>
                          <a:pt x="454" y="251"/>
                        </a:lnTo>
                        <a:close/>
                        <a:moveTo>
                          <a:pt x="454" y="204"/>
                        </a:moveTo>
                        <a:lnTo>
                          <a:pt x="447" y="204"/>
                        </a:lnTo>
                        <a:lnTo>
                          <a:pt x="447" y="188"/>
                        </a:lnTo>
                        <a:lnTo>
                          <a:pt x="454" y="188"/>
                        </a:lnTo>
                        <a:lnTo>
                          <a:pt x="454" y="204"/>
                        </a:lnTo>
                        <a:lnTo>
                          <a:pt x="454" y="204"/>
                        </a:lnTo>
                        <a:close/>
                        <a:moveTo>
                          <a:pt x="454" y="156"/>
                        </a:moveTo>
                        <a:lnTo>
                          <a:pt x="447" y="156"/>
                        </a:lnTo>
                        <a:lnTo>
                          <a:pt x="447" y="141"/>
                        </a:lnTo>
                        <a:lnTo>
                          <a:pt x="454" y="141"/>
                        </a:lnTo>
                        <a:lnTo>
                          <a:pt x="454" y="156"/>
                        </a:lnTo>
                        <a:lnTo>
                          <a:pt x="454" y="156"/>
                        </a:lnTo>
                        <a:close/>
                        <a:moveTo>
                          <a:pt x="454" y="109"/>
                        </a:moveTo>
                        <a:lnTo>
                          <a:pt x="447" y="109"/>
                        </a:lnTo>
                        <a:lnTo>
                          <a:pt x="447" y="93"/>
                        </a:lnTo>
                        <a:lnTo>
                          <a:pt x="454" y="93"/>
                        </a:lnTo>
                        <a:lnTo>
                          <a:pt x="454" y="109"/>
                        </a:lnTo>
                        <a:lnTo>
                          <a:pt x="454" y="109"/>
                        </a:lnTo>
                        <a:close/>
                        <a:moveTo>
                          <a:pt x="454" y="62"/>
                        </a:moveTo>
                        <a:lnTo>
                          <a:pt x="447" y="62"/>
                        </a:lnTo>
                        <a:lnTo>
                          <a:pt x="447" y="47"/>
                        </a:lnTo>
                        <a:lnTo>
                          <a:pt x="454" y="47"/>
                        </a:lnTo>
                        <a:lnTo>
                          <a:pt x="454" y="62"/>
                        </a:lnTo>
                        <a:close/>
                      </a:path>
                    </a:pathLst>
                  </a:custGeom>
                  <a:solidFill>
                    <a:srgbClr val="8497B0"/>
                  </a:solidFill>
                  <a:ln>
                    <a:solidFill>
                      <a:schemeClr val="accent1">
                        <a:lumMod val="75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entury Gothic" panose="020F03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7" name="Freeform 79">
                    <a:extLst>
                      <a:ext uri="{FF2B5EF4-FFF2-40B4-BE49-F238E27FC236}">
                        <a16:creationId xmlns:a16="http://schemas.microsoft.com/office/drawing/2014/main" id="{A45D6E0B-8C61-4995-A426-AF4C3B57DA70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3878939" y="3625894"/>
                    <a:ext cx="895350" cy="352425"/>
                  </a:xfrm>
                  <a:custGeom>
                    <a:avLst/>
                    <a:gdLst>
                      <a:gd name="T0" fmla="*/ 521 w 564"/>
                      <a:gd name="T1" fmla="*/ 156 h 222"/>
                      <a:gd name="T2" fmla="*/ 515 w 564"/>
                      <a:gd name="T3" fmla="*/ 157 h 222"/>
                      <a:gd name="T4" fmla="*/ 511 w 564"/>
                      <a:gd name="T5" fmla="*/ 160 h 222"/>
                      <a:gd name="T6" fmla="*/ 506 w 564"/>
                      <a:gd name="T7" fmla="*/ 163 h 222"/>
                      <a:gd name="T8" fmla="*/ 502 w 564"/>
                      <a:gd name="T9" fmla="*/ 168 h 222"/>
                      <a:gd name="T10" fmla="*/ 499 w 564"/>
                      <a:gd name="T11" fmla="*/ 174 h 222"/>
                      <a:gd name="T12" fmla="*/ 497 w 564"/>
                      <a:gd name="T13" fmla="*/ 179 h 222"/>
                      <a:gd name="T14" fmla="*/ 496 w 564"/>
                      <a:gd name="T15" fmla="*/ 185 h 222"/>
                      <a:gd name="T16" fmla="*/ 497 w 564"/>
                      <a:gd name="T17" fmla="*/ 192 h 222"/>
                      <a:gd name="T18" fmla="*/ 499 w 564"/>
                      <a:gd name="T19" fmla="*/ 197 h 222"/>
                      <a:gd name="T20" fmla="*/ 502 w 564"/>
                      <a:gd name="T21" fmla="*/ 202 h 222"/>
                      <a:gd name="T22" fmla="*/ 506 w 564"/>
                      <a:gd name="T23" fmla="*/ 206 h 222"/>
                      <a:gd name="T24" fmla="*/ 511 w 564"/>
                      <a:gd name="T25" fmla="*/ 210 h 222"/>
                      <a:gd name="T26" fmla="*/ 516 w 564"/>
                      <a:gd name="T27" fmla="*/ 213 h 222"/>
                      <a:gd name="T28" fmla="*/ 522 w 564"/>
                      <a:gd name="T29" fmla="*/ 214 h 222"/>
                      <a:gd name="T30" fmla="*/ 528 w 564"/>
                      <a:gd name="T31" fmla="*/ 214 h 222"/>
                      <a:gd name="T32" fmla="*/ 534 w 564"/>
                      <a:gd name="T33" fmla="*/ 213 h 222"/>
                      <a:gd name="T34" fmla="*/ 540 w 564"/>
                      <a:gd name="T35" fmla="*/ 212 h 222"/>
                      <a:gd name="T36" fmla="*/ 544 w 564"/>
                      <a:gd name="T37" fmla="*/ 209 h 222"/>
                      <a:gd name="T38" fmla="*/ 549 w 564"/>
                      <a:gd name="T39" fmla="*/ 204 h 222"/>
                      <a:gd name="T40" fmla="*/ 552 w 564"/>
                      <a:gd name="T41" fmla="*/ 200 h 222"/>
                      <a:gd name="T42" fmla="*/ 555 w 564"/>
                      <a:gd name="T43" fmla="*/ 194 h 222"/>
                      <a:gd name="T44" fmla="*/ 556 w 564"/>
                      <a:gd name="T45" fmla="*/ 188 h 222"/>
                      <a:gd name="T46" fmla="*/ 556 w 564"/>
                      <a:gd name="T47" fmla="*/ 182 h 222"/>
                      <a:gd name="T48" fmla="*/ 555 w 564"/>
                      <a:gd name="T49" fmla="*/ 176 h 222"/>
                      <a:gd name="T50" fmla="*/ 552 w 564"/>
                      <a:gd name="T51" fmla="*/ 170 h 222"/>
                      <a:gd name="T52" fmla="*/ 549 w 564"/>
                      <a:gd name="T53" fmla="*/ 166 h 222"/>
                      <a:gd name="T54" fmla="*/ 544 w 564"/>
                      <a:gd name="T55" fmla="*/ 161 h 222"/>
                      <a:gd name="T56" fmla="*/ 539 w 564"/>
                      <a:gd name="T57" fmla="*/ 158 h 222"/>
                      <a:gd name="T58" fmla="*/ 534 w 564"/>
                      <a:gd name="T59" fmla="*/ 157 h 222"/>
                      <a:gd name="T60" fmla="*/ 528 w 564"/>
                      <a:gd name="T61" fmla="*/ 156 h 222"/>
                      <a:gd name="T62" fmla="*/ 489 w 564"/>
                      <a:gd name="T63" fmla="*/ 176 h 222"/>
                      <a:gd name="T64" fmla="*/ 493 w 564"/>
                      <a:gd name="T65" fmla="*/ 169 h 222"/>
                      <a:gd name="T66" fmla="*/ 496 w 564"/>
                      <a:gd name="T67" fmla="*/ 162 h 222"/>
                      <a:gd name="T68" fmla="*/ 502 w 564"/>
                      <a:gd name="T69" fmla="*/ 157 h 222"/>
                      <a:gd name="T70" fmla="*/ 507 w 564"/>
                      <a:gd name="T71" fmla="*/ 152 h 222"/>
                      <a:gd name="T72" fmla="*/ 514 w 564"/>
                      <a:gd name="T73" fmla="*/ 149 h 222"/>
                      <a:gd name="T74" fmla="*/ 522 w 564"/>
                      <a:gd name="T75" fmla="*/ 148 h 222"/>
                      <a:gd name="T76" fmla="*/ 530 w 564"/>
                      <a:gd name="T77" fmla="*/ 148 h 222"/>
                      <a:gd name="T78" fmla="*/ 538 w 564"/>
                      <a:gd name="T79" fmla="*/ 149 h 222"/>
                      <a:gd name="T80" fmla="*/ 544 w 564"/>
                      <a:gd name="T81" fmla="*/ 152 h 222"/>
                      <a:gd name="T82" fmla="*/ 550 w 564"/>
                      <a:gd name="T83" fmla="*/ 156 h 222"/>
                      <a:gd name="T84" fmla="*/ 556 w 564"/>
                      <a:gd name="T85" fmla="*/ 161 h 222"/>
                      <a:gd name="T86" fmla="*/ 559 w 564"/>
                      <a:gd name="T87" fmla="*/ 168 h 222"/>
                      <a:gd name="T88" fmla="*/ 562 w 564"/>
                      <a:gd name="T89" fmla="*/ 175 h 222"/>
                      <a:gd name="T90" fmla="*/ 564 w 564"/>
                      <a:gd name="T91" fmla="*/ 183 h 222"/>
                      <a:gd name="T92" fmla="*/ 564 w 564"/>
                      <a:gd name="T93" fmla="*/ 191 h 222"/>
                      <a:gd name="T94" fmla="*/ 561 w 564"/>
                      <a:gd name="T95" fmla="*/ 197 h 222"/>
                      <a:gd name="T96" fmla="*/ 558 w 564"/>
                      <a:gd name="T97" fmla="*/ 204 h 222"/>
                      <a:gd name="T98" fmla="*/ 553 w 564"/>
                      <a:gd name="T99" fmla="*/ 211 h 222"/>
                      <a:gd name="T100" fmla="*/ 548 w 564"/>
                      <a:gd name="T101" fmla="*/ 215 h 222"/>
                      <a:gd name="T102" fmla="*/ 542 w 564"/>
                      <a:gd name="T103" fmla="*/ 219 h 222"/>
                      <a:gd name="T104" fmla="*/ 534 w 564"/>
                      <a:gd name="T105" fmla="*/ 222 h 222"/>
                      <a:gd name="T106" fmla="*/ 526 w 564"/>
                      <a:gd name="T107" fmla="*/ 222 h 222"/>
                      <a:gd name="T108" fmla="*/ 519 w 564"/>
                      <a:gd name="T109" fmla="*/ 222 h 222"/>
                      <a:gd name="T110" fmla="*/ 512 w 564"/>
                      <a:gd name="T111" fmla="*/ 220 h 222"/>
                      <a:gd name="T112" fmla="*/ 505 w 564"/>
                      <a:gd name="T113" fmla="*/ 216 h 222"/>
                      <a:gd name="T114" fmla="*/ 499 w 564"/>
                      <a:gd name="T115" fmla="*/ 211 h 222"/>
                      <a:gd name="T116" fmla="*/ 495 w 564"/>
                      <a:gd name="T117" fmla="*/ 205 h 222"/>
                      <a:gd name="T118" fmla="*/ 491 w 564"/>
                      <a:gd name="T119" fmla="*/ 198 h 222"/>
                      <a:gd name="T120" fmla="*/ 489 w 564"/>
                      <a:gd name="T121" fmla="*/ 192 h 222"/>
                      <a:gd name="T122" fmla="*/ 353 w 564"/>
                      <a:gd name="T123" fmla="*/ 182 h 222"/>
                      <a:gd name="T124" fmla="*/ 70 w 564"/>
                      <a:gd name="T125" fmla="*/ 188 h 2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564" h="222">
                        <a:moveTo>
                          <a:pt x="7" y="16"/>
                        </a:moveTo>
                        <a:lnTo>
                          <a:pt x="0" y="16"/>
                        </a:lnTo>
                        <a:lnTo>
                          <a:pt x="0" y="0"/>
                        </a:lnTo>
                        <a:lnTo>
                          <a:pt x="7" y="0"/>
                        </a:lnTo>
                        <a:lnTo>
                          <a:pt x="7" y="16"/>
                        </a:lnTo>
                        <a:lnTo>
                          <a:pt x="7" y="16"/>
                        </a:lnTo>
                        <a:close/>
                        <a:moveTo>
                          <a:pt x="526" y="156"/>
                        </a:moveTo>
                        <a:lnTo>
                          <a:pt x="526" y="156"/>
                        </a:lnTo>
                        <a:lnTo>
                          <a:pt x="525" y="156"/>
                        </a:lnTo>
                        <a:lnTo>
                          <a:pt x="525" y="156"/>
                        </a:lnTo>
                        <a:lnTo>
                          <a:pt x="525" y="156"/>
                        </a:lnTo>
                        <a:lnTo>
                          <a:pt x="525" y="156"/>
                        </a:lnTo>
                        <a:lnTo>
                          <a:pt x="525" y="156"/>
                        </a:lnTo>
                        <a:lnTo>
                          <a:pt x="525" y="156"/>
                        </a:lnTo>
                        <a:lnTo>
                          <a:pt x="524" y="156"/>
                        </a:lnTo>
                        <a:lnTo>
                          <a:pt x="524" y="156"/>
                        </a:lnTo>
                        <a:lnTo>
                          <a:pt x="524" y="156"/>
                        </a:lnTo>
                        <a:lnTo>
                          <a:pt x="524" y="156"/>
                        </a:lnTo>
                        <a:lnTo>
                          <a:pt x="524" y="156"/>
                        </a:lnTo>
                        <a:lnTo>
                          <a:pt x="524" y="156"/>
                        </a:lnTo>
                        <a:lnTo>
                          <a:pt x="523" y="156"/>
                        </a:lnTo>
                        <a:lnTo>
                          <a:pt x="523" y="156"/>
                        </a:lnTo>
                        <a:lnTo>
                          <a:pt x="523" y="156"/>
                        </a:lnTo>
                        <a:lnTo>
                          <a:pt x="523" y="156"/>
                        </a:lnTo>
                        <a:lnTo>
                          <a:pt x="523" y="156"/>
                        </a:lnTo>
                        <a:lnTo>
                          <a:pt x="523" y="156"/>
                        </a:lnTo>
                        <a:lnTo>
                          <a:pt x="522" y="156"/>
                        </a:lnTo>
                        <a:lnTo>
                          <a:pt x="522" y="156"/>
                        </a:lnTo>
                        <a:lnTo>
                          <a:pt x="522" y="156"/>
                        </a:lnTo>
                        <a:lnTo>
                          <a:pt x="522" y="156"/>
                        </a:lnTo>
                        <a:lnTo>
                          <a:pt x="522" y="156"/>
                        </a:lnTo>
                        <a:lnTo>
                          <a:pt x="522" y="156"/>
                        </a:lnTo>
                        <a:lnTo>
                          <a:pt x="521" y="156"/>
                        </a:lnTo>
                        <a:lnTo>
                          <a:pt x="521" y="156"/>
                        </a:lnTo>
                        <a:lnTo>
                          <a:pt x="521" y="156"/>
                        </a:lnTo>
                        <a:lnTo>
                          <a:pt x="521" y="156"/>
                        </a:lnTo>
                        <a:lnTo>
                          <a:pt x="521" y="156"/>
                        </a:lnTo>
                        <a:lnTo>
                          <a:pt x="521" y="156"/>
                        </a:lnTo>
                        <a:lnTo>
                          <a:pt x="520" y="156"/>
                        </a:lnTo>
                        <a:lnTo>
                          <a:pt x="520" y="156"/>
                        </a:lnTo>
                        <a:lnTo>
                          <a:pt x="520" y="156"/>
                        </a:lnTo>
                        <a:lnTo>
                          <a:pt x="520" y="156"/>
                        </a:lnTo>
                        <a:lnTo>
                          <a:pt x="520" y="156"/>
                        </a:lnTo>
                        <a:lnTo>
                          <a:pt x="520" y="156"/>
                        </a:lnTo>
                        <a:lnTo>
                          <a:pt x="520" y="156"/>
                        </a:lnTo>
                        <a:lnTo>
                          <a:pt x="519" y="156"/>
                        </a:lnTo>
                        <a:lnTo>
                          <a:pt x="519" y="156"/>
                        </a:lnTo>
                        <a:lnTo>
                          <a:pt x="519" y="157"/>
                        </a:lnTo>
                        <a:lnTo>
                          <a:pt x="519" y="157"/>
                        </a:lnTo>
                        <a:lnTo>
                          <a:pt x="519" y="157"/>
                        </a:lnTo>
                        <a:lnTo>
                          <a:pt x="519" y="157"/>
                        </a:lnTo>
                        <a:lnTo>
                          <a:pt x="517" y="157"/>
                        </a:lnTo>
                        <a:lnTo>
                          <a:pt x="517" y="157"/>
                        </a:lnTo>
                        <a:lnTo>
                          <a:pt x="517" y="157"/>
                        </a:lnTo>
                        <a:lnTo>
                          <a:pt x="517" y="157"/>
                        </a:lnTo>
                        <a:lnTo>
                          <a:pt x="517" y="157"/>
                        </a:lnTo>
                        <a:lnTo>
                          <a:pt x="517" y="157"/>
                        </a:lnTo>
                        <a:lnTo>
                          <a:pt x="517" y="157"/>
                        </a:lnTo>
                        <a:lnTo>
                          <a:pt x="516" y="157"/>
                        </a:lnTo>
                        <a:lnTo>
                          <a:pt x="516" y="157"/>
                        </a:lnTo>
                        <a:lnTo>
                          <a:pt x="516" y="157"/>
                        </a:lnTo>
                        <a:lnTo>
                          <a:pt x="516" y="157"/>
                        </a:lnTo>
                        <a:lnTo>
                          <a:pt x="516" y="157"/>
                        </a:lnTo>
                        <a:lnTo>
                          <a:pt x="516" y="157"/>
                        </a:lnTo>
                        <a:lnTo>
                          <a:pt x="515" y="157"/>
                        </a:lnTo>
                        <a:lnTo>
                          <a:pt x="515" y="157"/>
                        </a:lnTo>
                        <a:lnTo>
                          <a:pt x="515" y="157"/>
                        </a:lnTo>
                        <a:lnTo>
                          <a:pt x="515" y="158"/>
                        </a:lnTo>
                        <a:lnTo>
                          <a:pt x="515" y="158"/>
                        </a:lnTo>
                        <a:lnTo>
                          <a:pt x="515" y="158"/>
                        </a:lnTo>
                        <a:lnTo>
                          <a:pt x="515" y="158"/>
                        </a:lnTo>
                        <a:lnTo>
                          <a:pt x="514" y="158"/>
                        </a:lnTo>
                        <a:lnTo>
                          <a:pt x="514" y="158"/>
                        </a:lnTo>
                        <a:lnTo>
                          <a:pt x="514" y="158"/>
                        </a:lnTo>
                        <a:lnTo>
                          <a:pt x="514" y="158"/>
                        </a:lnTo>
                        <a:lnTo>
                          <a:pt x="514" y="158"/>
                        </a:lnTo>
                        <a:lnTo>
                          <a:pt x="514" y="158"/>
                        </a:lnTo>
                        <a:lnTo>
                          <a:pt x="514" y="158"/>
                        </a:lnTo>
                        <a:lnTo>
                          <a:pt x="513" y="158"/>
                        </a:lnTo>
                        <a:lnTo>
                          <a:pt x="513" y="158"/>
                        </a:lnTo>
                        <a:lnTo>
                          <a:pt x="513" y="158"/>
                        </a:lnTo>
                        <a:lnTo>
                          <a:pt x="513" y="158"/>
                        </a:lnTo>
                        <a:lnTo>
                          <a:pt x="513" y="159"/>
                        </a:lnTo>
                        <a:lnTo>
                          <a:pt x="513" y="159"/>
                        </a:lnTo>
                        <a:lnTo>
                          <a:pt x="513" y="159"/>
                        </a:lnTo>
                        <a:lnTo>
                          <a:pt x="512" y="159"/>
                        </a:lnTo>
                        <a:lnTo>
                          <a:pt x="512" y="159"/>
                        </a:lnTo>
                        <a:lnTo>
                          <a:pt x="512" y="159"/>
                        </a:lnTo>
                        <a:lnTo>
                          <a:pt x="512" y="159"/>
                        </a:lnTo>
                        <a:lnTo>
                          <a:pt x="512" y="159"/>
                        </a:lnTo>
                        <a:lnTo>
                          <a:pt x="512" y="159"/>
                        </a:lnTo>
                        <a:lnTo>
                          <a:pt x="512" y="159"/>
                        </a:lnTo>
                        <a:lnTo>
                          <a:pt x="511" y="159"/>
                        </a:lnTo>
                        <a:lnTo>
                          <a:pt x="511" y="159"/>
                        </a:lnTo>
                        <a:lnTo>
                          <a:pt x="511" y="159"/>
                        </a:lnTo>
                        <a:lnTo>
                          <a:pt x="511" y="160"/>
                        </a:lnTo>
                        <a:lnTo>
                          <a:pt x="511" y="160"/>
                        </a:lnTo>
                        <a:lnTo>
                          <a:pt x="511" y="160"/>
                        </a:lnTo>
                        <a:lnTo>
                          <a:pt x="511" y="160"/>
                        </a:lnTo>
                        <a:lnTo>
                          <a:pt x="509" y="160"/>
                        </a:lnTo>
                        <a:lnTo>
                          <a:pt x="509" y="160"/>
                        </a:lnTo>
                        <a:lnTo>
                          <a:pt x="509" y="160"/>
                        </a:lnTo>
                        <a:lnTo>
                          <a:pt x="509" y="160"/>
                        </a:lnTo>
                        <a:lnTo>
                          <a:pt x="509" y="160"/>
                        </a:lnTo>
                        <a:lnTo>
                          <a:pt x="509" y="160"/>
                        </a:lnTo>
                        <a:lnTo>
                          <a:pt x="509" y="160"/>
                        </a:lnTo>
                        <a:lnTo>
                          <a:pt x="509" y="161"/>
                        </a:lnTo>
                        <a:lnTo>
                          <a:pt x="508" y="161"/>
                        </a:lnTo>
                        <a:lnTo>
                          <a:pt x="508" y="161"/>
                        </a:lnTo>
                        <a:lnTo>
                          <a:pt x="508" y="161"/>
                        </a:lnTo>
                        <a:lnTo>
                          <a:pt x="508" y="161"/>
                        </a:lnTo>
                        <a:lnTo>
                          <a:pt x="508" y="161"/>
                        </a:lnTo>
                        <a:lnTo>
                          <a:pt x="508" y="161"/>
                        </a:lnTo>
                        <a:lnTo>
                          <a:pt x="508" y="161"/>
                        </a:lnTo>
                        <a:lnTo>
                          <a:pt x="508" y="161"/>
                        </a:lnTo>
                        <a:lnTo>
                          <a:pt x="507" y="161"/>
                        </a:lnTo>
                        <a:lnTo>
                          <a:pt x="507" y="161"/>
                        </a:lnTo>
                        <a:lnTo>
                          <a:pt x="507" y="162"/>
                        </a:lnTo>
                        <a:lnTo>
                          <a:pt x="507" y="162"/>
                        </a:lnTo>
                        <a:lnTo>
                          <a:pt x="507" y="162"/>
                        </a:lnTo>
                        <a:lnTo>
                          <a:pt x="507" y="162"/>
                        </a:lnTo>
                        <a:lnTo>
                          <a:pt x="507" y="162"/>
                        </a:lnTo>
                        <a:lnTo>
                          <a:pt x="507" y="162"/>
                        </a:lnTo>
                        <a:lnTo>
                          <a:pt x="506" y="162"/>
                        </a:lnTo>
                        <a:lnTo>
                          <a:pt x="506" y="162"/>
                        </a:lnTo>
                        <a:lnTo>
                          <a:pt x="506" y="162"/>
                        </a:lnTo>
                        <a:lnTo>
                          <a:pt x="506" y="162"/>
                        </a:lnTo>
                        <a:lnTo>
                          <a:pt x="506" y="163"/>
                        </a:lnTo>
                        <a:lnTo>
                          <a:pt x="506" y="163"/>
                        </a:lnTo>
                        <a:lnTo>
                          <a:pt x="506" y="163"/>
                        </a:lnTo>
                        <a:lnTo>
                          <a:pt x="506" y="163"/>
                        </a:lnTo>
                        <a:lnTo>
                          <a:pt x="506" y="163"/>
                        </a:lnTo>
                        <a:lnTo>
                          <a:pt x="505" y="163"/>
                        </a:lnTo>
                        <a:lnTo>
                          <a:pt x="505" y="163"/>
                        </a:lnTo>
                        <a:lnTo>
                          <a:pt x="505" y="163"/>
                        </a:lnTo>
                        <a:lnTo>
                          <a:pt x="505" y="163"/>
                        </a:lnTo>
                        <a:lnTo>
                          <a:pt x="505" y="165"/>
                        </a:lnTo>
                        <a:lnTo>
                          <a:pt x="505" y="165"/>
                        </a:lnTo>
                        <a:lnTo>
                          <a:pt x="505" y="165"/>
                        </a:lnTo>
                        <a:lnTo>
                          <a:pt x="505" y="165"/>
                        </a:lnTo>
                        <a:lnTo>
                          <a:pt x="505" y="165"/>
                        </a:lnTo>
                        <a:lnTo>
                          <a:pt x="504" y="165"/>
                        </a:lnTo>
                        <a:lnTo>
                          <a:pt x="504" y="165"/>
                        </a:lnTo>
                        <a:lnTo>
                          <a:pt x="504" y="165"/>
                        </a:lnTo>
                        <a:lnTo>
                          <a:pt x="504" y="166"/>
                        </a:lnTo>
                        <a:lnTo>
                          <a:pt x="504" y="166"/>
                        </a:lnTo>
                        <a:lnTo>
                          <a:pt x="504" y="166"/>
                        </a:lnTo>
                        <a:lnTo>
                          <a:pt x="504" y="166"/>
                        </a:lnTo>
                        <a:lnTo>
                          <a:pt x="504" y="166"/>
                        </a:lnTo>
                        <a:lnTo>
                          <a:pt x="504" y="166"/>
                        </a:lnTo>
                        <a:lnTo>
                          <a:pt x="503" y="166"/>
                        </a:lnTo>
                        <a:lnTo>
                          <a:pt x="503" y="166"/>
                        </a:lnTo>
                        <a:lnTo>
                          <a:pt x="503" y="166"/>
                        </a:lnTo>
                        <a:lnTo>
                          <a:pt x="503" y="167"/>
                        </a:lnTo>
                        <a:lnTo>
                          <a:pt x="503" y="167"/>
                        </a:lnTo>
                        <a:lnTo>
                          <a:pt x="503" y="167"/>
                        </a:lnTo>
                        <a:lnTo>
                          <a:pt x="503" y="167"/>
                        </a:lnTo>
                        <a:lnTo>
                          <a:pt x="503" y="167"/>
                        </a:lnTo>
                        <a:lnTo>
                          <a:pt x="503" y="167"/>
                        </a:lnTo>
                        <a:lnTo>
                          <a:pt x="503" y="167"/>
                        </a:lnTo>
                        <a:lnTo>
                          <a:pt x="502" y="167"/>
                        </a:lnTo>
                        <a:lnTo>
                          <a:pt x="502" y="168"/>
                        </a:lnTo>
                        <a:lnTo>
                          <a:pt x="502" y="168"/>
                        </a:lnTo>
                        <a:lnTo>
                          <a:pt x="502" y="168"/>
                        </a:lnTo>
                        <a:lnTo>
                          <a:pt x="502" y="168"/>
                        </a:lnTo>
                        <a:lnTo>
                          <a:pt x="502" y="168"/>
                        </a:lnTo>
                        <a:lnTo>
                          <a:pt x="502" y="168"/>
                        </a:lnTo>
                        <a:lnTo>
                          <a:pt x="502" y="168"/>
                        </a:lnTo>
                        <a:lnTo>
                          <a:pt x="502" y="169"/>
                        </a:lnTo>
                        <a:lnTo>
                          <a:pt x="502" y="169"/>
                        </a:lnTo>
                        <a:lnTo>
                          <a:pt x="502" y="169"/>
                        </a:lnTo>
                        <a:lnTo>
                          <a:pt x="502" y="169"/>
                        </a:lnTo>
                        <a:lnTo>
                          <a:pt x="500" y="169"/>
                        </a:lnTo>
                        <a:lnTo>
                          <a:pt x="500" y="169"/>
                        </a:lnTo>
                        <a:lnTo>
                          <a:pt x="500" y="169"/>
                        </a:lnTo>
                        <a:lnTo>
                          <a:pt x="500" y="169"/>
                        </a:lnTo>
                        <a:lnTo>
                          <a:pt x="500" y="170"/>
                        </a:lnTo>
                        <a:lnTo>
                          <a:pt x="500" y="170"/>
                        </a:lnTo>
                        <a:lnTo>
                          <a:pt x="500" y="170"/>
                        </a:lnTo>
                        <a:lnTo>
                          <a:pt x="500" y="170"/>
                        </a:lnTo>
                        <a:lnTo>
                          <a:pt x="500" y="170"/>
                        </a:lnTo>
                        <a:lnTo>
                          <a:pt x="500" y="170"/>
                        </a:lnTo>
                        <a:lnTo>
                          <a:pt x="500" y="170"/>
                        </a:lnTo>
                        <a:lnTo>
                          <a:pt x="500" y="171"/>
                        </a:lnTo>
                        <a:lnTo>
                          <a:pt x="499" y="171"/>
                        </a:lnTo>
                        <a:lnTo>
                          <a:pt x="499" y="171"/>
                        </a:lnTo>
                        <a:lnTo>
                          <a:pt x="499" y="171"/>
                        </a:lnTo>
                        <a:lnTo>
                          <a:pt x="499" y="171"/>
                        </a:lnTo>
                        <a:lnTo>
                          <a:pt x="499" y="171"/>
                        </a:lnTo>
                        <a:lnTo>
                          <a:pt x="499" y="171"/>
                        </a:lnTo>
                        <a:lnTo>
                          <a:pt x="499" y="173"/>
                        </a:lnTo>
                        <a:lnTo>
                          <a:pt x="499" y="173"/>
                        </a:lnTo>
                        <a:lnTo>
                          <a:pt x="499" y="173"/>
                        </a:lnTo>
                        <a:lnTo>
                          <a:pt x="499" y="173"/>
                        </a:lnTo>
                        <a:lnTo>
                          <a:pt x="499" y="173"/>
                        </a:lnTo>
                        <a:lnTo>
                          <a:pt x="499" y="173"/>
                        </a:lnTo>
                        <a:lnTo>
                          <a:pt x="499" y="173"/>
                        </a:lnTo>
                        <a:lnTo>
                          <a:pt x="499" y="174"/>
                        </a:lnTo>
                        <a:lnTo>
                          <a:pt x="499" y="174"/>
                        </a:lnTo>
                        <a:lnTo>
                          <a:pt x="498" y="174"/>
                        </a:lnTo>
                        <a:lnTo>
                          <a:pt x="498" y="174"/>
                        </a:lnTo>
                        <a:lnTo>
                          <a:pt x="498" y="174"/>
                        </a:lnTo>
                        <a:lnTo>
                          <a:pt x="498" y="174"/>
                        </a:lnTo>
                        <a:lnTo>
                          <a:pt x="498" y="174"/>
                        </a:lnTo>
                        <a:lnTo>
                          <a:pt x="498" y="175"/>
                        </a:lnTo>
                        <a:lnTo>
                          <a:pt x="498" y="175"/>
                        </a:lnTo>
                        <a:lnTo>
                          <a:pt x="498" y="175"/>
                        </a:lnTo>
                        <a:lnTo>
                          <a:pt x="498" y="175"/>
                        </a:lnTo>
                        <a:lnTo>
                          <a:pt x="498" y="175"/>
                        </a:lnTo>
                        <a:lnTo>
                          <a:pt x="498" y="175"/>
                        </a:lnTo>
                        <a:lnTo>
                          <a:pt x="498" y="176"/>
                        </a:lnTo>
                        <a:lnTo>
                          <a:pt x="498" y="176"/>
                        </a:lnTo>
                        <a:lnTo>
                          <a:pt x="498" y="176"/>
                        </a:lnTo>
                        <a:lnTo>
                          <a:pt x="498" y="176"/>
                        </a:lnTo>
                        <a:lnTo>
                          <a:pt x="498" y="176"/>
                        </a:lnTo>
                        <a:lnTo>
                          <a:pt x="498" y="176"/>
                        </a:lnTo>
                        <a:lnTo>
                          <a:pt x="498" y="176"/>
                        </a:lnTo>
                        <a:lnTo>
                          <a:pt x="497" y="177"/>
                        </a:lnTo>
                        <a:lnTo>
                          <a:pt x="497" y="177"/>
                        </a:lnTo>
                        <a:lnTo>
                          <a:pt x="497" y="177"/>
                        </a:lnTo>
                        <a:lnTo>
                          <a:pt x="497" y="177"/>
                        </a:lnTo>
                        <a:lnTo>
                          <a:pt x="497" y="177"/>
                        </a:lnTo>
                        <a:lnTo>
                          <a:pt x="497" y="177"/>
                        </a:lnTo>
                        <a:lnTo>
                          <a:pt x="497" y="178"/>
                        </a:lnTo>
                        <a:lnTo>
                          <a:pt x="497" y="178"/>
                        </a:lnTo>
                        <a:lnTo>
                          <a:pt x="497" y="178"/>
                        </a:lnTo>
                        <a:lnTo>
                          <a:pt x="497" y="178"/>
                        </a:lnTo>
                        <a:lnTo>
                          <a:pt x="497" y="178"/>
                        </a:lnTo>
                        <a:lnTo>
                          <a:pt x="497" y="178"/>
                        </a:lnTo>
                        <a:lnTo>
                          <a:pt x="497" y="179"/>
                        </a:lnTo>
                        <a:lnTo>
                          <a:pt x="497" y="179"/>
                        </a:lnTo>
                        <a:lnTo>
                          <a:pt x="497" y="179"/>
                        </a:lnTo>
                        <a:lnTo>
                          <a:pt x="497" y="179"/>
                        </a:lnTo>
                        <a:lnTo>
                          <a:pt x="497" y="179"/>
                        </a:lnTo>
                        <a:lnTo>
                          <a:pt x="497" y="179"/>
                        </a:lnTo>
                        <a:lnTo>
                          <a:pt x="497" y="180"/>
                        </a:lnTo>
                        <a:lnTo>
                          <a:pt x="497" y="180"/>
                        </a:lnTo>
                        <a:lnTo>
                          <a:pt x="497" y="180"/>
                        </a:lnTo>
                        <a:lnTo>
                          <a:pt x="497" y="180"/>
                        </a:lnTo>
                        <a:lnTo>
                          <a:pt x="497" y="180"/>
                        </a:lnTo>
                        <a:lnTo>
                          <a:pt x="497" y="180"/>
                        </a:lnTo>
                        <a:lnTo>
                          <a:pt x="497" y="180"/>
                        </a:lnTo>
                        <a:lnTo>
                          <a:pt x="497" y="182"/>
                        </a:lnTo>
                        <a:lnTo>
                          <a:pt x="497" y="182"/>
                        </a:lnTo>
                        <a:lnTo>
                          <a:pt x="497" y="182"/>
                        </a:lnTo>
                        <a:lnTo>
                          <a:pt x="497" y="182"/>
                        </a:lnTo>
                        <a:lnTo>
                          <a:pt x="497" y="182"/>
                        </a:lnTo>
                        <a:lnTo>
                          <a:pt x="497" y="182"/>
                        </a:lnTo>
                        <a:lnTo>
                          <a:pt x="497" y="183"/>
                        </a:lnTo>
                        <a:lnTo>
                          <a:pt x="497" y="183"/>
                        </a:lnTo>
                        <a:lnTo>
                          <a:pt x="497" y="183"/>
                        </a:lnTo>
                        <a:lnTo>
                          <a:pt x="496" y="183"/>
                        </a:lnTo>
                        <a:lnTo>
                          <a:pt x="496" y="183"/>
                        </a:lnTo>
                        <a:lnTo>
                          <a:pt x="496" y="183"/>
                        </a:lnTo>
                        <a:lnTo>
                          <a:pt x="496" y="184"/>
                        </a:lnTo>
                        <a:lnTo>
                          <a:pt x="496" y="184"/>
                        </a:lnTo>
                        <a:lnTo>
                          <a:pt x="496" y="184"/>
                        </a:lnTo>
                        <a:lnTo>
                          <a:pt x="496" y="184"/>
                        </a:lnTo>
                        <a:lnTo>
                          <a:pt x="496" y="184"/>
                        </a:lnTo>
                        <a:lnTo>
                          <a:pt x="496" y="184"/>
                        </a:lnTo>
                        <a:lnTo>
                          <a:pt x="496" y="185"/>
                        </a:lnTo>
                        <a:lnTo>
                          <a:pt x="496" y="185"/>
                        </a:lnTo>
                        <a:lnTo>
                          <a:pt x="496" y="185"/>
                        </a:lnTo>
                        <a:lnTo>
                          <a:pt x="496" y="185"/>
                        </a:lnTo>
                        <a:lnTo>
                          <a:pt x="496" y="185"/>
                        </a:lnTo>
                        <a:lnTo>
                          <a:pt x="496" y="186"/>
                        </a:lnTo>
                        <a:lnTo>
                          <a:pt x="496" y="186"/>
                        </a:lnTo>
                        <a:lnTo>
                          <a:pt x="496" y="186"/>
                        </a:lnTo>
                        <a:lnTo>
                          <a:pt x="496" y="186"/>
                        </a:lnTo>
                        <a:lnTo>
                          <a:pt x="496" y="186"/>
                        </a:lnTo>
                        <a:lnTo>
                          <a:pt x="496" y="186"/>
                        </a:lnTo>
                        <a:lnTo>
                          <a:pt x="496" y="187"/>
                        </a:lnTo>
                        <a:lnTo>
                          <a:pt x="496" y="187"/>
                        </a:lnTo>
                        <a:lnTo>
                          <a:pt x="496" y="187"/>
                        </a:lnTo>
                        <a:lnTo>
                          <a:pt x="497" y="187"/>
                        </a:lnTo>
                        <a:lnTo>
                          <a:pt x="497" y="187"/>
                        </a:lnTo>
                        <a:lnTo>
                          <a:pt x="497" y="187"/>
                        </a:lnTo>
                        <a:lnTo>
                          <a:pt x="497" y="188"/>
                        </a:lnTo>
                        <a:lnTo>
                          <a:pt x="497" y="188"/>
                        </a:lnTo>
                        <a:lnTo>
                          <a:pt x="497" y="188"/>
                        </a:lnTo>
                        <a:lnTo>
                          <a:pt x="497" y="188"/>
                        </a:lnTo>
                        <a:lnTo>
                          <a:pt x="497" y="188"/>
                        </a:lnTo>
                        <a:lnTo>
                          <a:pt x="497" y="188"/>
                        </a:lnTo>
                        <a:lnTo>
                          <a:pt x="497" y="189"/>
                        </a:lnTo>
                        <a:lnTo>
                          <a:pt x="497" y="189"/>
                        </a:lnTo>
                        <a:lnTo>
                          <a:pt x="497" y="189"/>
                        </a:lnTo>
                        <a:lnTo>
                          <a:pt x="497" y="189"/>
                        </a:lnTo>
                        <a:lnTo>
                          <a:pt x="497" y="189"/>
                        </a:lnTo>
                        <a:lnTo>
                          <a:pt x="497" y="189"/>
                        </a:lnTo>
                        <a:lnTo>
                          <a:pt x="497" y="191"/>
                        </a:lnTo>
                        <a:lnTo>
                          <a:pt x="497" y="191"/>
                        </a:lnTo>
                        <a:lnTo>
                          <a:pt x="497" y="191"/>
                        </a:lnTo>
                        <a:lnTo>
                          <a:pt x="497" y="191"/>
                        </a:lnTo>
                        <a:lnTo>
                          <a:pt x="497" y="191"/>
                        </a:lnTo>
                        <a:lnTo>
                          <a:pt x="497" y="191"/>
                        </a:lnTo>
                        <a:lnTo>
                          <a:pt x="497" y="191"/>
                        </a:lnTo>
                        <a:lnTo>
                          <a:pt x="497" y="192"/>
                        </a:lnTo>
                        <a:lnTo>
                          <a:pt x="497" y="192"/>
                        </a:lnTo>
                        <a:lnTo>
                          <a:pt x="497" y="192"/>
                        </a:lnTo>
                        <a:lnTo>
                          <a:pt x="497" y="192"/>
                        </a:lnTo>
                        <a:lnTo>
                          <a:pt x="497" y="192"/>
                        </a:lnTo>
                        <a:lnTo>
                          <a:pt x="497" y="192"/>
                        </a:lnTo>
                        <a:lnTo>
                          <a:pt x="497" y="193"/>
                        </a:lnTo>
                        <a:lnTo>
                          <a:pt x="497" y="193"/>
                        </a:lnTo>
                        <a:lnTo>
                          <a:pt x="497" y="193"/>
                        </a:lnTo>
                        <a:lnTo>
                          <a:pt x="497" y="193"/>
                        </a:lnTo>
                        <a:lnTo>
                          <a:pt x="497" y="193"/>
                        </a:lnTo>
                        <a:lnTo>
                          <a:pt x="497" y="193"/>
                        </a:lnTo>
                        <a:lnTo>
                          <a:pt x="498" y="194"/>
                        </a:lnTo>
                        <a:lnTo>
                          <a:pt x="498" y="194"/>
                        </a:lnTo>
                        <a:lnTo>
                          <a:pt x="498" y="194"/>
                        </a:lnTo>
                        <a:lnTo>
                          <a:pt x="498" y="194"/>
                        </a:lnTo>
                        <a:lnTo>
                          <a:pt x="498" y="194"/>
                        </a:lnTo>
                        <a:lnTo>
                          <a:pt x="498" y="194"/>
                        </a:lnTo>
                        <a:lnTo>
                          <a:pt x="498" y="194"/>
                        </a:lnTo>
                        <a:lnTo>
                          <a:pt x="498" y="195"/>
                        </a:lnTo>
                        <a:lnTo>
                          <a:pt x="498" y="195"/>
                        </a:lnTo>
                        <a:lnTo>
                          <a:pt x="498" y="195"/>
                        </a:lnTo>
                        <a:lnTo>
                          <a:pt x="498" y="195"/>
                        </a:lnTo>
                        <a:lnTo>
                          <a:pt x="498" y="195"/>
                        </a:lnTo>
                        <a:lnTo>
                          <a:pt x="498" y="195"/>
                        </a:lnTo>
                        <a:lnTo>
                          <a:pt x="498" y="196"/>
                        </a:lnTo>
                        <a:lnTo>
                          <a:pt x="498" y="196"/>
                        </a:lnTo>
                        <a:lnTo>
                          <a:pt x="498" y="196"/>
                        </a:lnTo>
                        <a:lnTo>
                          <a:pt x="498" y="196"/>
                        </a:lnTo>
                        <a:lnTo>
                          <a:pt x="498" y="196"/>
                        </a:lnTo>
                        <a:lnTo>
                          <a:pt x="499" y="196"/>
                        </a:lnTo>
                        <a:lnTo>
                          <a:pt x="499" y="196"/>
                        </a:lnTo>
                        <a:lnTo>
                          <a:pt x="499" y="197"/>
                        </a:lnTo>
                        <a:lnTo>
                          <a:pt x="499" y="197"/>
                        </a:lnTo>
                        <a:lnTo>
                          <a:pt x="499" y="197"/>
                        </a:lnTo>
                        <a:lnTo>
                          <a:pt x="499" y="197"/>
                        </a:lnTo>
                        <a:lnTo>
                          <a:pt x="499" y="197"/>
                        </a:lnTo>
                        <a:lnTo>
                          <a:pt x="499" y="197"/>
                        </a:lnTo>
                        <a:lnTo>
                          <a:pt x="499" y="197"/>
                        </a:lnTo>
                        <a:lnTo>
                          <a:pt x="499" y="198"/>
                        </a:lnTo>
                        <a:lnTo>
                          <a:pt x="499" y="198"/>
                        </a:lnTo>
                        <a:lnTo>
                          <a:pt x="499" y="198"/>
                        </a:lnTo>
                        <a:lnTo>
                          <a:pt x="499" y="198"/>
                        </a:lnTo>
                        <a:lnTo>
                          <a:pt x="499" y="198"/>
                        </a:lnTo>
                        <a:lnTo>
                          <a:pt x="499" y="198"/>
                        </a:lnTo>
                        <a:lnTo>
                          <a:pt x="500" y="198"/>
                        </a:lnTo>
                        <a:lnTo>
                          <a:pt x="500" y="200"/>
                        </a:lnTo>
                        <a:lnTo>
                          <a:pt x="500" y="200"/>
                        </a:lnTo>
                        <a:lnTo>
                          <a:pt x="500" y="200"/>
                        </a:lnTo>
                        <a:lnTo>
                          <a:pt x="500" y="200"/>
                        </a:lnTo>
                        <a:lnTo>
                          <a:pt x="500" y="200"/>
                        </a:lnTo>
                        <a:lnTo>
                          <a:pt x="500" y="200"/>
                        </a:lnTo>
                        <a:lnTo>
                          <a:pt x="500" y="200"/>
                        </a:lnTo>
                        <a:lnTo>
                          <a:pt x="500" y="201"/>
                        </a:lnTo>
                        <a:lnTo>
                          <a:pt x="500" y="201"/>
                        </a:lnTo>
                        <a:lnTo>
                          <a:pt x="500" y="201"/>
                        </a:lnTo>
                        <a:lnTo>
                          <a:pt x="500" y="201"/>
                        </a:lnTo>
                        <a:lnTo>
                          <a:pt x="502" y="201"/>
                        </a:lnTo>
                        <a:lnTo>
                          <a:pt x="502" y="201"/>
                        </a:lnTo>
                        <a:lnTo>
                          <a:pt x="502" y="201"/>
                        </a:lnTo>
                        <a:lnTo>
                          <a:pt x="502" y="201"/>
                        </a:lnTo>
                        <a:lnTo>
                          <a:pt x="502" y="202"/>
                        </a:lnTo>
                        <a:lnTo>
                          <a:pt x="502" y="202"/>
                        </a:lnTo>
                        <a:lnTo>
                          <a:pt x="502" y="202"/>
                        </a:lnTo>
                        <a:lnTo>
                          <a:pt x="502" y="202"/>
                        </a:lnTo>
                        <a:lnTo>
                          <a:pt x="502" y="202"/>
                        </a:lnTo>
                        <a:lnTo>
                          <a:pt x="502" y="202"/>
                        </a:lnTo>
                        <a:lnTo>
                          <a:pt x="502" y="202"/>
                        </a:lnTo>
                        <a:lnTo>
                          <a:pt x="502" y="203"/>
                        </a:lnTo>
                        <a:lnTo>
                          <a:pt x="503" y="203"/>
                        </a:lnTo>
                        <a:lnTo>
                          <a:pt x="503" y="203"/>
                        </a:lnTo>
                        <a:lnTo>
                          <a:pt x="503" y="203"/>
                        </a:lnTo>
                        <a:lnTo>
                          <a:pt x="503" y="203"/>
                        </a:lnTo>
                        <a:lnTo>
                          <a:pt x="503" y="203"/>
                        </a:lnTo>
                        <a:lnTo>
                          <a:pt x="503" y="203"/>
                        </a:lnTo>
                        <a:lnTo>
                          <a:pt x="503" y="203"/>
                        </a:lnTo>
                        <a:lnTo>
                          <a:pt x="503" y="204"/>
                        </a:lnTo>
                        <a:lnTo>
                          <a:pt x="503" y="204"/>
                        </a:lnTo>
                        <a:lnTo>
                          <a:pt x="503" y="204"/>
                        </a:lnTo>
                        <a:lnTo>
                          <a:pt x="504" y="204"/>
                        </a:lnTo>
                        <a:lnTo>
                          <a:pt x="504" y="204"/>
                        </a:lnTo>
                        <a:lnTo>
                          <a:pt x="504" y="204"/>
                        </a:lnTo>
                        <a:lnTo>
                          <a:pt x="504" y="204"/>
                        </a:lnTo>
                        <a:lnTo>
                          <a:pt x="504" y="204"/>
                        </a:lnTo>
                        <a:lnTo>
                          <a:pt x="504" y="204"/>
                        </a:lnTo>
                        <a:lnTo>
                          <a:pt x="504" y="205"/>
                        </a:lnTo>
                        <a:lnTo>
                          <a:pt x="504" y="205"/>
                        </a:lnTo>
                        <a:lnTo>
                          <a:pt x="504" y="205"/>
                        </a:lnTo>
                        <a:lnTo>
                          <a:pt x="505" y="205"/>
                        </a:lnTo>
                        <a:lnTo>
                          <a:pt x="505" y="205"/>
                        </a:lnTo>
                        <a:lnTo>
                          <a:pt x="505" y="205"/>
                        </a:lnTo>
                        <a:lnTo>
                          <a:pt x="505" y="205"/>
                        </a:lnTo>
                        <a:lnTo>
                          <a:pt x="505" y="205"/>
                        </a:lnTo>
                        <a:lnTo>
                          <a:pt x="505" y="206"/>
                        </a:lnTo>
                        <a:lnTo>
                          <a:pt x="505" y="206"/>
                        </a:lnTo>
                        <a:lnTo>
                          <a:pt x="505" y="206"/>
                        </a:lnTo>
                        <a:lnTo>
                          <a:pt x="505" y="206"/>
                        </a:lnTo>
                        <a:lnTo>
                          <a:pt x="506" y="206"/>
                        </a:lnTo>
                        <a:lnTo>
                          <a:pt x="506" y="206"/>
                        </a:lnTo>
                        <a:lnTo>
                          <a:pt x="506" y="206"/>
                        </a:lnTo>
                        <a:lnTo>
                          <a:pt x="506" y="206"/>
                        </a:lnTo>
                        <a:lnTo>
                          <a:pt x="506" y="206"/>
                        </a:lnTo>
                        <a:lnTo>
                          <a:pt x="506" y="207"/>
                        </a:lnTo>
                        <a:lnTo>
                          <a:pt x="506" y="207"/>
                        </a:lnTo>
                        <a:lnTo>
                          <a:pt x="506" y="207"/>
                        </a:lnTo>
                        <a:lnTo>
                          <a:pt x="506" y="207"/>
                        </a:lnTo>
                        <a:lnTo>
                          <a:pt x="507" y="207"/>
                        </a:lnTo>
                        <a:lnTo>
                          <a:pt x="507" y="207"/>
                        </a:lnTo>
                        <a:lnTo>
                          <a:pt x="507" y="207"/>
                        </a:lnTo>
                        <a:lnTo>
                          <a:pt x="507" y="207"/>
                        </a:lnTo>
                        <a:lnTo>
                          <a:pt x="507" y="207"/>
                        </a:lnTo>
                        <a:lnTo>
                          <a:pt x="507" y="207"/>
                        </a:lnTo>
                        <a:lnTo>
                          <a:pt x="507" y="209"/>
                        </a:lnTo>
                        <a:lnTo>
                          <a:pt x="507" y="209"/>
                        </a:lnTo>
                        <a:lnTo>
                          <a:pt x="508" y="209"/>
                        </a:lnTo>
                        <a:lnTo>
                          <a:pt x="508" y="209"/>
                        </a:lnTo>
                        <a:lnTo>
                          <a:pt x="508" y="209"/>
                        </a:lnTo>
                        <a:lnTo>
                          <a:pt x="508" y="209"/>
                        </a:lnTo>
                        <a:lnTo>
                          <a:pt x="508" y="209"/>
                        </a:lnTo>
                        <a:lnTo>
                          <a:pt x="508" y="209"/>
                        </a:lnTo>
                        <a:lnTo>
                          <a:pt x="508" y="209"/>
                        </a:lnTo>
                        <a:lnTo>
                          <a:pt x="508" y="209"/>
                        </a:lnTo>
                        <a:lnTo>
                          <a:pt x="509" y="209"/>
                        </a:lnTo>
                        <a:lnTo>
                          <a:pt x="509" y="210"/>
                        </a:lnTo>
                        <a:lnTo>
                          <a:pt x="509" y="210"/>
                        </a:lnTo>
                        <a:lnTo>
                          <a:pt x="509" y="210"/>
                        </a:lnTo>
                        <a:lnTo>
                          <a:pt x="509" y="210"/>
                        </a:lnTo>
                        <a:lnTo>
                          <a:pt x="509" y="210"/>
                        </a:lnTo>
                        <a:lnTo>
                          <a:pt x="509" y="210"/>
                        </a:lnTo>
                        <a:lnTo>
                          <a:pt x="509" y="210"/>
                        </a:lnTo>
                        <a:lnTo>
                          <a:pt x="511" y="210"/>
                        </a:lnTo>
                        <a:lnTo>
                          <a:pt x="511" y="210"/>
                        </a:lnTo>
                        <a:lnTo>
                          <a:pt x="511" y="210"/>
                        </a:lnTo>
                        <a:lnTo>
                          <a:pt x="511" y="210"/>
                        </a:lnTo>
                        <a:lnTo>
                          <a:pt x="511" y="211"/>
                        </a:lnTo>
                        <a:lnTo>
                          <a:pt x="511" y="211"/>
                        </a:lnTo>
                        <a:lnTo>
                          <a:pt x="511" y="211"/>
                        </a:lnTo>
                        <a:lnTo>
                          <a:pt x="512" y="211"/>
                        </a:lnTo>
                        <a:lnTo>
                          <a:pt x="512" y="211"/>
                        </a:lnTo>
                        <a:lnTo>
                          <a:pt x="512" y="211"/>
                        </a:lnTo>
                        <a:lnTo>
                          <a:pt x="512" y="211"/>
                        </a:lnTo>
                        <a:lnTo>
                          <a:pt x="512" y="211"/>
                        </a:lnTo>
                        <a:lnTo>
                          <a:pt x="512" y="211"/>
                        </a:lnTo>
                        <a:lnTo>
                          <a:pt x="512" y="211"/>
                        </a:lnTo>
                        <a:lnTo>
                          <a:pt x="513" y="211"/>
                        </a:lnTo>
                        <a:lnTo>
                          <a:pt x="513" y="211"/>
                        </a:lnTo>
                        <a:lnTo>
                          <a:pt x="513" y="211"/>
                        </a:lnTo>
                        <a:lnTo>
                          <a:pt x="513" y="212"/>
                        </a:lnTo>
                        <a:lnTo>
                          <a:pt x="513" y="212"/>
                        </a:lnTo>
                        <a:lnTo>
                          <a:pt x="513" y="212"/>
                        </a:lnTo>
                        <a:lnTo>
                          <a:pt x="513" y="212"/>
                        </a:lnTo>
                        <a:lnTo>
                          <a:pt x="514" y="212"/>
                        </a:lnTo>
                        <a:lnTo>
                          <a:pt x="514" y="212"/>
                        </a:lnTo>
                        <a:lnTo>
                          <a:pt x="514" y="212"/>
                        </a:lnTo>
                        <a:lnTo>
                          <a:pt x="514" y="212"/>
                        </a:lnTo>
                        <a:lnTo>
                          <a:pt x="514" y="212"/>
                        </a:lnTo>
                        <a:lnTo>
                          <a:pt x="514" y="212"/>
                        </a:lnTo>
                        <a:lnTo>
                          <a:pt x="514" y="212"/>
                        </a:lnTo>
                        <a:lnTo>
                          <a:pt x="515" y="212"/>
                        </a:lnTo>
                        <a:lnTo>
                          <a:pt x="515" y="212"/>
                        </a:lnTo>
                        <a:lnTo>
                          <a:pt x="515" y="212"/>
                        </a:lnTo>
                        <a:lnTo>
                          <a:pt x="515" y="212"/>
                        </a:lnTo>
                        <a:lnTo>
                          <a:pt x="515" y="213"/>
                        </a:lnTo>
                        <a:lnTo>
                          <a:pt x="515" y="213"/>
                        </a:lnTo>
                        <a:lnTo>
                          <a:pt x="515" y="213"/>
                        </a:lnTo>
                        <a:lnTo>
                          <a:pt x="516" y="213"/>
                        </a:lnTo>
                        <a:lnTo>
                          <a:pt x="516" y="213"/>
                        </a:lnTo>
                        <a:lnTo>
                          <a:pt x="516" y="213"/>
                        </a:lnTo>
                        <a:lnTo>
                          <a:pt x="516" y="213"/>
                        </a:lnTo>
                        <a:lnTo>
                          <a:pt x="516" y="213"/>
                        </a:lnTo>
                        <a:lnTo>
                          <a:pt x="516" y="213"/>
                        </a:lnTo>
                        <a:lnTo>
                          <a:pt x="517" y="213"/>
                        </a:lnTo>
                        <a:lnTo>
                          <a:pt x="517" y="213"/>
                        </a:lnTo>
                        <a:lnTo>
                          <a:pt x="517" y="213"/>
                        </a:lnTo>
                        <a:lnTo>
                          <a:pt x="517" y="213"/>
                        </a:lnTo>
                        <a:lnTo>
                          <a:pt x="517" y="213"/>
                        </a:lnTo>
                        <a:lnTo>
                          <a:pt x="517" y="213"/>
                        </a:lnTo>
                        <a:lnTo>
                          <a:pt x="517" y="213"/>
                        </a:lnTo>
                        <a:lnTo>
                          <a:pt x="519" y="213"/>
                        </a:lnTo>
                        <a:lnTo>
                          <a:pt x="519" y="213"/>
                        </a:lnTo>
                        <a:lnTo>
                          <a:pt x="519" y="213"/>
                        </a:lnTo>
                        <a:lnTo>
                          <a:pt x="519" y="213"/>
                        </a:lnTo>
                        <a:lnTo>
                          <a:pt x="519" y="214"/>
                        </a:lnTo>
                        <a:lnTo>
                          <a:pt x="519" y="214"/>
                        </a:lnTo>
                        <a:lnTo>
                          <a:pt x="520" y="214"/>
                        </a:lnTo>
                        <a:lnTo>
                          <a:pt x="520" y="214"/>
                        </a:lnTo>
                        <a:lnTo>
                          <a:pt x="520" y="214"/>
                        </a:lnTo>
                        <a:lnTo>
                          <a:pt x="520" y="214"/>
                        </a:lnTo>
                        <a:lnTo>
                          <a:pt x="520" y="214"/>
                        </a:lnTo>
                        <a:lnTo>
                          <a:pt x="520" y="214"/>
                        </a:lnTo>
                        <a:lnTo>
                          <a:pt x="520" y="214"/>
                        </a:lnTo>
                        <a:lnTo>
                          <a:pt x="521" y="214"/>
                        </a:lnTo>
                        <a:lnTo>
                          <a:pt x="521" y="214"/>
                        </a:lnTo>
                        <a:lnTo>
                          <a:pt x="521" y="214"/>
                        </a:lnTo>
                        <a:lnTo>
                          <a:pt x="521" y="214"/>
                        </a:lnTo>
                        <a:lnTo>
                          <a:pt x="521" y="214"/>
                        </a:lnTo>
                        <a:lnTo>
                          <a:pt x="521" y="214"/>
                        </a:lnTo>
                        <a:lnTo>
                          <a:pt x="522" y="214"/>
                        </a:lnTo>
                        <a:lnTo>
                          <a:pt x="522" y="214"/>
                        </a:lnTo>
                        <a:lnTo>
                          <a:pt x="522" y="214"/>
                        </a:lnTo>
                        <a:lnTo>
                          <a:pt x="522" y="214"/>
                        </a:lnTo>
                        <a:lnTo>
                          <a:pt x="522" y="214"/>
                        </a:lnTo>
                        <a:lnTo>
                          <a:pt x="522" y="214"/>
                        </a:lnTo>
                        <a:lnTo>
                          <a:pt x="523" y="214"/>
                        </a:lnTo>
                        <a:lnTo>
                          <a:pt x="523" y="214"/>
                        </a:lnTo>
                        <a:lnTo>
                          <a:pt x="523" y="214"/>
                        </a:lnTo>
                        <a:lnTo>
                          <a:pt x="523" y="214"/>
                        </a:lnTo>
                        <a:lnTo>
                          <a:pt x="523" y="214"/>
                        </a:lnTo>
                        <a:lnTo>
                          <a:pt x="523" y="214"/>
                        </a:lnTo>
                        <a:lnTo>
                          <a:pt x="524" y="214"/>
                        </a:lnTo>
                        <a:lnTo>
                          <a:pt x="524" y="214"/>
                        </a:lnTo>
                        <a:lnTo>
                          <a:pt x="524" y="214"/>
                        </a:lnTo>
                        <a:lnTo>
                          <a:pt x="524" y="214"/>
                        </a:lnTo>
                        <a:lnTo>
                          <a:pt x="524" y="214"/>
                        </a:lnTo>
                        <a:lnTo>
                          <a:pt x="524" y="214"/>
                        </a:lnTo>
                        <a:lnTo>
                          <a:pt x="525" y="214"/>
                        </a:lnTo>
                        <a:lnTo>
                          <a:pt x="525" y="214"/>
                        </a:lnTo>
                        <a:lnTo>
                          <a:pt x="525" y="214"/>
                        </a:lnTo>
                        <a:lnTo>
                          <a:pt x="525" y="214"/>
                        </a:lnTo>
                        <a:lnTo>
                          <a:pt x="525" y="214"/>
                        </a:lnTo>
                        <a:lnTo>
                          <a:pt x="525" y="214"/>
                        </a:lnTo>
                        <a:lnTo>
                          <a:pt x="526" y="214"/>
                        </a:lnTo>
                        <a:lnTo>
                          <a:pt x="526" y="214"/>
                        </a:lnTo>
                        <a:lnTo>
                          <a:pt x="526" y="214"/>
                        </a:lnTo>
                        <a:lnTo>
                          <a:pt x="526" y="214"/>
                        </a:lnTo>
                        <a:lnTo>
                          <a:pt x="526" y="214"/>
                        </a:lnTo>
                        <a:lnTo>
                          <a:pt x="526" y="214"/>
                        </a:lnTo>
                        <a:lnTo>
                          <a:pt x="528" y="214"/>
                        </a:lnTo>
                        <a:lnTo>
                          <a:pt x="528" y="214"/>
                        </a:lnTo>
                        <a:lnTo>
                          <a:pt x="528" y="214"/>
                        </a:lnTo>
                        <a:lnTo>
                          <a:pt x="528" y="214"/>
                        </a:lnTo>
                        <a:lnTo>
                          <a:pt x="528" y="214"/>
                        </a:lnTo>
                        <a:lnTo>
                          <a:pt x="528" y="214"/>
                        </a:lnTo>
                        <a:lnTo>
                          <a:pt x="529" y="214"/>
                        </a:lnTo>
                        <a:lnTo>
                          <a:pt x="529" y="214"/>
                        </a:lnTo>
                        <a:lnTo>
                          <a:pt x="529" y="214"/>
                        </a:lnTo>
                        <a:lnTo>
                          <a:pt x="529" y="214"/>
                        </a:lnTo>
                        <a:lnTo>
                          <a:pt x="529" y="214"/>
                        </a:lnTo>
                        <a:lnTo>
                          <a:pt x="529" y="214"/>
                        </a:lnTo>
                        <a:lnTo>
                          <a:pt x="530" y="214"/>
                        </a:lnTo>
                        <a:lnTo>
                          <a:pt x="530" y="214"/>
                        </a:lnTo>
                        <a:lnTo>
                          <a:pt x="530" y="214"/>
                        </a:lnTo>
                        <a:lnTo>
                          <a:pt x="530" y="214"/>
                        </a:lnTo>
                        <a:lnTo>
                          <a:pt x="530" y="214"/>
                        </a:lnTo>
                        <a:lnTo>
                          <a:pt x="530" y="214"/>
                        </a:lnTo>
                        <a:lnTo>
                          <a:pt x="531" y="214"/>
                        </a:lnTo>
                        <a:lnTo>
                          <a:pt x="531" y="214"/>
                        </a:lnTo>
                        <a:lnTo>
                          <a:pt x="531" y="214"/>
                        </a:lnTo>
                        <a:lnTo>
                          <a:pt x="531" y="214"/>
                        </a:lnTo>
                        <a:lnTo>
                          <a:pt x="531" y="214"/>
                        </a:lnTo>
                        <a:lnTo>
                          <a:pt x="531" y="214"/>
                        </a:lnTo>
                        <a:lnTo>
                          <a:pt x="532" y="214"/>
                        </a:lnTo>
                        <a:lnTo>
                          <a:pt x="532" y="214"/>
                        </a:lnTo>
                        <a:lnTo>
                          <a:pt x="532" y="214"/>
                        </a:lnTo>
                        <a:lnTo>
                          <a:pt x="532" y="214"/>
                        </a:lnTo>
                        <a:lnTo>
                          <a:pt x="532" y="214"/>
                        </a:lnTo>
                        <a:lnTo>
                          <a:pt x="532" y="214"/>
                        </a:lnTo>
                        <a:lnTo>
                          <a:pt x="533" y="214"/>
                        </a:lnTo>
                        <a:lnTo>
                          <a:pt x="533" y="214"/>
                        </a:lnTo>
                        <a:lnTo>
                          <a:pt x="533" y="214"/>
                        </a:lnTo>
                        <a:lnTo>
                          <a:pt x="533" y="214"/>
                        </a:lnTo>
                        <a:lnTo>
                          <a:pt x="533" y="214"/>
                        </a:lnTo>
                        <a:lnTo>
                          <a:pt x="533" y="214"/>
                        </a:lnTo>
                        <a:lnTo>
                          <a:pt x="534" y="213"/>
                        </a:lnTo>
                        <a:lnTo>
                          <a:pt x="534" y="213"/>
                        </a:lnTo>
                        <a:lnTo>
                          <a:pt x="534" y="213"/>
                        </a:lnTo>
                        <a:lnTo>
                          <a:pt x="534" y="213"/>
                        </a:lnTo>
                        <a:lnTo>
                          <a:pt x="534" y="213"/>
                        </a:lnTo>
                        <a:lnTo>
                          <a:pt x="534" y="213"/>
                        </a:lnTo>
                        <a:lnTo>
                          <a:pt x="534" y="213"/>
                        </a:lnTo>
                        <a:lnTo>
                          <a:pt x="535" y="213"/>
                        </a:lnTo>
                        <a:lnTo>
                          <a:pt x="535" y="213"/>
                        </a:lnTo>
                        <a:lnTo>
                          <a:pt x="535" y="213"/>
                        </a:lnTo>
                        <a:lnTo>
                          <a:pt x="535" y="213"/>
                        </a:lnTo>
                        <a:lnTo>
                          <a:pt x="535" y="213"/>
                        </a:lnTo>
                        <a:lnTo>
                          <a:pt x="535" y="213"/>
                        </a:lnTo>
                        <a:lnTo>
                          <a:pt x="537" y="213"/>
                        </a:lnTo>
                        <a:lnTo>
                          <a:pt x="537" y="213"/>
                        </a:lnTo>
                        <a:lnTo>
                          <a:pt x="537" y="213"/>
                        </a:lnTo>
                        <a:lnTo>
                          <a:pt x="537" y="213"/>
                        </a:lnTo>
                        <a:lnTo>
                          <a:pt x="537" y="213"/>
                        </a:lnTo>
                        <a:lnTo>
                          <a:pt x="537" y="213"/>
                        </a:lnTo>
                        <a:lnTo>
                          <a:pt x="537" y="213"/>
                        </a:lnTo>
                        <a:lnTo>
                          <a:pt x="538" y="212"/>
                        </a:lnTo>
                        <a:lnTo>
                          <a:pt x="538" y="212"/>
                        </a:lnTo>
                        <a:lnTo>
                          <a:pt x="538" y="212"/>
                        </a:lnTo>
                        <a:lnTo>
                          <a:pt x="538" y="212"/>
                        </a:lnTo>
                        <a:lnTo>
                          <a:pt x="538" y="212"/>
                        </a:lnTo>
                        <a:lnTo>
                          <a:pt x="538" y="212"/>
                        </a:lnTo>
                        <a:lnTo>
                          <a:pt x="538" y="212"/>
                        </a:lnTo>
                        <a:lnTo>
                          <a:pt x="539" y="212"/>
                        </a:lnTo>
                        <a:lnTo>
                          <a:pt x="539" y="212"/>
                        </a:lnTo>
                        <a:lnTo>
                          <a:pt x="539" y="212"/>
                        </a:lnTo>
                        <a:lnTo>
                          <a:pt x="539" y="212"/>
                        </a:lnTo>
                        <a:lnTo>
                          <a:pt x="539" y="212"/>
                        </a:lnTo>
                        <a:lnTo>
                          <a:pt x="539" y="212"/>
                        </a:lnTo>
                        <a:lnTo>
                          <a:pt x="539" y="212"/>
                        </a:lnTo>
                        <a:lnTo>
                          <a:pt x="540" y="212"/>
                        </a:lnTo>
                        <a:lnTo>
                          <a:pt x="540" y="211"/>
                        </a:lnTo>
                        <a:lnTo>
                          <a:pt x="540" y="211"/>
                        </a:lnTo>
                        <a:lnTo>
                          <a:pt x="540" y="211"/>
                        </a:lnTo>
                        <a:lnTo>
                          <a:pt x="540" y="211"/>
                        </a:lnTo>
                        <a:lnTo>
                          <a:pt x="540" y="211"/>
                        </a:lnTo>
                        <a:lnTo>
                          <a:pt x="540" y="211"/>
                        </a:lnTo>
                        <a:lnTo>
                          <a:pt x="541" y="211"/>
                        </a:lnTo>
                        <a:lnTo>
                          <a:pt x="541" y="211"/>
                        </a:lnTo>
                        <a:lnTo>
                          <a:pt x="541" y="211"/>
                        </a:lnTo>
                        <a:lnTo>
                          <a:pt x="541" y="211"/>
                        </a:lnTo>
                        <a:lnTo>
                          <a:pt x="541" y="211"/>
                        </a:lnTo>
                        <a:lnTo>
                          <a:pt x="541" y="211"/>
                        </a:lnTo>
                        <a:lnTo>
                          <a:pt x="541" y="211"/>
                        </a:lnTo>
                        <a:lnTo>
                          <a:pt x="542" y="210"/>
                        </a:lnTo>
                        <a:lnTo>
                          <a:pt x="542" y="210"/>
                        </a:lnTo>
                        <a:lnTo>
                          <a:pt x="542" y="210"/>
                        </a:lnTo>
                        <a:lnTo>
                          <a:pt x="542" y="210"/>
                        </a:lnTo>
                        <a:lnTo>
                          <a:pt x="542" y="210"/>
                        </a:lnTo>
                        <a:lnTo>
                          <a:pt x="542" y="210"/>
                        </a:lnTo>
                        <a:lnTo>
                          <a:pt x="542" y="210"/>
                        </a:lnTo>
                        <a:lnTo>
                          <a:pt x="543" y="210"/>
                        </a:lnTo>
                        <a:lnTo>
                          <a:pt x="543" y="210"/>
                        </a:lnTo>
                        <a:lnTo>
                          <a:pt x="543" y="210"/>
                        </a:lnTo>
                        <a:lnTo>
                          <a:pt x="543" y="210"/>
                        </a:lnTo>
                        <a:lnTo>
                          <a:pt x="543" y="209"/>
                        </a:lnTo>
                        <a:lnTo>
                          <a:pt x="543" y="209"/>
                        </a:lnTo>
                        <a:lnTo>
                          <a:pt x="543" y="209"/>
                        </a:lnTo>
                        <a:lnTo>
                          <a:pt x="543" y="209"/>
                        </a:lnTo>
                        <a:lnTo>
                          <a:pt x="544" y="209"/>
                        </a:lnTo>
                        <a:lnTo>
                          <a:pt x="544" y="209"/>
                        </a:lnTo>
                        <a:lnTo>
                          <a:pt x="544" y="209"/>
                        </a:lnTo>
                        <a:lnTo>
                          <a:pt x="544" y="209"/>
                        </a:lnTo>
                        <a:lnTo>
                          <a:pt x="544" y="209"/>
                        </a:lnTo>
                        <a:lnTo>
                          <a:pt x="544" y="209"/>
                        </a:lnTo>
                        <a:lnTo>
                          <a:pt x="544" y="209"/>
                        </a:lnTo>
                        <a:lnTo>
                          <a:pt x="544" y="207"/>
                        </a:lnTo>
                        <a:lnTo>
                          <a:pt x="546" y="207"/>
                        </a:lnTo>
                        <a:lnTo>
                          <a:pt x="546" y="207"/>
                        </a:lnTo>
                        <a:lnTo>
                          <a:pt x="546" y="207"/>
                        </a:lnTo>
                        <a:lnTo>
                          <a:pt x="546" y="207"/>
                        </a:lnTo>
                        <a:lnTo>
                          <a:pt x="546" y="207"/>
                        </a:lnTo>
                        <a:lnTo>
                          <a:pt x="546" y="207"/>
                        </a:lnTo>
                        <a:lnTo>
                          <a:pt x="546" y="207"/>
                        </a:lnTo>
                        <a:lnTo>
                          <a:pt x="546" y="207"/>
                        </a:lnTo>
                        <a:lnTo>
                          <a:pt x="547" y="207"/>
                        </a:lnTo>
                        <a:lnTo>
                          <a:pt x="547" y="206"/>
                        </a:lnTo>
                        <a:lnTo>
                          <a:pt x="547" y="206"/>
                        </a:lnTo>
                        <a:lnTo>
                          <a:pt x="547" y="206"/>
                        </a:lnTo>
                        <a:lnTo>
                          <a:pt x="547" y="206"/>
                        </a:lnTo>
                        <a:lnTo>
                          <a:pt x="547" y="206"/>
                        </a:lnTo>
                        <a:lnTo>
                          <a:pt x="547" y="206"/>
                        </a:lnTo>
                        <a:lnTo>
                          <a:pt x="547" y="206"/>
                        </a:lnTo>
                        <a:lnTo>
                          <a:pt x="547" y="206"/>
                        </a:lnTo>
                        <a:lnTo>
                          <a:pt x="548" y="206"/>
                        </a:lnTo>
                        <a:lnTo>
                          <a:pt x="548" y="205"/>
                        </a:lnTo>
                        <a:lnTo>
                          <a:pt x="548" y="205"/>
                        </a:lnTo>
                        <a:lnTo>
                          <a:pt x="548" y="205"/>
                        </a:lnTo>
                        <a:lnTo>
                          <a:pt x="548" y="205"/>
                        </a:lnTo>
                        <a:lnTo>
                          <a:pt x="548" y="205"/>
                        </a:lnTo>
                        <a:lnTo>
                          <a:pt x="548" y="205"/>
                        </a:lnTo>
                        <a:lnTo>
                          <a:pt x="548" y="205"/>
                        </a:lnTo>
                        <a:lnTo>
                          <a:pt x="548" y="205"/>
                        </a:lnTo>
                        <a:lnTo>
                          <a:pt x="549" y="204"/>
                        </a:lnTo>
                        <a:lnTo>
                          <a:pt x="549" y="204"/>
                        </a:lnTo>
                        <a:lnTo>
                          <a:pt x="549" y="204"/>
                        </a:lnTo>
                        <a:lnTo>
                          <a:pt x="549" y="204"/>
                        </a:lnTo>
                        <a:lnTo>
                          <a:pt x="549" y="204"/>
                        </a:lnTo>
                        <a:lnTo>
                          <a:pt x="549" y="204"/>
                        </a:lnTo>
                        <a:lnTo>
                          <a:pt x="549" y="204"/>
                        </a:lnTo>
                        <a:lnTo>
                          <a:pt x="549" y="204"/>
                        </a:lnTo>
                        <a:lnTo>
                          <a:pt x="549" y="204"/>
                        </a:lnTo>
                        <a:lnTo>
                          <a:pt x="549" y="203"/>
                        </a:lnTo>
                        <a:lnTo>
                          <a:pt x="550" y="203"/>
                        </a:lnTo>
                        <a:lnTo>
                          <a:pt x="550" y="203"/>
                        </a:lnTo>
                        <a:lnTo>
                          <a:pt x="550" y="203"/>
                        </a:lnTo>
                        <a:lnTo>
                          <a:pt x="550" y="203"/>
                        </a:lnTo>
                        <a:lnTo>
                          <a:pt x="550" y="203"/>
                        </a:lnTo>
                        <a:lnTo>
                          <a:pt x="550" y="203"/>
                        </a:lnTo>
                        <a:lnTo>
                          <a:pt x="550" y="203"/>
                        </a:lnTo>
                        <a:lnTo>
                          <a:pt x="550" y="202"/>
                        </a:lnTo>
                        <a:lnTo>
                          <a:pt x="550" y="202"/>
                        </a:lnTo>
                        <a:lnTo>
                          <a:pt x="550" y="202"/>
                        </a:lnTo>
                        <a:lnTo>
                          <a:pt x="550" y="202"/>
                        </a:lnTo>
                        <a:lnTo>
                          <a:pt x="551" y="202"/>
                        </a:lnTo>
                        <a:lnTo>
                          <a:pt x="551" y="202"/>
                        </a:lnTo>
                        <a:lnTo>
                          <a:pt x="551" y="202"/>
                        </a:lnTo>
                        <a:lnTo>
                          <a:pt x="551" y="201"/>
                        </a:lnTo>
                        <a:lnTo>
                          <a:pt x="551" y="201"/>
                        </a:lnTo>
                        <a:lnTo>
                          <a:pt x="551" y="201"/>
                        </a:lnTo>
                        <a:lnTo>
                          <a:pt x="551" y="201"/>
                        </a:lnTo>
                        <a:lnTo>
                          <a:pt x="551" y="201"/>
                        </a:lnTo>
                        <a:lnTo>
                          <a:pt x="551" y="201"/>
                        </a:lnTo>
                        <a:lnTo>
                          <a:pt x="551" y="201"/>
                        </a:lnTo>
                        <a:lnTo>
                          <a:pt x="551" y="201"/>
                        </a:lnTo>
                        <a:lnTo>
                          <a:pt x="552" y="200"/>
                        </a:lnTo>
                        <a:lnTo>
                          <a:pt x="552" y="200"/>
                        </a:lnTo>
                        <a:lnTo>
                          <a:pt x="552" y="200"/>
                        </a:lnTo>
                        <a:lnTo>
                          <a:pt x="552" y="200"/>
                        </a:lnTo>
                        <a:lnTo>
                          <a:pt x="552" y="200"/>
                        </a:lnTo>
                        <a:lnTo>
                          <a:pt x="552" y="200"/>
                        </a:lnTo>
                        <a:lnTo>
                          <a:pt x="552" y="200"/>
                        </a:lnTo>
                        <a:lnTo>
                          <a:pt x="552" y="198"/>
                        </a:lnTo>
                        <a:lnTo>
                          <a:pt x="552" y="198"/>
                        </a:lnTo>
                        <a:lnTo>
                          <a:pt x="552" y="198"/>
                        </a:lnTo>
                        <a:lnTo>
                          <a:pt x="552" y="198"/>
                        </a:lnTo>
                        <a:lnTo>
                          <a:pt x="552" y="198"/>
                        </a:lnTo>
                        <a:lnTo>
                          <a:pt x="552" y="198"/>
                        </a:lnTo>
                        <a:lnTo>
                          <a:pt x="552" y="198"/>
                        </a:lnTo>
                        <a:lnTo>
                          <a:pt x="553" y="197"/>
                        </a:lnTo>
                        <a:lnTo>
                          <a:pt x="553" y="197"/>
                        </a:lnTo>
                        <a:lnTo>
                          <a:pt x="553" y="197"/>
                        </a:lnTo>
                        <a:lnTo>
                          <a:pt x="553" y="197"/>
                        </a:lnTo>
                        <a:lnTo>
                          <a:pt x="553" y="197"/>
                        </a:lnTo>
                        <a:lnTo>
                          <a:pt x="553" y="197"/>
                        </a:lnTo>
                        <a:lnTo>
                          <a:pt x="553" y="197"/>
                        </a:lnTo>
                        <a:lnTo>
                          <a:pt x="553" y="196"/>
                        </a:lnTo>
                        <a:lnTo>
                          <a:pt x="553" y="196"/>
                        </a:lnTo>
                        <a:lnTo>
                          <a:pt x="553" y="196"/>
                        </a:lnTo>
                        <a:lnTo>
                          <a:pt x="553" y="196"/>
                        </a:lnTo>
                        <a:lnTo>
                          <a:pt x="553" y="196"/>
                        </a:lnTo>
                        <a:lnTo>
                          <a:pt x="553" y="196"/>
                        </a:lnTo>
                        <a:lnTo>
                          <a:pt x="553" y="196"/>
                        </a:lnTo>
                        <a:lnTo>
                          <a:pt x="553" y="195"/>
                        </a:lnTo>
                        <a:lnTo>
                          <a:pt x="555" y="195"/>
                        </a:lnTo>
                        <a:lnTo>
                          <a:pt x="555" y="195"/>
                        </a:lnTo>
                        <a:lnTo>
                          <a:pt x="555" y="195"/>
                        </a:lnTo>
                        <a:lnTo>
                          <a:pt x="555" y="195"/>
                        </a:lnTo>
                        <a:lnTo>
                          <a:pt x="555" y="195"/>
                        </a:lnTo>
                        <a:lnTo>
                          <a:pt x="555" y="194"/>
                        </a:lnTo>
                        <a:lnTo>
                          <a:pt x="555" y="194"/>
                        </a:lnTo>
                        <a:lnTo>
                          <a:pt x="555" y="194"/>
                        </a:lnTo>
                        <a:lnTo>
                          <a:pt x="555" y="194"/>
                        </a:lnTo>
                        <a:lnTo>
                          <a:pt x="555" y="194"/>
                        </a:lnTo>
                        <a:lnTo>
                          <a:pt x="555" y="194"/>
                        </a:lnTo>
                        <a:lnTo>
                          <a:pt x="555" y="194"/>
                        </a:lnTo>
                        <a:lnTo>
                          <a:pt x="555" y="193"/>
                        </a:lnTo>
                        <a:lnTo>
                          <a:pt x="555" y="193"/>
                        </a:lnTo>
                        <a:lnTo>
                          <a:pt x="555" y="193"/>
                        </a:lnTo>
                        <a:lnTo>
                          <a:pt x="555" y="193"/>
                        </a:lnTo>
                        <a:lnTo>
                          <a:pt x="555" y="193"/>
                        </a:lnTo>
                        <a:lnTo>
                          <a:pt x="555" y="193"/>
                        </a:lnTo>
                        <a:lnTo>
                          <a:pt x="555" y="192"/>
                        </a:lnTo>
                        <a:lnTo>
                          <a:pt x="555" y="192"/>
                        </a:lnTo>
                        <a:lnTo>
                          <a:pt x="555" y="192"/>
                        </a:lnTo>
                        <a:lnTo>
                          <a:pt x="555" y="192"/>
                        </a:lnTo>
                        <a:lnTo>
                          <a:pt x="556" y="192"/>
                        </a:lnTo>
                        <a:lnTo>
                          <a:pt x="556" y="192"/>
                        </a:lnTo>
                        <a:lnTo>
                          <a:pt x="556" y="191"/>
                        </a:lnTo>
                        <a:lnTo>
                          <a:pt x="556" y="191"/>
                        </a:lnTo>
                        <a:lnTo>
                          <a:pt x="556" y="191"/>
                        </a:lnTo>
                        <a:lnTo>
                          <a:pt x="556" y="191"/>
                        </a:lnTo>
                        <a:lnTo>
                          <a:pt x="556" y="191"/>
                        </a:lnTo>
                        <a:lnTo>
                          <a:pt x="556" y="191"/>
                        </a:lnTo>
                        <a:lnTo>
                          <a:pt x="556" y="191"/>
                        </a:lnTo>
                        <a:lnTo>
                          <a:pt x="556" y="189"/>
                        </a:lnTo>
                        <a:lnTo>
                          <a:pt x="556" y="189"/>
                        </a:lnTo>
                        <a:lnTo>
                          <a:pt x="556" y="189"/>
                        </a:lnTo>
                        <a:lnTo>
                          <a:pt x="556" y="189"/>
                        </a:lnTo>
                        <a:lnTo>
                          <a:pt x="556" y="189"/>
                        </a:lnTo>
                        <a:lnTo>
                          <a:pt x="556" y="189"/>
                        </a:lnTo>
                        <a:lnTo>
                          <a:pt x="556" y="188"/>
                        </a:lnTo>
                        <a:lnTo>
                          <a:pt x="556" y="188"/>
                        </a:lnTo>
                        <a:lnTo>
                          <a:pt x="556" y="188"/>
                        </a:lnTo>
                        <a:lnTo>
                          <a:pt x="556" y="188"/>
                        </a:lnTo>
                        <a:lnTo>
                          <a:pt x="556" y="188"/>
                        </a:lnTo>
                        <a:lnTo>
                          <a:pt x="556" y="188"/>
                        </a:lnTo>
                        <a:lnTo>
                          <a:pt x="556" y="187"/>
                        </a:lnTo>
                        <a:lnTo>
                          <a:pt x="556" y="187"/>
                        </a:lnTo>
                        <a:lnTo>
                          <a:pt x="556" y="187"/>
                        </a:lnTo>
                        <a:lnTo>
                          <a:pt x="556" y="187"/>
                        </a:lnTo>
                        <a:lnTo>
                          <a:pt x="556" y="187"/>
                        </a:lnTo>
                        <a:lnTo>
                          <a:pt x="556" y="187"/>
                        </a:lnTo>
                        <a:lnTo>
                          <a:pt x="556" y="186"/>
                        </a:lnTo>
                        <a:lnTo>
                          <a:pt x="556" y="186"/>
                        </a:lnTo>
                        <a:lnTo>
                          <a:pt x="556" y="186"/>
                        </a:lnTo>
                        <a:lnTo>
                          <a:pt x="556" y="186"/>
                        </a:lnTo>
                        <a:lnTo>
                          <a:pt x="556" y="186"/>
                        </a:lnTo>
                        <a:lnTo>
                          <a:pt x="556" y="186"/>
                        </a:lnTo>
                        <a:lnTo>
                          <a:pt x="556" y="185"/>
                        </a:lnTo>
                        <a:lnTo>
                          <a:pt x="556" y="185"/>
                        </a:lnTo>
                        <a:lnTo>
                          <a:pt x="556" y="185"/>
                        </a:lnTo>
                        <a:lnTo>
                          <a:pt x="556" y="185"/>
                        </a:lnTo>
                        <a:lnTo>
                          <a:pt x="556" y="185"/>
                        </a:lnTo>
                        <a:lnTo>
                          <a:pt x="556" y="184"/>
                        </a:lnTo>
                        <a:lnTo>
                          <a:pt x="556" y="184"/>
                        </a:lnTo>
                        <a:lnTo>
                          <a:pt x="556" y="184"/>
                        </a:lnTo>
                        <a:lnTo>
                          <a:pt x="556" y="184"/>
                        </a:lnTo>
                        <a:lnTo>
                          <a:pt x="556" y="184"/>
                        </a:lnTo>
                        <a:lnTo>
                          <a:pt x="556" y="184"/>
                        </a:lnTo>
                        <a:lnTo>
                          <a:pt x="556" y="183"/>
                        </a:lnTo>
                        <a:lnTo>
                          <a:pt x="556" y="183"/>
                        </a:lnTo>
                        <a:lnTo>
                          <a:pt x="556" y="183"/>
                        </a:lnTo>
                        <a:lnTo>
                          <a:pt x="556" y="183"/>
                        </a:lnTo>
                        <a:lnTo>
                          <a:pt x="556" y="183"/>
                        </a:lnTo>
                        <a:lnTo>
                          <a:pt x="556" y="183"/>
                        </a:lnTo>
                        <a:lnTo>
                          <a:pt x="556" y="182"/>
                        </a:lnTo>
                        <a:lnTo>
                          <a:pt x="556" y="182"/>
                        </a:lnTo>
                        <a:lnTo>
                          <a:pt x="556" y="182"/>
                        </a:lnTo>
                        <a:lnTo>
                          <a:pt x="556" y="182"/>
                        </a:lnTo>
                        <a:lnTo>
                          <a:pt x="556" y="182"/>
                        </a:lnTo>
                        <a:lnTo>
                          <a:pt x="556" y="182"/>
                        </a:lnTo>
                        <a:lnTo>
                          <a:pt x="556" y="180"/>
                        </a:lnTo>
                        <a:lnTo>
                          <a:pt x="556" y="180"/>
                        </a:lnTo>
                        <a:lnTo>
                          <a:pt x="556" y="180"/>
                        </a:lnTo>
                        <a:lnTo>
                          <a:pt x="556" y="180"/>
                        </a:lnTo>
                        <a:lnTo>
                          <a:pt x="556" y="180"/>
                        </a:lnTo>
                        <a:lnTo>
                          <a:pt x="556" y="180"/>
                        </a:lnTo>
                        <a:lnTo>
                          <a:pt x="556" y="180"/>
                        </a:lnTo>
                        <a:lnTo>
                          <a:pt x="556" y="179"/>
                        </a:lnTo>
                        <a:lnTo>
                          <a:pt x="556" y="179"/>
                        </a:lnTo>
                        <a:lnTo>
                          <a:pt x="556" y="179"/>
                        </a:lnTo>
                        <a:lnTo>
                          <a:pt x="556" y="179"/>
                        </a:lnTo>
                        <a:lnTo>
                          <a:pt x="556" y="179"/>
                        </a:lnTo>
                        <a:lnTo>
                          <a:pt x="556" y="179"/>
                        </a:lnTo>
                        <a:lnTo>
                          <a:pt x="556" y="178"/>
                        </a:lnTo>
                        <a:lnTo>
                          <a:pt x="556" y="178"/>
                        </a:lnTo>
                        <a:lnTo>
                          <a:pt x="555" y="178"/>
                        </a:lnTo>
                        <a:lnTo>
                          <a:pt x="555" y="178"/>
                        </a:lnTo>
                        <a:lnTo>
                          <a:pt x="555" y="178"/>
                        </a:lnTo>
                        <a:lnTo>
                          <a:pt x="555" y="178"/>
                        </a:lnTo>
                        <a:lnTo>
                          <a:pt x="555" y="177"/>
                        </a:lnTo>
                        <a:lnTo>
                          <a:pt x="555" y="177"/>
                        </a:lnTo>
                        <a:lnTo>
                          <a:pt x="555" y="177"/>
                        </a:lnTo>
                        <a:lnTo>
                          <a:pt x="555" y="177"/>
                        </a:lnTo>
                        <a:lnTo>
                          <a:pt x="555" y="177"/>
                        </a:lnTo>
                        <a:lnTo>
                          <a:pt x="555" y="177"/>
                        </a:lnTo>
                        <a:lnTo>
                          <a:pt x="555" y="176"/>
                        </a:lnTo>
                        <a:lnTo>
                          <a:pt x="555" y="176"/>
                        </a:lnTo>
                        <a:lnTo>
                          <a:pt x="555" y="176"/>
                        </a:lnTo>
                        <a:lnTo>
                          <a:pt x="555" y="176"/>
                        </a:lnTo>
                        <a:lnTo>
                          <a:pt x="555" y="176"/>
                        </a:lnTo>
                        <a:lnTo>
                          <a:pt x="555" y="176"/>
                        </a:lnTo>
                        <a:lnTo>
                          <a:pt x="555" y="176"/>
                        </a:lnTo>
                        <a:lnTo>
                          <a:pt x="555" y="175"/>
                        </a:lnTo>
                        <a:lnTo>
                          <a:pt x="555" y="175"/>
                        </a:lnTo>
                        <a:lnTo>
                          <a:pt x="555" y="175"/>
                        </a:lnTo>
                        <a:lnTo>
                          <a:pt x="555" y="175"/>
                        </a:lnTo>
                        <a:lnTo>
                          <a:pt x="555" y="175"/>
                        </a:lnTo>
                        <a:lnTo>
                          <a:pt x="553" y="175"/>
                        </a:lnTo>
                        <a:lnTo>
                          <a:pt x="553" y="174"/>
                        </a:lnTo>
                        <a:lnTo>
                          <a:pt x="553" y="174"/>
                        </a:lnTo>
                        <a:lnTo>
                          <a:pt x="553" y="174"/>
                        </a:lnTo>
                        <a:lnTo>
                          <a:pt x="553" y="174"/>
                        </a:lnTo>
                        <a:lnTo>
                          <a:pt x="553" y="174"/>
                        </a:lnTo>
                        <a:lnTo>
                          <a:pt x="553" y="174"/>
                        </a:lnTo>
                        <a:lnTo>
                          <a:pt x="553" y="174"/>
                        </a:lnTo>
                        <a:lnTo>
                          <a:pt x="553" y="173"/>
                        </a:lnTo>
                        <a:lnTo>
                          <a:pt x="553" y="173"/>
                        </a:lnTo>
                        <a:lnTo>
                          <a:pt x="553" y="173"/>
                        </a:lnTo>
                        <a:lnTo>
                          <a:pt x="553" y="173"/>
                        </a:lnTo>
                        <a:lnTo>
                          <a:pt x="553" y="173"/>
                        </a:lnTo>
                        <a:lnTo>
                          <a:pt x="553" y="173"/>
                        </a:lnTo>
                        <a:lnTo>
                          <a:pt x="553" y="173"/>
                        </a:lnTo>
                        <a:lnTo>
                          <a:pt x="552" y="171"/>
                        </a:lnTo>
                        <a:lnTo>
                          <a:pt x="552" y="171"/>
                        </a:lnTo>
                        <a:lnTo>
                          <a:pt x="552" y="171"/>
                        </a:lnTo>
                        <a:lnTo>
                          <a:pt x="552" y="171"/>
                        </a:lnTo>
                        <a:lnTo>
                          <a:pt x="552" y="171"/>
                        </a:lnTo>
                        <a:lnTo>
                          <a:pt x="552" y="171"/>
                        </a:lnTo>
                        <a:lnTo>
                          <a:pt x="552" y="171"/>
                        </a:lnTo>
                        <a:lnTo>
                          <a:pt x="552" y="170"/>
                        </a:lnTo>
                        <a:lnTo>
                          <a:pt x="552" y="170"/>
                        </a:lnTo>
                        <a:lnTo>
                          <a:pt x="552" y="170"/>
                        </a:lnTo>
                        <a:lnTo>
                          <a:pt x="552" y="170"/>
                        </a:lnTo>
                        <a:lnTo>
                          <a:pt x="552" y="170"/>
                        </a:lnTo>
                        <a:lnTo>
                          <a:pt x="552" y="170"/>
                        </a:lnTo>
                        <a:lnTo>
                          <a:pt x="552" y="170"/>
                        </a:lnTo>
                        <a:lnTo>
                          <a:pt x="551" y="169"/>
                        </a:lnTo>
                        <a:lnTo>
                          <a:pt x="551" y="169"/>
                        </a:lnTo>
                        <a:lnTo>
                          <a:pt x="551" y="169"/>
                        </a:lnTo>
                        <a:lnTo>
                          <a:pt x="551" y="169"/>
                        </a:lnTo>
                        <a:lnTo>
                          <a:pt x="551" y="169"/>
                        </a:lnTo>
                        <a:lnTo>
                          <a:pt x="551" y="169"/>
                        </a:lnTo>
                        <a:lnTo>
                          <a:pt x="551" y="169"/>
                        </a:lnTo>
                        <a:lnTo>
                          <a:pt x="551" y="169"/>
                        </a:lnTo>
                        <a:lnTo>
                          <a:pt x="551" y="168"/>
                        </a:lnTo>
                        <a:lnTo>
                          <a:pt x="551" y="168"/>
                        </a:lnTo>
                        <a:lnTo>
                          <a:pt x="551" y="168"/>
                        </a:lnTo>
                        <a:lnTo>
                          <a:pt x="550" y="168"/>
                        </a:lnTo>
                        <a:lnTo>
                          <a:pt x="550" y="168"/>
                        </a:lnTo>
                        <a:lnTo>
                          <a:pt x="550" y="168"/>
                        </a:lnTo>
                        <a:lnTo>
                          <a:pt x="550" y="168"/>
                        </a:lnTo>
                        <a:lnTo>
                          <a:pt x="550" y="167"/>
                        </a:lnTo>
                        <a:lnTo>
                          <a:pt x="550" y="167"/>
                        </a:lnTo>
                        <a:lnTo>
                          <a:pt x="550" y="167"/>
                        </a:lnTo>
                        <a:lnTo>
                          <a:pt x="550" y="167"/>
                        </a:lnTo>
                        <a:lnTo>
                          <a:pt x="550" y="167"/>
                        </a:lnTo>
                        <a:lnTo>
                          <a:pt x="550" y="167"/>
                        </a:lnTo>
                        <a:lnTo>
                          <a:pt x="550" y="167"/>
                        </a:lnTo>
                        <a:lnTo>
                          <a:pt x="549" y="167"/>
                        </a:lnTo>
                        <a:lnTo>
                          <a:pt x="549" y="166"/>
                        </a:lnTo>
                        <a:lnTo>
                          <a:pt x="549" y="166"/>
                        </a:lnTo>
                        <a:lnTo>
                          <a:pt x="549" y="166"/>
                        </a:lnTo>
                        <a:lnTo>
                          <a:pt x="549" y="166"/>
                        </a:lnTo>
                        <a:lnTo>
                          <a:pt x="549" y="166"/>
                        </a:lnTo>
                        <a:lnTo>
                          <a:pt x="549" y="166"/>
                        </a:lnTo>
                        <a:lnTo>
                          <a:pt x="549" y="166"/>
                        </a:lnTo>
                        <a:lnTo>
                          <a:pt x="549" y="166"/>
                        </a:lnTo>
                        <a:lnTo>
                          <a:pt x="549" y="166"/>
                        </a:lnTo>
                        <a:lnTo>
                          <a:pt x="548" y="165"/>
                        </a:lnTo>
                        <a:lnTo>
                          <a:pt x="548" y="165"/>
                        </a:lnTo>
                        <a:lnTo>
                          <a:pt x="548" y="165"/>
                        </a:lnTo>
                        <a:lnTo>
                          <a:pt x="548" y="165"/>
                        </a:lnTo>
                        <a:lnTo>
                          <a:pt x="548" y="165"/>
                        </a:lnTo>
                        <a:lnTo>
                          <a:pt x="548" y="165"/>
                        </a:lnTo>
                        <a:lnTo>
                          <a:pt x="548" y="165"/>
                        </a:lnTo>
                        <a:lnTo>
                          <a:pt x="548" y="165"/>
                        </a:lnTo>
                        <a:lnTo>
                          <a:pt x="548" y="163"/>
                        </a:lnTo>
                        <a:lnTo>
                          <a:pt x="547" y="163"/>
                        </a:lnTo>
                        <a:lnTo>
                          <a:pt x="547" y="163"/>
                        </a:lnTo>
                        <a:lnTo>
                          <a:pt x="547" y="163"/>
                        </a:lnTo>
                        <a:lnTo>
                          <a:pt x="547" y="163"/>
                        </a:lnTo>
                        <a:lnTo>
                          <a:pt x="547" y="163"/>
                        </a:lnTo>
                        <a:lnTo>
                          <a:pt x="547" y="163"/>
                        </a:lnTo>
                        <a:lnTo>
                          <a:pt x="547" y="163"/>
                        </a:lnTo>
                        <a:lnTo>
                          <a:pt x="547" y="163"/>
                        </a:lnTo>
                        <a:lnTo>
                          <a:pt x="547" y="162"/>
                        </a:lnTo>
                        <a:lnTo>
                          <a:pt x="546" y="162"/>
                        </a:lnTo>
                        <a:lnTo>
                          <a:pt x="546" y="162"/>
                        </a:lnTo>
                        <a:lnTo>
                          <a:pt x="546" y="162"/>
                        </a:lnTo>
                        <a:lnTo>
                          <a:pt x="546" y="162"/>
                        </a:lnTo>
                        <a:lnTo>
                          <a:pt x="546" y="162"/>
                        </a:lnTo>
                        <a:lnTo>
                          <a:pt x="546" y="162"/>
                        </a:lnTo>
                        <a:lnTo>
                          <a:pt x="546" y="162"/>
                        </a:lnTo>
                        <a:lnTo>
                          <a:pt x="546" y="162"/>
                        </a:lnTo>
                        <a:lnTo>
                          <a:pt x="544" y="162"/>
                        </a:lnTo>
                        <a:lnTo>
                          <a:pt x="544" y="161"/>
                        </a:lnTo>
                        <a:lnTo>
                          <a:pt x="544" y="161"/>
                        </a:lnTo>
                        <a:lnTo>
                          <a:pt x="544" y="161"/>
                        </a:lnTo>
                        <a:lnTo>
                          <a:pt x="544" y="161"/>
                        </a:lnTo>
                        <a:lnTo>
                          <a:pt x="544" y="161"/>
                        </a:lnTo>
                        <a:lnTo>
                          <a:pt x="544" y="161"/>
                        </a:lnTo>
                        <a:lnTo>
                          <a:pt x="544" y="161"/>
                        </a:lnTo>
                        <a:lnTo>
                          <a:pt x="543" y="161"/>
                        </a:lnTo>
                        <a:lnTo>
                          <a:pt x="543" y="161"/>
                        </a:lnTo>
                        <a:lnTo>
                          <a:pt x="543" y="161"/>
                        </a:lnTo>
                        <a:lnTo>
                          <a:pt x="543" y="161"/>
                        </a:lnTo>
                        <a:lnTo>
                          <a:pt x="543" y="160"/>
                        </a:lnTo>
                        <a:lnTo>
                          <a:pt x="543" y="160"/>
                        </a:lnTo>
                        <a:lnTo>
                          <a:pt x="543" y="160"/>
                        </a:lnTo>
                        <a:lnTo>
                          <a:pt x="543" y="160"/>
                        </a:lnTo>
                        <a:lnTo>
                          <a:pt x="542" y="160"/>
                        </a:lnTo>
                        <a:lnTo>
                          <a:pt x="542" y="160"/>
                        </a:lnTo>
                        <a:lnTo>
                          <a:pt x="542" y="160"/>
                        </a:lnTo>
                        <a:lnTo>
                          <a:pt x="542" y="160"/>
                        </a:lnTo>
                        <a:lnTo>
                          <a:pt x="542" y="160"/>
                        </a:lnTo>
                        <a:lnTo>
                          <a:pt x="542" y="160"/>
                        </a:lnTo>
                        <a:lnTo>
                          <a:pt x="542" y="160"/>
                        </a:lnTo>
                        <a:lnTo>
                          <a:pt x="541" y="159"/>
                        </a:lnTo>
                        <a:lnTo>
                          <a:pt x="541" y="159"/>
                        </a:lnTo>
                        <a:lnTo>
                          <a:pt x="541" y="159"/>
                        </a:lnTo>
                        <a:lnTo>
                          <a:pt x="541" y="159"/>
                        </a:lnTo>
                        <a:lnTo>
                          <a:pt x="541" y="159"/>
                        </a:lnTo>
                        <a:lnTo>
                          <a:pt x="541" y="159"/>
                        </a:lnTo>
                        <a:lnTo>
                          <a:pt x="541" y="159"/>
                        </a:lnTo>
                        <a:lnTo>
                          <a:pt x="540" y="159"/>
                        </a:lnTo>
                        <a:lnTo>
                          <a:pt x="540" y="159"/>
                        </a:lnTo>
                        <a:lnTo>
                          <a:pt x="540" y="159"/>
                        </a:lnTo>
                        <a:lnTo>
                          <a:pt x="540" y="159"/>
                        </a:lnTo>
                        <a:lnTo>
                          <a:pt x="540" y="159"/>
                        </a:lnTo>
                        <a:lnTo>
                          <a:pt x="540" y="159"/>
                        </a:lnTo>
                        <a:lnTo>
                          <a:pt x="540" y="158"/>
                        </a:lnTo>
                        <a:lnTo>
                          <a:pt x="539" y="158"/>
                        </a:lnTo>
                        <a:lnTo>
                          <a:pt x="539" y="158"/>
                        </a:lnTo>
                        <a:lnTo>
                          <a:pt x="539" y="158"/>
                        </a:lnTo>
                        <a:lnTo>
                          <a:pt x="539" y="158"/>
                        </a:lnTo>
                        <a:lnTo>
                          <a:pt x="539" y="158"/>
                        </a:lnTo>
                        <a:lnTo>
                          <a:pt x="539" y="158"/>
                        </a:lnTo>
                        <a:lnTo>
                          <a:pt x="539" y="158"/>
                        </a:lnTo>
                        <a:lnTo>
                          <a:pt x="538" y="158"/>
                        </a:lnTo>
                        <a:lnTo>
                          <a:pt x="538" y="158"/>
                        </a:lnTo>
                        <a:lnTo>
                          <a:pt x="538" y="158"/>
                        </a:lnTo>
                        <a:lnTo>
                          <a:pt x="538" y="158"/>
                        </a:lnTo>
                        <a:lnTo>
                          <a:pt x="538" y="158"/>
                        </a:lnTo>
                        <a:lnTo>
                          <a:pt x="538" y="158"/>
                        </a:lnTo>
                        <a:lnTo>
                          <a:pt x="538" y="158"/>
                        </a:lnTo>
                        <a:lnTo>
                          <a:pt x="537" y="157"/>
                        </a:lnTo>
                        <a:lnTo>
                          <a:pt x="537" y="157"/>
                        </a:lnTo>
                        <a:lnTo>
                          <a:pt x="537" y="157"/>
                        </a:lnTo>
                        <a:lnTo>
                          <a:pt x="537" y="157"/>
                        </a:lnTo>
                        <a:lnTo>
                          <a:pt x="537" y="157"/>
                        </a:lnTo>
                        <a:lnTo>
                          <a:pt x="537" y="157"/>
                        </a:lnTo>
                        <a:lnTo>
                          <a:pt x="537" y="157"/>
                        </a:lnTo>
                        <a:lnTo>
                          <a:pt x="535" y="157"/>
                        </a:lnTo>
                        <a:lnTo>
                          <a:pt x="535" y="157"/>
                        </a:lnTo>
                        <a:lnTo>
                          <a:pt x="535" y="157"/>
                        </a:lnTo>
                        <a:lnTo>
                          <a:pt x="535" y="157"/>
                        </a:lnTo>
                        <a:lnTo>
                          <a:pt x="535" y="157"/>
                        </a:lnTo>
                        <a:lnTo>
                          <a:pt x="535" y="157"/>
                        </a:lnTo>
                        <a:lnTo>
                          <a:pt x="534" y="157"/>
                        </a:lnTo>
                        <a:lnTo>
                          <a:pt x="534" y="157"/>
                        </a:lnTo>
                        <a:lnTo>
                          <a:pt x="534" y="157"/>
                        </a:lnTo>
                        <a:lnTo>
                          <a:pt x="534" y="157"/>
                        </a:lnTo>
                        <a:lnTo>
                          <a:pt x="534" y="157"/>
                        </a:lnTo>
                        <a:lnTo>
                          <a:pt x="534" y="157"/>
                        </a:lnTo>
                        <a:lnTo>
                          <a:pt x="534" y="157"/>
                        </a:lnTo>
                        <a:lnTo>
                          <a:pt x="533" y="156"/>
                        </a:lnTo>
                        <a:lnTo>
                          <a:pt x="533" y="156"/>
                        </a:lnTo>
                        <a:lnTo>
                          <a:pt x="533" y="156"/>
                        </a:lnTo>
                        <a:lnTo>
                          <a:pt x="533" y="156"/>
                        </a:lnTo>
                        <a:lnTo>
                          <a:pt x="533" y="156"/>
                        </a:lnTo>
                        <a:lnTo>
                          <a:pt x="533" y="156"/>
                        </a:lnTo>
                        <a:lnTo>
                          <a:pt x="532" y="156"/>
                        </a:lnTo>
                        <a:lnTo>
                          <a:pt x="532" y="156"/>
                        </a:lnTo>
                        <a:lnTo>
                          <a:pt x="532" y="156"/>
                        </a:lnTo>
                        <a:lnTo>
                          <a:pt x="532" y="156"/>
                        </a:lnTo>
                        <a:lnTo>
                          <a:pt x="532" y="156"/>
                        </a:lnTo>
                        <a:lnTo>
                          <a:pt x="532" y="156"/>
                        </a:lnTo>
                        <a:lnTo>
                          <a:pt x="531" y="156"/>
                        </a:lnTo>
                        <a:lnTo>
                          <a:pt x="531" y="156"/>
                        </a:lnTo>
                        <a:lnTo>
                          <a:pt x="531" y="156"/>
                        </a:lnTo>
                        <a:lnTo>
                          <a:pt x="531" y="156"/>
                        </a:lnTo>
                        <a:lnTo>
                          <a:pt x="531" y="156"/>
                        </a:lnTo>
                        <a:lnTo>
                          <a:pt x="531" y="156"/>
                        </a:lnTo>
                        <a:lnTo>
                          <a:pt x="530" y="156"/>
                        </a:lnTo>
                        <a:lnTo>
                          <a:pt x="530" y="156"/>
                        </a:lnTo>
                        <a:lnTo>
                          <a:pt x="530" y="156"/>
                        </a:lnTo>
                        <a:lnTo>
                          <a:pt x="530" y="156"/>
                        </a:lnTo>
                        <a:lnTo>
                          <a:pt x="530" y="156"/>
                        </a:lnTo>
                        <a:lnTo>
                          <a:pt x="530" y="156"/>
                        </a:lnTo>
                        <a:lnTo>
                          <a:pt x="529" y="156"/>
                        </a:lnTo>
                        <a:lnTo>
                          <a:pt x="529" y="156"/>
                        </a:lnTo>
                        <a:lnTo>
                          <a:pt x="529" y="156"/>
                        </a:lnTo>
                        <a:lnTo>
                          <a:pt x="529" y="156"/>
                        </a:lnTo>
                        <a:lnTo>
                          <a:pt x="529" y="156"/>
                        </a:lnTo>
                        <a:lnTo>
                          <a:pt x="529" y="156"/>
                        </a:lnTo>
                        <a:lnTo>
                          <a:pt x="528" y="156"/>
                        </a:lnTo>
                        <a:lnTo>
                          <a:pt x="528" y="156"/>
                        </a:lnTo>
                        <a:lnTo>
                          <a:pt x="528" y="156"/>
                        </a:lnTo>
                        <a:lnTo>
                          <a:pt x="528" y="156"/>
                        </a:lnTo>
                        <a:lnTo>
                          <a:pt x="528" y="156"/>
                        </a:lnTo>
                        <a:lnTo>
                          <a:pt x="528" y="156"/>
                        </a:lnTo>
                        <a:lnTo>
                          <a:pt x="526" y="156"/>
                        </a:lnTo>
                        <a:lnTo>
                          <a:pt x="526" y="156"/>
                        </a:lnTo>
                        <a:lnTo>
                          <a:pt x="526" y="156"/>
                        </a:lnTo>
                        <a:lnTo>
                          <a:pt x="526" y="156"/>
                        </a:lnTo>
                        <a:lnTo>
                          <a:pt x="526" y="156"/>
                        </a:lnTo>
                        <a:lnTo>
                          <a:pt x="526" y="156"/>
                        </a:lnTo>
                        <a:close/>
                        <a:moveTo>
                          <a:pt x="489" y="182"/>
                        </a:moveTo>
                        <a:lnTo>
                          <a:pt x="489" y="180"/>
                        </a:lnTo>
                        <a:lnTo>
                          <a:pt x="489" y="180"/>
                        </a:lnTo>
                        <a:lnTo>
                          <a:pt x="489" y="180"/>
                        </a:lnTo>
                        <a:lnTo>
                          <a:pt x="489" y="180"/>
                        </a:lnTo>
                        <a:lnTo>
                          <a:pt x="489" y="180"/>
                        </a:lnTo>
                        <a:lnTo>
                          <a:pt x="489" y="179"/>
                        </a:lnTo>
                        <a:lnTo>
                          <a:pt x="489" y="179"/>
                        </a:lnTo>
                        <a:lnTo>
                          <a:pt x="489" y="179"/>
                        </a:lnTo>
                        <a:lnTo>
                          <a:pt x="489" y="179"/>
                        </a:lnTo>
                        <a:lnTo>
                          <a:pt x="489" y="179"/>
                        </a:lnTo>
                        <a:lnTo>
                          <a:pt x="489" y="178"/>
                        </a:lnTo>
                        <a:lnTo>
                          <a:pt x="489" y="178"/>
                        </a:lnTo>
                        <a:lnTo>
                          <a:pt x="489" y="178"/>
                        </a:lnTo>
                        <a:lnTo>
                          <a:pt x="489" y="178"/>
                        </a:lnTo>
                        <a:lnTo>
                          <a:pt x="489" y="177"/>
                        </a:lnTo>
                        <a:lnTo>
                          <a:pt x="489" y="177"/>
                        </a:lnTo>
                        <a:lnTo>
                          <a:pt x="489" y="177"/>
                        </a:lnTo>
                        <a:lnTo>
                          <a:pt x="489" y="177"/>
                        </a:lnTo>
                        <a:lnTo>
                          <a:pt x="489" y="177"/>
                        </a:lnTo>
                        <a:lnTo>
                          <a:pt x="489" y="176"/>
                        </a:lnTo>
                        <a:lnTo>
                          <a:pt x="489" y="176"/>
                        </a:lnTo>
                        <a:lnTo>
                          <a:pt x="489" y="176"/>
                        </a:lnTo>
                        <a:lnTo>
                          <a:pt x="489" y="176"/>
                        </a:lnTo>
                        <a:lnTo>
                          <a:pt x="489" y="176"/>
                        </a:lnTo>
                        <a:lnTo>
                          <a:pt x="490" y="175"/>
                        </a:lnTo>
                        <a:lnTo>
                          <a:pt x="490" y="175"/>
                        </a:lnTo>
                        <a:lnTo>
                          <a:pt x="490" y="175"/>
                        </a:lnTo>
                        <a:lnTo>
                          <a:pt x="490" y="175"/>
                        </a:lnTo>
                        <a:lnTo>
                          <a:pt x="490" y="175"/>
                        </a:lnTo>
                        <a:lnTo>
                          <a:pt x="490" y="174"/>
                        </a:lnTo>
                        <a:lnTo>
                          <a:pt x="490" y="174"/>
                        </a:lnTo>
                        <a:lnTo>
                          <a:pt x="490" y="174"/>
                        </a:lnTo>
                        <a:lnTo>
                          <a:pt x="490" y="174"/>
                        </a:lnTo>
                        <a:lnTo>
                          <a:pt x="490" y="174"/>
                        </a:lnTo>
                        <a:lnTo>
                          <a:pt x="490" y="173"/>
                        </a:lnTo>
                        <a:lnTo>
                          <a:pt x="490" y="173"/>
                        </a:lnTo>
                        <a:lnTo>
                          <a:pt x="490" y="173"/>
                        </a:lnTo>
                        <a:lnTo>
                          <a:pt x="490" y="173"/>
                        </a:lnTo>
                        <a:lnTo>
                          <a:pt x="490" y="173"/>
                        </a:lnTo>
                        <a:lnTo>
                          <a:pt x="490" y="173"/>
                        </a:lnTo>
                        <a:lnTo>
                          <a:pt x="491" y="171"/>
                        </a:lnTo>
                        <a:lnTo>
                          <a:pt x="491" y="171"/>
                        </a:lnTo>
                        <a:lnTo>
                          <a:pt x="491" y="171"/>
                        </a:lnTo>
                        <a:lnTo>
                          <a:pt x="491" y="171"/>
                        </a:lnTo>
                        <a:lnTo>
                          <a:pt x="491" y="171"/>
                        </a:lnTo>
                        <a:lnTo>
                          <a:pt x="491" y="170"/>
                        </a:lnTo>
                        <a:lnTo>
                          <a:pt x="491" y="170"/>
                        </a:lnTo>
                        <a:lnTo>
                          <a:pt x="491" y="170"/>
                        </a:lnTo>
                        <a:lnTo>
                          <a:pt x="491" y="170"/>
                        </a:lnTo>
                        <a:lnTo>
                          <a:pt x="491" y="170"/>
                        </a:lnTo>
                        <a:lnTo>
                          <a:pt x="491" y="169"/>
                        </a:lnTo>
                        <a:lnTo>
                          <a:pt x="491" y="169"/>
                        </a:lnTo>
                        <a:lnTo>
                          <a:pt x="491" y="169"/>
                        </a:lnTo>
                        <a:lnTo>
                          <a:pt x="493" y="169"/>
                        </a:lnTo>
                        <a:lnTo>
                          <a:pt x="493" y="169"/>
                        </a:lnTo>
                        <a:lnTo>
                          <a:pt x="493" y="169"/>
                        </a:lnTo>
                        <a:lnTo>
                          <a:pt x="493" y="168"/>
                        </a:lnTo>
                        <a:lnTo>
                          <a:pt x="493" y="168"/>
                        </a:lnTo>
                        <a:lnTo>
                          <a:pt x="493" y="168"/>
                        </a:lnTo>
                        <a:lnTo>
                          <a:pt x="493" y="168"/>
                        </a:lnTo>
                        <a:lnTo>
                          <a:pt x="493" y="168"/>
                        </a:lnTo>
                        <a:lnTo>
                          <a:pt x="493" y="167"/>
                        </a:lnTo>
                        <a:lnTo>
                          <a:pt x="493" y="167"/>
                        </a:lnTo>
                        <a:lnTo>
                          <a:pt x="493" y="167"/>
                        </a:lnTo>
                        <a:lnTo>
                          <a:pt x="494" y="167"/>
                        </a:lnTo>
                        <a:lnTo>
                          <a:pt x="494" y="167"/>
                        </a:lnTo>
                        <a:lnTo>
                          <a:pt x="494" y="167"/>
                        </a:lnTo>
                        <a:lnTo>
                          <a:pt x="494" y="166"/>
                        </a:lnTo>
                        <a:lnTo>
                          <a:pt x="494" y="166"/>
                        </a:lnTo>
                        <a:lnTo>
                          <a:pt x="494" y="166"/>
                        </a:lnTo>
                        <a:lnTo>
                          <a:pt x="494" y="166"/>
                        </a:lnTo>
                        <a:lnTo>
                          <a:pt x="494" y="166"/>
                        </a:lnTo>
                        <a:lnTo>
                          <a:pt x="494" y="166"/>
                        </a:lnTo>
                        <a:lnTo>
                          <a:pt x="494" y="165"/>
                        </a:lnTo>
                        <a:lnTo>
                          <a:pt x="495" y="165"/>
                        </a:lnTo>
                        <a:lnTo>
                          <a:pt x="495" y="165"/>
                        </a:lnTo>
                        <a:lnTo>
                          <a:pt x="495" y="165"/>
                        </a:lnTo>
                        <a:lnTo>
                          <a:pt x="495" y="165"/>
                        </a:lnTo>
                        <a:lnTo>
                          <a:pt x="495" y="163"/>
                        </a:lnTo>
                        <a:lnTo>
                          <a:pt x="495" y="163"/>
                        </a:lnTo>
                        <a:lnTo>
                          <a:pt x="495" y="163"/>
                        </a:lnTo>
                        <a:lnTo>
                          <a:pt x="495" y="163"/>
                        </a:lnTo>
                        <a:lnTo>
                          <a:pt x="495" y="163"/>
                        </a:lnTo>
                        <a:lnTo>
                          <a:pt x="496" y="163"/>
                        </a:lnTo>
                        <a:lnTo>
                          <a:pt x="496" y="163"/>
                        </a:lnTo>
                        <a:lnTo>
                          <a:pt x="496" y="162"/>
                        </a:lnTo>
                        <a:lnTo>
                          <a:pt x="496" y="162"/>
                        </a:lnTo>
                        <a:lnTo>
                          <a:pt x="496" y="162"/>
                        </a:lnTo>
                        <a:lnTo>
                          <a:pt x="496" y="162"/>
                        </a:lnTo>
                        <a:lnTo>
                          <a:pt x="496" y="162"/>
                        </a:lnTo>
                        <a:lnTo>
                          <a:pt x="496" y="162"/>
                        </a:lnTo>
                        <a:lnTo>
                          <a:pt x="497" y="161"/>
                        </a:lnTo>
                        <a:lnTo>
                          <a:pt x="497" y="161"/>
                        </a:lnTo>
                        <a:lnTo>
                          <a:pt x="497" y="161"/>
                        </a:lnTo>
                        <a:lnTo>
                          <a:pt x="497" y="161"/>
                        </a:lnTo>
                        <a:lnTo>
                          <a:pt x="497" y="161"/>
                        </a:lnTo>
                        <a:lnTo>
                          <a:pt x="497" y="161"/>
                        </a:lnTo>
                        <a:lnTo>
                          <a:pt x="497" y="160"/>
                        </a:lnTo>
                        <a:lnTo>
                          <a:pt x="497" y="160"/>
                        </a:lnTo>
                        <a:lnTo>
                          <a:pt x="498" y="160"/>
                        </a:lnTo>
                        <a:lnTo>
                          <a:pt x="498" y="160"/>
                        </a:lnTo>
                        <a:lnTo>
                          <a:pt x="498" y="160"/>
                        </a:lnTo>
                        <a:lnTo>
                          <a:pt x="498" y="160"/>
                        </a:lnTo>
                        <a:lnTo>
                          <a:pt x="498" y="160"/>
                        </a:lnTo>
                        <a:lnTo>
                          <a:pt x="498" y="159"/>
                        </a:lnTo>
                        <a:lnTo>
                          <a:pt x="498" y="159"/>
                        </a:lnTo>
                        <a:lnTo>
                          <a:pt x="498" y="159"/>
                        </a:lnTo>
                        <a:lnTo>
                          <a:pt x="499" y="159"/>
                        </a:lnTo>
                        <a:lnTo>
                          <a:pt x="499" y="159"/>
                        </a:lnTo>
                        <a:lnTo>
                          <a:pt x="499" y="159"/>
                        </a:lnTo>
                        <a:lnTo>
                          <a:pt x="499" y="159"/>
                        </a:lnTo>
                        <a:lnTo>
                          <a:pt x="499" y="158"/>
                        </a:lnTo>
                        <a:lnTo>
                          <a:pt x="499" y="158"/>
                        </a:lnTo>
                        <a:lnTo>
                          <a:pt x="499" y="158"/>
                        </a:lnTo>
                        <a:lnTo>
                          <a:pt x="500" y="158"/>
                        </a:lnTo>
                        <a:lnTo>
                          <a:pt x="500" y="158"/>
                        </a:lnTo>
                        <a:lnTo>
                          <a:pt x="500" y="158"/>
                        </a:lnTo>
                        <a:lnTo>
                          <a:pt x="500" y="158"/>
                        </a:lnTo>
                        <a:lnTo>
                          <a:pt x="500" y="157"/>
                        </a:lnTo>
                        <a:lnTo>
                          <a:pt x="500" y="157"/>
                        </a:lnTo>
                        <a:lnTo>
                          <a:pt x="502" y="157"/>
                        </a:lnTo>
                        <a:lnTo>
                          <a:pt x="502" y="157"/>
                        </a:lnTo>
                        <a:lnTo>
                          <a:pt x="502" y="157"/>
                        </a:lnTo>
                        <a:lnTo>
                          <a:pt x="502" y="157"/>
                        </a:lnTo>
                        <a:lnTo>
                          <a:pt x="502" y="157"/>
                        </a:lnTo>
                        <a:lnTo>
                          <a:pt x="502" y="156"/>
                        </a:lnTo>
                        <a:lnTo>
                          <a:pt x="502" y="156"/>
                        </a:lnTo>
                        <a:lnTo>
                          <a:pt x="503" y="156"/>
                        </a:lnTo>
                        <a:lnTo>
                          <a:pt x="503" y="156"/>
                        </a:lnTo>
                        <a:lnTo>
                          <a:pt x="503" y="156"/>
                        </a:lnTo>
                        <a:lnTo>
                          <a:pt x="503" y="156"/>
                        </a:lnTo>
                        <a:lnTo>
                          <a:pt x="503" y="156"/>
                        </a:lnTo>
                        <a:lnTo>
                          <a:pt x="503" y="156"/>
                        </a:lnTo>
                        <a:lnTo>
                          <a:pt x="504" y="154"/>
                        </a:lnTo>
                        <a:lnTo>
                          <a:pt x="504" y="154"/>
                        </a:lnTo>
                        <a:lnTo>
                          <a:pt x="504" y="154"/>
                        </a:lnTo>
                        <a:lnTo>
                          <a:pt x="504" y="154"/>
                        </a:lnTo>
                        <a:lnTo>
                          <a:pt x="504" y="154"/>
                        </a:lnTo>
                        <a:lnTo>
                          <a:pt x="504" y="154"/>
                        </a:lnTo>
                        <a:lnTo>
                          <a:pt x="504" y="154"/>
                        </a:lnTo>
                        <a:lnTo>
                          <a:pt x="505" y="154"/>
                        </a:lnTo>
                        <a:lnTo>
                          <a:pt x="505" y="154"/>
                        </a:lnTo>
                        <a:lnTo>
                          <a:pt x="505" y="153"/>
                        </a:lnTo>
                        <a:lnTo>
                          <a:pt x="505" y="153"/>
                        </a:lnTo>
                        <a:lnTo>
                          <a:pt x="505" y="153"/>
                        </a:lnTo>
                        <a:lnTo>
                          <a:pt x="505" y="153"/>
                        </a:lnTo>
                        <a:lnTo>
                          <a:pt x="506" y="153"/>
                        </a:lnTo>
                        <a:lnTo>
                          <a:pt x="506" y="153"/>
                        </a:lnTo>
                        <a:lnTo>
                          <a:pt x="506" y="153"/>
                        </a:lnTo>
                        <a:lnTo>
                          <a:pt x="506" y="153"/>
                        </a:lnTo>
                        <a:lnTo>
                          <a:pt x="506" y="153"/>
                        </a:lnTo>
                        <a:lnTo>
                          <a:pt x="506" y="152"/>
                        </a:lnTo>
                        <a:lnTo>
                          <a:pt x="507" y="152"/>
                        </a:lnTo>
                        <a:lnTo>
                          <a:pt x="507" y="152"/>
                        </a:lnTo>
                        <a:lnTo>
                          <a:pt x="507" y="152"/>
                        </a:lnTo>
                        <a:lnTo>
                          <a:pt x="507" y="152"/>
                        </a:lnTo>
                        <a:lnTo>
                          <a:pt x="507" y="152"/>
                        </a:lnTo>
                        <a:lnTo>
                          <a:pt x="508" y="152"/>
                        </a:lnTo>
                        <a:lnTo>
                          <a:pt x="508" y="152"/>
                        </a:lnTo>
                        <a:lnTo>
                          <a:pt x="508" y="152"/>
                        </a:lnTo>
                        <a:lnTo>
                          <a:pt x="508" y="152"/>
                        </a:lnTo>
                        <a:lnTo>
                          <a:pt x="508" y="151"/>
                        </a:lnTo>
                        <a:lnTo>
                          <a:pt x="508" y="151"/>
                        </a:lnTo>
                        <a:lnTo>
                          <a:pt x="509" y="151"/>
                        </a:lnTo>
                        <a:lnTo>
                          <a:pt x="509" y="151"/>
                        </a:lnTo>
                        <a:lnTo>
                          <a:pt x="509" y="151"/>
                        </a:lnTo>
                        <a:lnTo>
                          <a:pt x="509" y="151"/>
                        </a:lnTo>
                        <a:lnTo>
                          <a:pt x="509" y="151"/>
                        </a:lnTo>
                        <a:lnTo>
                          <a:pt x="511" y="151"/>
                        </a:lnTo>
                        <a:lnTo>
                          <a:pt x="511" y="151"/>
                        </a:lnTo>
                        <a:lnTo>
                          <a:pt x="511" y="151"/>
                        </a:lnTo>
                        <a:lnTo>
                          <a:pt x="511" y="151"/>
                        </a:lnTo>
                        <a:lnTo>
                          <a:pt x="511" y="150"/>
                        </a:lnTo>
                        <a:lnTo>
                          <a:pt x="511" y="150"/>
                        </a:lnTo>
                        <a:lnTo>
                          <a:pt x="512" y="150"/>
                        </a:lnTo>
                        <a:lnTo>
                          <a:pt x="512" y="150"/>
                        </a:lnTo>
                        <a:lnTo>
                          <a:pt x="512" y="150"/>
                        </a:lnTo>
                        <a:lnTo>
                          <a:pt x="512" y="150"/>
                        </a:lnTo>
                        <a:lnTo>
                          <a:pt x="512" y="150"/>
                        </a:lnTo>
                        <a:lnTo>
                          <a:pt x="513" y="150"/>
                        </a:lnTo>
                        <a:lnTo>
                          <a:pt x="513" y="150"/>
                        </a:lnTo>
                        <a:lnTo>
                          <a:pt x="513" y="150"/>
                        </a:lnTo>
                        <a:lnTo>
                          <a:pt x="513" y="150"/>
                        </a:lnTo>
                        <a:lnTo>
                          <a:pt x="513" y="150"/>
                        </a:lnTo>
                        <a:lnTo>
                          <a:pt x="514" y="150"/>
                        </a:lnTo>
                        <a:lnTo>
                          <a:pt x="514" y="149"/>
                        </a:lnTo>
                        <a:lnTo>
                          <a:pt x="514" y="149"/>
                        </a:lnTo>
                        <a:lnTo>
                          <a:pt x="514" y="149"/>
                        </a:lnTo>
                        <a:lnTo>
                          <a:pt x="514" y="149"/>
                        </a:lnTo>
                        <a:lnTo>
                          <a:pt x="514" y="149"/>
                        </a:lnTo>
                        <a:lnTo>
                          <a:pt x="515" y="149"/>
                        </a:lnTo>
                        <a:lnTo>
                          <a:pt x="515" y="149"/>
                        </a:lnTo>
                        <a:lnTo>
                          <a:pt x="515" y="149"/>
                        </a:lnTo>
                        <a:lnTo>
                          <a:pt x="515" y="149"/>
                        </a:lnTo>
                        <a:lnTo>
                          <a:pt x="515" y="149"/>
                        </a:lnTo>
                        <a:lnTo>
                          <a:pt x="516" y="149"/>
                        </a:lnTo>
                        <a:lnTo>
                          <a:pt x="516" y="149"/>
                        </a:lnTo>
                        <a:lnTo>
                          <a:pt x="516" y="149"/>
                        </a:lnTo>
                        <a:lnTo>
                          <a:pt x="516" y="149"/>
                        </a:lnTo>
                        <a:lnTo>
                          <a:pt x="516" y="149"/>
                        </a:lnTo>
                        <a:lnTo>
                          <a:pt x="517" y="149"/>
                        </a:lnTo>
                        <a:lnTo>
                          <a:pt x="517" y="149"/>
                        </a:lnTo>
                        <a:lnTo>
                          <a:pt x="517" y="149"/>
                        </a:lnTo>
                        <a:lnTo>
                          <a:pt x="517" y="148"/>
                        </a:lnTo>
                        <a:lnTo>
                          <a:pt x="517" y="148"/>
                        </a:lnTo>
                        <a:lnTo>
                          <a:pt x="519" y="148"/>
                        </a:lnTo>
                        <a:lnTo>
                          <a:pt x="519" y="148"/>
                        </a:lnTo>
                        <a:lnTo>
                          <a:pt x="519" y="148"/>
                        </a:lnTo>
                        <a:lnTo>
                          <a:pt x="519" y="148"/>
                        </a:lnTo>
                        <a:lnTo>
                          <a:pt x="519" y="148"/>
                        </a:lnTo>
                        <a:lnTo>
                          <a:pt x="520" y="148"/>
                        </a:lnTo>
                        <a:lnTo>
                          <a:pt x="520" y="148"/>
                        </a:lnTo>
                        <a:lnTo>
                          <a:pt x="520" y="148"/>
                        </a:lnTo>
                        <a:lnTo>
                          <a:pt x="520" y="148"/>
                        </a:lnTo>
                        <a:lnTo>
                          <a:pt x="521" y="148"/>
                        </a:lnTo>
                        <a:lnTo>
                          <a:pt x="521" y="148"/>
                        </a:lnTo>
                        <a:lnTo>
                          <a:pt x="521" y="148"/>
                        </a:lnTo>
                        <a:lnTo>
                          <a:pt x="521" y="148"/>
                        </a:lnTo>
                        <a:lnTo>
                          <a:pt x="521" y="148"/>
                        </a:lnTo>
                        <a:lnTo>
                          <a:pt x="522" y="148"/>
                        </a:lnTo>
                        <a:lnTo>
                          <a:pt x="522" y="148"/>
                        </a:lnTo>
                        <a:lnTo>
                          <a:pt x="522" y="148"/>
                        </a:lnTo>
                        <a:lnTo>
                          <a:pt x="522" y="148"/>
                        </a:lnTo>
                        <a:lnTo>
                          <a:pt x="522" y="148"/>
                        </a:lnTo>
                        <a:lnTo>
                          <a:pt x="523" y="148"/>
                        </a:lnTo>
                        <a:lnTo>
                          <a:pt x="523" y="148"/>
                        </a:lnTo>
                        <a:lnTo>
                          <a:pt x="523" y="148"/>
                        </a:lnTo>
                        <a:lnTo>
                          <a:pt x="523" y="148"/>
                        </a:lnTo>
                        <a:lnTo>
                          <a:pt x="523" y="148"/>
                        </a:lnTo>
                        <a:lnTo>
                          <a:pt x="524" y="148"/>
                        </a:lnTo>
                        <a:lnTo>
                          <a:pt x="524" y="148"/>
                        </a:lnTo>
                        <a:lnTo>
                          <a:pt x="524" y="148"/>
                        </a:lnTo>
                        <a:lnTo>
                          <a:pt x="524" y="148"/>
                        </a:lnTo>
                        <a:lnTo>
                          <a:pt x="525" y="148"/>
                        </a:lnTo>
                        <a:lnTo>
                          <a:pt x="525" y="148"/>
                        </a:lnTo>
                        <a:lnTo>
                          <a:pt x="525" y="148"/>
                        </a:lnTo>
                        <a:lnTo>
                          <a:pt x="525" y="148"/>
                        </a:lnTo>
                        <a:lnTo>
                          <a:pt x="525" y="148"/>
                        </a:lnTo>
                        <a:lnTo>
                          <a:pt x="526" y="148"/>
                        </a:lnTo>
                        <a:lnTo>
                          <a:pt x="526" y="148"/>
                        </a:lnTo>
                        <a:lnTo>
                          <a:pt x="526" y="148"/>
                        </a:lnTo>
                        <a:lnTo>
                          <a:pt x="526" y="148"/>
                        </a:lnTo>
                        <a:lnTo>
                          <a:pt x="526" y="148"/>
                        </a:lnTo>
                        <a:lnTo>
                          <a:pt x="528" y="148"/>
                        </a:lnTo>
                        <a:lnTo>
                          <a:pt x="528" y="148"/>
                        </a:lnTo>
                        <a:lnTo>
                          <a:pt x="528" y="148"/>
                        </a:lnTo>
                        <a:lnTo>
                          <a:pt x="528" y="148"/>
                        </a:lnTo>
                        <a:lnTo>
                          <a:pt x="529" y="148"/>
                        </a:lnTo>
                        <a:lnTo>
                          <a:pt x="529" y="148"/>
                        </a:lnTo>
                        <a:lnTo>
                          <a:pt x="529" y="148"/>
                        </a:lnTo>
                        <a:lnTo>
                          <a:pt x="529" y="148"/>
                        </a:lnTo>
                        <a:lnTo>
                          <a:pt x="529" y="148"/>
                        </a:lnTo>
                        <a:lnTo>
                          <a:pt x="530" y="148"/>
                        </a:lnTo>
                        <a:lnTo>
                          <a:pt x="530" y="148"/>
                        </a:lnTo>
                        <a:lnTo>
                          <a:pt x="530" y="148"/>
                        </a:lnTo>
                        <a:lnTo>
                          <a:pt x="530" y="148"/>
                        </a:lnTo>
                        <a:lnTo>
                          <a:pt x="530" y="148"/>
                        </a:lnTo>
                        <a:lnTo>
                          <a:pt x="531" y="148"/>
                        </a:lnTo>
                        <a:lnTo>
                          <a:pt x="531" y="148"/>
                        </a:lnTo>
                        <a:lnTo>
                          <a:pt x="531" y="148"/>
                        </a:lnTo>
                        <a:lnTo>
                          <a:pt x="531" y="148"/>
                        </a:lnTo>
                        <a:lnTo>
                          <a:pt x="531" y="148"/>
                        </a:lnTo>
                        <a:lnTo>
                          <a:pt x="532" y="148"/>
                        </a:lnTo>
                        <a:lnTo>
                          <a:pt x="532" y="148"/>
                        </a:lnTo>
                        <a:lnTo>
                          <a:pt x="532" y="148"/>
                        </a:lnTo>
                        <a:lnTo>
                          <a:pt x="532" y="148"/>
                        </a:lnTo>
                        <a:lnTo>
                          <a:pt x="532" y="148"/>
                        </a:lnTo>
                        <a:lnTo>
                          <a:pt x="533" y="148"/>
                        </a:lnTo>
                        <a:lnTo>
                          <a:pt x="533" y="148"/>
                        </a:lnTo>
                        <a:lnTo>
                          <a:pt x="533" y="148"/>
                        </a:lnTo>
                        <a:lnTo>
                          <a:pt x="533" y="148"/>
                        </a:lnTo>
                        <a:lnTo>
                          <a:pt x="534" y="148"/>
                        </a:lnTo>
                        <a:lnTo>
                          <a:pt x="534" y="148"/>
                        </a:lnTo>
                        <a:lnTo>
                          <a:pt x="534" y="148"/>
                        </a:lnTo>
                        <a:lnTo>
                          <a:pt x="534" y="148"/>
                        </a:lnTo>
                        <a:lnTo>
                          <a:pt x="534" y="148"/>
                        </a:lnTo>
                        <a:lnTo>
                          <a:pt x="535" y="149"/>
                        </a:lnTo>
                        <a:lnTo>
                          <a:pt x="535" y="149"/>
                        </a:lnTo>
                        <a:lnTo>
                          <a:pt x="535" y="149"/>
                        </a:lnTo>
                        <a:lnTo>
                          <a:pt x="535" y="149"/>
                        </a:lnTo>
                        <a:lnTo>
                          <a:pt x="535" y="149"/>
                        </a:lnTo>
                        <a:lnTo>
                          <a:pt x="537" y="149"/>
                        </a:lnTo>
                        <a:lnTo>
                          <a:pt x="537" y="149"/>
                        </a:lnTo>
                        <a:lnTo>
                          <a:pt x="537" y="149"/>
                        </a:lnTo>
                        <a:lnTo>
                          <a:pt x="537" y="149"/>
                        </a:lnTo>
                        <a:lnTo>
                          <a:pt x="537" y="149"/>
                        </a:lnTo>
                        <a:lnTo>
                          <a:pt x="538" y="149"/>
                        </a:lnTo>
                        <a:lnTo>
                          <a:pt x="538" y="149"/>
                        </a:lnTo>
                        <a:lnTo>
                          <a:pt x="538" y="149"/>
                        </a:lnTo>
                        <a:lnTo>
                          <a:pt x="538" y="149"/>
                        </a:lnTo>
                        <a:lnTo>
                          <a:pt x="538" y="149"/>
                        </a:lnTo>
                        <a:lnTo>
                          <a:pt x="538" y="149"/>
                        </a:lnTo>
                        <a:lnTo>
                          <a:pt x="539" y="149"/>
                        </a:lnTo>
                        <a:lnTo>
                          <a:pt x="539" y="149"/>
                        </a:lnTo>
                        <a:lnTo>
                          <a:pt x="539" y="150"/>
                        </a:lnTo>
                        <a:lnTo>
                          <a:pt x="539" y="150"/>
                        </a:lnTo>
                        <a:lnTo>
                          <a:pt x="539" y="150"/>
                        </a:lnTo>
                        <a:lnTo>
                          <a:pt x="540" y="150"/>
                        </a:lnTo>
                        <a:lnTo>
                          <a:pt x="540" y="150"/>
                        </a:lnTo>
                        <a:lnTo>
                          <a:pt x="540" y="150"/>
                        </a:lnTo>
                        <a:lnTo>
                          <a:pt x="540" y="150"/>
                        </a:lnTo>
                        <a:lnTo>
                          <a:pt x="540" y="150"/>
                        </a:lnTo>
                        <a:lnTo>
                          <a:pt x="541" y="150"/>
                        </a:lnTo>
                        <a:lnTo>
                          <a:pt x="541" y="150"/>
                        </a:lnTo>
                        <a:lnTo>
                          <a:pt x="541" y="150"/>
                        </a:lnTo>
                        <a:lnTo>
                          <a:pt x="541" y="150"/>
                        </a:lnTo>
                        <a:lnTo>
                          <a:pt x="541" y="150"/>
                        </a:lnTo>
                        <a:lnTo>
                          <a:pt x="542" y="151"/>
                        </a:lnTo>
                        <a:lnTo>
                          <a:pt x="542" y="151"/>
                        </a:lnTo>
                        <a:lnTo>
                          <a:pt x="542" y="151"/>
                        </a:lnTo>
                        <a:lnTo>
                          <a:pt x="542" y="151"/>
                        </a:lnTo>
                        <a:lnTo>
                          <a:pt x="542" y="151"/>
                        </a:lnTo>
                        <a:lnTo>
                          <a:pt x="542" y="151"/>
                        </a:lnTo>
                        <a:lnTo>
                          <a:pt x="543" y="151"/>
                        </a:lnTo>
                        <a:lnTo>
                          <a:pt x="543" y="151"/>
                        </a:lnTo>
                        <a:lnTo>
                          <a:pt x="543" y="151"/>
                        </a:lnTo>
                        <a:lnTo>
                          <a:pt x="543" y="151"/>
                        </a:lnTo>
                        <a:lnTo>
                          <a:pt x="543" y="151"/>
                        </a:lnTo>
                        <a:lnTo>
                          <a:pt x="544" y="152"/>
                        </a:lnTo>
                        <a:lnTo>
                          <a:pt x="544" y="152"/>
                        </a:lnTo>
                        <a:lnTo>
                          <a:pt x="544" y="152"/>
                        </a:lnTo>
                        <a:lnTo>
                          <a:pt x="544" y="152"/>
                        </a:lnTo>
                        <a:lnTo>
                          <a:pt x="544" y="152"/>
                        </a:lnTo>
                        <a:lnTo>
                          <a:pt x="544" y="152"/>
                        </a:lnTo>
                        <a:lnTo>
                          <a:pt x="546" y="152"/>
                        </a:lnTo>
                        <a:lnTo>
                          <a:pt x="546" y="152"/>
                        </a:lnTo>
                        <a:lnTo>
                          <a:pt x="546" y="152"/>
                        </a:lnTo>
                        <a:lnTo>
                          <a:pt x="546" y="152"/>
                        </a:lnTo>
                        <a:lnTo>
                          <a:pt x="546" y="153"/>
                        </a:lnTo>
                        <a:lnTo>
                          <a:pt x="546" y="153"/>
                        </a:lnTo>
                        <a:lnTo>
                          <a:pt x="547" y="153"/>
                        </a:lnTo>
                        <a:lnTo>
                          <a:pt x="547" y="153"/>
                        </a:lnTo>
                        <a:lnTo>
                          <a:pt x="547" y="153"/>
                        </a:lnTo>
                        <a:lnTo>
                          <a:pt x="547" y="153"/>
                        </a:lnTo>
                        <a:lnTo>
                          <a:pt x="547" y="153"/>
                        </a:lnTo>
                        <a:lnTo>
                          <a:pt x="547" y="153"/>
                        </a:lnTo>
                        <a:lnTo>
                          <a:pt x="548" y="153"/>
                        </a:lnTo>
                        <a:lnTo>
                          <a:pt x="548" y="154"/>
                        </a:lnTo>
                        <a:lnTo>
                          <a:pt x="548" y="154"/>
                        </a:lnTo>
                        <a:lnTo>
                          <a:pt x="548" y="154"/>
                        </a:lnTo>
                        <a:lnTo>
                          <a:pt x="548" y="154"/>
                        </a:lnTo>
                        <a:lnTo>
                          <a:pt x="548" y="154"/>
                        </a:lnTo>
                        <a:lnTo>
                          <a:pt x="549" y="154"/>
                        </a:lnTo>
                        <a:lnTo>
                          <a:pt x="549" y="154"/>
                        </a:lnTo>
                        <a:lnTo>
                          <a:pt x="549" y="154"/>
                        </a:lnTo>
                        <a:lnTo>
                          <a:pt x="549" y="154"/>
                        </a:lnTo>
                        <a:lnTo>
                          <a:pt x="549" y="156"/>
                        </a:lnTo>
                        <a:lnTo>
                          <a:pt x="549" y="156"/>
                        </a:lnTo>
                        <a:lnTo>
                          <a:pt x="550" y="156"/>
                        </a:lnTo>
                        <a:lnTo>
                          <a:pt x="550" y="156"/>
                        </a:lnTo>
                        <a:lnTo>
                          <a:pt x="550" y="156"/>
                        </a:lnTo>
                        <a:lnTo>
                          <a:pt x="550" y="156"/>
                        </a:lnTo>
                        <a:lnTo>
                          <a:pt x="550" y="156"/>
                        </a:lnTo>
                        <a:lnTo>
                          <a:pt x="550" y="156"/>
                        </a:lnTo>
                        <a:lnTo>
                          <a:pt x="550" y="157"/>
                        </a:lnTo>
                        <a:lnTo>
                          <a:pt x="551" y="157"/>
                        </a:lnTo>
                        <a:lnTo>
                          <a:pt x="551" y="157"/>
                        </a:lnTo>
                        <a:lnTo>
                          <a:pt x="551" y="157"/>
                        </a:lnTo>
                        <a:lnTo>
                          <a:pt x="551" y="157"/>
                        </a:lnTo>
                        <a:lnTo>
                          <a:pt x="551" y="157"/>
                        </a:lnTo>
                        <a:lnTo>
                          <a:pt x="551" y="157"/>
                        </a:lnTo>
                        <a:lnTo>
                          <a:pt x="552" y="158"/>
                        </a:lnTo>
                        <a:lnTo>
                          <a:pt x="552" y="158"/>
                        </a:lnTo>
                        <a:lnTo>
                          <a:pt x="552" y="158"/>
                        </a:lnTo>
                        <a:lnTo>
                          <a:pt x="552" y="158"/>
                        </a:lnTo>
                        <a:lnTo>
                          <a:pt x="552" y="158"/>
                        </a:lnTo>
                        <a:lnTo>
                          <a:pt x="552" y="158"/>
                        </a:lnTo>
                        <a:lnTo>
                          <a:pt x="552" y="158"/>
                        </a:lnTo>
                        <a:lnTo>
                          <a:pt x="553" y="159"/>
                        </a:lnTo>
                        <a:lnTo>
                          <a:pt x="553" y="159"/>
                        </a:lnTo>
                        <a:lnTo>
                          <a:pt x="553" y="159"/>
                        </a:lnTo>
                        <a:lnTo>
                          <a:pt x="553" y="159"/>
                        </a:lnTo>
                        <a:lnTo>
                          <a:pt x="553" y="159"/>
                        </a:lnTo>
                        <a:lnTo>
                          <a:pt x="553" y="159"/>
                        </a:lnTo>
                        <a:lnTo>
                          <a:pt x="553" y="159"/>
                        </a:lnTo>
                        <a:lnTo>
                          <a:pt x="555" y="160"/>
                        </a:lnTo>
                        <a:lnTo>
                          <a:pt x="555" y="160"/>
                        </a:lnTo>
                        <a:lnTo>
                          <a:pt x="555" y="160"/>
                        </a:lnTo>
                        <a:lnTo>
                          <a:pt x="555" y="160"/>
                        </a:lnTo>
                        <a:lnTo>
                          <a:pt x="555" y="160"/>
                        </a:lnTo>
                        <a:lnTo>
                          <a:pt x="555" y="160"/>
                        </a:lnTo>
                        <a:lnTo>
                          <a:pt x="555" y="160"/>
                        </a:lnTo>
                        <a:lnTo>
                          <a:pt x="555" y="161"/>
                        </a:lnTo>
                        <a:lnTo>
                          <a:pt x="556" y="161"/>
                        </a:lnTo>
                        <a:lnTo>
                          <a:pt x="556" y="161"/>
                        </a:lnTo>
                        <a:lnTo>
                          <a:pt x="556" y="161"/>
                        </a:lnTo>
                        <a:lnTo>
                          <a:pt x="556" y="161"/>
                        </a:lnTo>
                        <a:lnTo>
                          <a:pt x="556" y="161"/>
                        </a:lnTo>
                        <a:lnTo>
                          <a:pt x="556" y="162"/>
                        </a:lnTo>
                        <a:lnTo>
                          <a:pt x="556" y="162"/>
                        </a:lnTo>
                        <a:lnTo>
                          <a:pt x="556" y="162"/>
                        </a:lnTo>
                        <a:lnTo>
                          <a:pt x="557" y="162"/>
                        </a:lnTo>
                        <a:lnTo>
                          <a:pt x="557" y="162"/>
                        </a:lnTo>
                        <a:lnTo>
                          <a:pt x="557" y="162"/>
                        </a:lnTo>
                        <a:lnTo>
                          <a:pt x="557" y="163"/>
                        </a:lnTo>
                        <a:lnTo>
                          <a:pt x="557" y="163"/>
                        </a:lnTo>
                        <a:lnTo>
                          <a:pt x="557" y="163"/>
                        </a:lnTo>
                        <a:lnTo>
                          <a:pt x="557" y="163"/>
                        </a:lnTo>
                        <a:lnTo>
                          <a:pt x="557" y="163"/>
                        </a:lnTo>
                        <a:lnTo>
                          <a:pt x="557" y="163"/>
                        </a:lnTo>
                        <a:lnTo>
                          <a:pt x="558" y="163"/>
                        </a:lnTo>
                        <a:lnTo>
                          <a:pt x="558" y="165"/>
                        </a:lnTo>
                        <a:lnTo>
                          <a:pt x="558" y="165"/>
                        </a:lnTo>
                        <a:lnTo>
                          <a:pt x="558" y="165"/>
                        </a:lnTo>
                        <a:lnTo>
                          <a:pt x="558" y="165"/>
                        </a:lnTo>
                        <a:lnTo>
                          <a:pt x="558" y="165"/>
                        </a:lnTo>
                        <a:lnTo>
                          <a:pt x="558" y="166"/>
                        </a:lnTo>
                        <a:lnTo>
                          <a:pt x="558" y="166"/>
                        </a:lnTo>
                        <a:lnTo>
                          <a:pt x="558" y="166"/>
                        </a:lnTo>
                        <a:lnTo>
                          <a:pt x="559" y="166"/>
                        </a:lnTo>
                        <a:lnTo>
                          <a:pt x="559" y="166"/>
                        </a:lnTo>
                        <a:lnTo>
                          <a:pt x="559" y="166"/>
                        </a:lnTo>
                        <a:lnTo>
                          <a:pt x="559" y="167"/>
                        </a:lnTo>
                        <a:lnTo>
                          <a:pt x="559" y="167"/>
                        </a:lnTo>
                        <a:lnTo>
                          <a:pt x="559" y="167"/>
                        </a:lnTo>
                        <a:lnTo>
                          <a:pt x="559" y="167"/>
                        </a:lnTo>
                        <a:lnTo>
                          <a:pt x="559" y="167"/>
                        </a:lnTo>
                        <a:lnTo>
                          <a:pt x="559" y="167"/>
                        </a:lnTo>
                        <a:lnTo>
                          <a:pt x="559" y="168"/>
                        </a:lnTo>
                        <a:lnTo>
                          <a:pt x="560" y="168"/>
                        </a:lnTo>
                        <a:lnTo>
                          <a:pt x="560" y="168"/>
                        </a:lnTo>
                        <a:lnTo>
                          <a:pt x="560" y="168"/>
                        </a:lnTo>
                        <a:lnTo>
                          <a:pt x="560" y="168"/>
                        </a:lnTo>
                        <a:lnTo>
                          <a:pt x="560" y="169"/>
                        </a:lnTo>
                        <a:lnTo>
                          <a:pt x="560" y="169"/>
                        </a:lnTo>
                        <a:lnTo>
                          <a:pt x="560" y="169"/>
                        </a:lnTo>
                        <a:lnTo>
                          <a:pt x="560" y="169"/>
                        </a:lnTo>
                        <a:lnTo>
                          <a:pt x="560" y="169"/>
                        </a:lnTo>
                        <a:lnTo>
                          <a:pt x="560" y="169"/>
                        </a:lnTo>
                        <a:lnTo>
                          <a:pt x="560" y="170"/>
                        </a:lnTo>
                        <a:lnTo>
                          <a:pt x="560" y="170"/>
                        </a:lnTo>
                        <a:lnTo>
                          <a:pt x="561" y="170"/>
                        </a:lnTo>
                        <a:lnTo>
                          <a:pt x="561" y="170"/>
                        </a:lnTo>
                        <a:lnTo>
                          <a:pt x="561" y="170"/>
                        </a:lnTo>
                        <a:lnTo>
                          <a:pt x="561" y="171"/>
                        </a:lnTo>
                        <a:lnTo>
                          <a:pt x="561" y="171"/>
                        </a:lnTo>
                        <a:lnTo>
                          <a:pt x="561" y="171"/>
                        </a:lnTo>
                        <a:lnTo>
                          <a:pt x="561" y="171"/>
                        </a:lnTo>
                        <a:lnTo>
                          <a:pt x="561" y="171"/>
                        </a:lnTo>
                        <a:lnTo>
                          <a:pt x="561" y="173"/>
                        </a:lnTo>
                        <a:lnTo>
                          <a:pt x="561" y="173"/>
                        </a:lnTo>
                        <a:lnTo>
                          <a:pt x="561" y="173"/>
                        </a:lnTo>
                        <a:lnTo>
                          <a:pt x="561" y="173"/>
                        </a:lnTo>
                        <a:lnTo>
                          <a:pt x="561" y="173"/>
                        </a:lnTo>
                        <a:lnTo>
                          <a:pt x="562" y="173"/>
                        </a:lnTo>
                        <a:lnTo>
                          <a:pt x="562" y="174"/>
                        </a:lnTo>
                        <a:lnTo>
                          <a:pt x="562" y="174"/>
                        </a:lnTo>
                        <a:lnTo>
                          <a:pt x="562" y="174"/>
                        </a:lnTo>
                        <a:lnTo>
                          <a:pt x="562" y="174"/>
                        </a:lnTo>
                        <a:lnTo>
                          <a:pt x="562" y="174"/>
                        </a:lnTo>
                        <a:lnTo>
                          <a:pt x="562" y="175"/>
                        </a:lnTo>
                        <a:lnTo>
                          <a:pt x="562" y="175"/>
                        </a:lnTo>
                        <a:lnTo>
                          <a:pt x="562" y="175"/>
                        </a:lnTo>
                        <a:lnTo>
                          <a:pt x="562" y="175"/>
                        </a:lnTo>
                        <a:lnTo>
                          <a:pt x="562" y="175"/>
                        </a:lnTo>
                        <a:lnTo>
                          <a:pt x="562" y="176"/>
                        </a:lnTo>
                        <a:lnTo>
                          <a:pt x="562" y="176"/>
                        </a:lnTo>
                        <a:lnTo>
                          <a:pt x="562" y="176"/>
                        </a:lnTo>
                        <a:lnTo>
                          <a:pt x="562" y="176"/>
                        </a:lnTo>
                        <a:lnTo>
                          <a:pt x="562" y="176"/>
                        </a:lnTo>
                        <a:lnTo>
                          <a:pt x="562" y="177"/>
                        </a:lnTo>
                        <a:lnTo>
                          <a:pt x="562" y="177"/>
                        </a:lnTo>
                        <a:lnTo>
                          <a:pt x="562" y="177"/>
                        </a:lnTo>
                        <a:lnTo>
                          <a:pt x="564" y="177"/>
                        </a:lnTo>
                        <a:lnTo>
                          <a:pt x="564" y="177"/>
                        </a:lnTo>
                        <a:lnTo>
                          <a:pt x="564" y="178"/>
                        </a:lnTo>
                        <a:lnTo>
                          <a:pt x="564" y="178"/>
                        </a:lnTo>
                        <a:lnTo>
                          <a:pt x="564" y="178"/>
                        </a:lnTo>
                        <a:lnTo>
                          <a:pt x="564" y="178"/>
                        </a:lnTo>
                        <a:lnTo>
                          <a:pt x="564" y="179"/>
                        </a:lnTo>
                        <a:lnTo>
                          <a:pt x="564" y="179"/>
                        </a:lnTo>
                        <a:lnTo>
                          <a:pt x="564" y="179"/>
                        </a:lnTo>
                        <a:lnTo>
                          <a:pt x="564" y="179"/>
                        </a:lnTo>
                        <a:lnTo>
                          <a:pt x="564" y="179"/>
                        </a:lnTo>
                        <a:lnTo>
                          <a:pt x="564" y="180"/>
                        </a:lnTo>
                        <a:lnTo>
                          <a:pt x="564" y="180"/>
                        </a:lnTo>
                        <a:lnTo>
                          <a:pt x="564" y="180"/>
                        </a:lnTo>
                        <a:lnTo>
                          <a:pt x="564" y="180"/>
                        </a:lnTo>
                        <a:lnTo>
                          <a:pt x="564" y="180"/>
                        </a:lnTo>
                        <a:lnTo>
                          <a:pt x="564" y="182"/>
                        </a:lnTo>
                        <a:lnTo>
                          <a:pt x="564" y="182"/>
                        </a:lnTo>
                        <a:lnTo>
                          <a:pt x="564" y="182"/>
                        </a:lnTo>
                        <a:lnTo>
                          <a:pt x="564" y="182"/>
                        </a:lnTo>
                        <a:lnTo>
                          <a:pt x="564" y="182"/>
                        </a:lnTo>
                        <a:lnTo>
                          <a:pt x="564" y="183"/>
                        </a:lnTo>
                        <a:lnTo>
                          <a:pt x="564" y="183"/>
                        </a:lnTo>
                        <a:lnTo>
                          <a:pt x="564" y="183"/>
                        </a:lnTo>
                        <a:lnTo>
                          <a:pt x="564" y="183"/>
                        </a:lnTo>
                        <a:lnTo>
                          <a:pt x="564" y="184"/>
                        </a:lnTo>
                        <a:lnTo>
                          <a:pt x="564" y="184"/>
                        </a:lnTo>
                        <a:lnTo>
                          <a:pt x="564" y="184"/>
                        </a:lnTo>
                        <a:lnTo>
                          <a:pt x="564" y="184"/>
                        </a:lnTo>
                        <a:lnTo>
                          <a:pt x="564" y="184"/>
                        </a:lnTo>
                        <a:lnTo>
                          <a:pt x="564" y="185"/>
                        </a:lnTo>
                        <a:lnTo>
                          <a:pt x="564" y="185"/>
                        </a:lnTo>
                        <a:lnTo>
                          <a:pt x="564" y="185"/>
                        </a:lnTo>
                        <a:lnTo>
                          <a:pt x="564" y="185"/>
                        </a:lnTo>
                        <a:lnTo>
                          <a:pt x="564" y="185"/>
                        </a:lnTo>
                        <a:lnTo>
                          <a:pt x="564" y="186"/>
                        </a:lnTo>
                        <a:lnTo>
                          <a:pt x="564" y="186"/>
                        </a:lnTo>
                        <a:lnTo>
                          <a:pt x="564" y="186"/>
                        </a:lnTo>
                        <a:lnTo>
                          <a:pt x="564" y="186"/>
                        </a:lnTo>
                        <a:lnTo>
                          <a:pt x="564" y="187"/>
                        </a:lnTo>
                        <a:lnTo>
                          <a:pt x="564" y="187"/>
                        </a:lnTo>
                        <a:lnTo>
                          <a:pt x="564" y="187"/>
                        </a:lnTo>
                        <a:lnTo>
                          <a:pt x="564" y="187"/>
                        </a:lnTo>
                        <a:lnTo>
                          <a:pt x="564" y="187"/>
                        </a:lnTo>
                        <a:lnTo>
                          <a:pt x="564" y="188"/>
                        </a:lnTo>
                        <a:lnTo>
                          <a:pt x="564" y="188"/>
                        </a:lnTo>
                        <a:lnTo>
                          <a:pt x="564" y="188"/>
                        </a:lnTo>
                        <a:lnTo>
                          <a:pt x="564" y="188"/>
                        </a:lnTo>
                        <a:lnTo>
                          <a:pt x="564" y="188"/>
                        </a:lnTo>
                        <a:lnTo>
                          <a:pt x="564" y="189"/>
                        </a:lnTo>
                        <a:lnTo>
                          <a:pt x="564" y="189"/>
                        </a:lnTo>
                        <a:lnTo>
                          <a:pt x="564" y="189"/>
                        </a:lnTo>
                        <a:lnTo>
                          <a:pt x="564" y="189"/>
                        </a:lnTo>
                        <a:lnTo>
                          <a:pt x="564" y="189"/>
                        </a:lnTo>
                        <a:lnTo>
                          <a:pt x="564" y="191"/>
                        </a:lnTo>
                        <a:lnTo>
                          <a:pt x="564" y="191"/>
                        </a:lnTo>
                        <a:lnTo>
                          <a:pt x="564" y="191"/>
                        </a:lnTo>
                        <a:lnTo>
                          <a:pt x="564" y="191"/>
                        </a:lnTo>
                        <a:lnTo>
                          <a:pt x="564" y="191"/>
                        </a:lnTo>
                        <a:lnTo>
                          <a:pt x="564" y="192"/>
                        </a:lnTo>
                        <a:lnTo>
                          <a:pt x="564" y="192"/>
                        </a:lnTo>
                        <a:lnTo>
                          <a:pt x="564" y="192"/>
                        </a:lnTo>
                        <a:lnTo>
                          <a:pt x="564" y="192"/>
                        </a:lnTo>
                        <a:lnTo>
                          <a:pt x="564" y="193"/>
                        </a:lnTo>
                        <a:lnTo>
                          <a:pt x="564" y="193"/>
                        </a:lnTo>
                        <a:lnTo>
                          <a:pt x="562" y="193"/>
                        </a:lnTo>
                        <a:lnTo>
                          <a:pt x="562" y="193"/>
                        </a:lnTo>
                        <a:lnTo>
                          <a:pt x="562" y="193"/>
                        </a:lnTo>
                        <a:lnTo>
                          <a:pt x="562" y="194"/>
                        </a:lnTo>
                        <a:lnTo>
                          <a:pt x="562" y="194"/>
                        </a:lnTo>
                        <a:lnTo>
                          <a:pt x="562" y="194"/>
                        </a:lnTo>
                        <a:lnTo>
                          <a:pt x="562" y="194"/>
                        </a:lnTo>
                        <a:lnTo>
                          <a:pt x="562" y="194"/>
                        </a:lnTo>
                        <a:lnTo>
                          <a:pt x="562" y="195"/>
                        </a:lnTo>
                        <a:lnTo>
                          <a:pt x="562" y="195"/>
                        </a:lnTo>
                        <a:lnTo>
                          <a:pt x="562" y="195"/>
                        </a:lnTo>
                        <a:lnTo>
                          <a:pt x="562" y="195"/>
                        </a:lnTo>
                        <a:lnTo>
                          <a:pt x="562" y="195"/>
                        </a:lnTo>
                        <a:lnTo>
                          <a:pt x="562" y="196"/>
                        </a:lnTo>
                        <a:lnTo>
                          <a:pt x="562" y="196"/>
                        </a:lnTo>
                        <a:lnTo>
                          <a:pt x="562" y="196"/>
                        </a:lnTo>
                        <a:lnTo>
                          <a:pt x="562" y="196"/>
                        </a:lnTo>
                        <a:lnTo>
                          <a:pt x="562" y="196"/>
                        </a:lnTo>
                        <a:lnTo>
                          <a:pt x="562" y="197"/>
                        </a:lnTo>
                        <a:lnTo>
                          <a:pt x="561" y="197"/>
                        </a:lnTo>
                        <a:lnTo>
                          <a:pt x="561" y="197"/>
                        </a:lnTo>
                        <a:lnTo>
                          <a:pt x="561" y="197"/>
                        </a:lnTo>
                        <a:lnTo>
                          <a:pt x="561" y="197"/>
                        </a:lnTo>
                        <a:lnTo>
                          <a:pt x="561" y="197"/>
                        </a:lnTo>
                        <a:lnTo>
                          <a:pt x="561" y="198"/>
                        </a:lnTo>
                        <a:lnTo>
                          <a:pt x="561" y="198"/>
                        </a:lnTo>
                        <a:lnTo>
                          <a:pt x="561" y="198"/>
                        </a:lnTo>
                        <a:lnTo>
                          <a:pt x="561" y="198"/>
                        </a:lnTo>
                        <a:lnTo>
                          <a:pt x="561" y="198"/>
                        </a:lnTo>
                        <a:lnTo>
                          <a:pt x="561" y="200"/>
                        </a:lnTo>
                        <a:lnTo>
                          <a:pt x="561" y="200"/>
                        </a:lnTo>
                        <a:lnTo>
                          <a:pt x="561" y="200"/>
                        </a:lnTo>
                        <a:lnTo>
                          <a:pt x="560" y="200"/>
                        </a:lnTo>
                        <a:lnTo>
                          <a:pt x="560" y="200"/>
                        </a:lnTo>
                        <a:lnTo>
                          <a:pt x="560" y="201"/>
                        </a:lnTo>
                        <a:lnTo>
                          <a:pt x="560" y="201"/>
                        </a:lnTo>
                        <a:lnTo>
                          <a:pt x="560" y="201"/>
                        </a:lnTo>
                        <a:lnTo>
                          <a:pt x="560" y="201"/>
                        </a:lnTo>
                        <a:lnTo>
                          <a:pt x="560" y="201"/>
                        </a:lnTo>
                        <a:lnTo>
                          <a:pt x="560" y="201"/>
                        </a:lnTo>
                        <a:lnTo>
                          <a:pt x="560" y="202"/>
                        </a:lnTo>
                        <a:lnTo>
                          <a:pt x="560" y="202"/>
                        </a:lnTo>
                        <a:lnTo>
                          <a:pt x="560" y="202"/>
                        </a:lnTo>
                        <a:lnTo>
                          <a:pt x="560" y="202"/>
                        </a:lnTo>
                        <a:lnTo>
                          <a:pt x="559" y="202"/>
                        </a:lnTo>
                        <a:lnTo>
                          <a:pt x="559" y="203"/>
                        </a:lnTo>
                        <a:lnTo>
                          <a:pt x="559" y="203"/>
                        </a:lnTo>
                        <a:lnTo>
                          <a:pt x="559" y="203"/>
                        </a:lnTo>
                        <a:lnTo>
                          <a:pt x="559" y="203"/>
                        </a:lnTo>
                        <a:lnTo>
                          <a:pt x="559" y="203"/>
                        </a:lnTo>
                        <a:lnTo>
                          <a:pt x="559" y="203"/>
                        </a:lnTo>
                        <a:lnTo>
                          <a:pt x="559" y="204"/>
                        </a:lnTo>
                        <a:lnTo>
                          <a:pt x="559" y="204"/>
                        </a:lnTo>
                        <a:lnTo>
                          <a:pt x="559" y="204"/>
                        </a:lnTo>
                        <a:lnTo>
                          <a:pt x="558" y="204"/>
                        </a:lnTo>
                        <a:lnTo>
                          <a:pt x="558" y="204"/>
                        </a:lnTo>
                        <a:lnTo>
                          <a:pt x="558" y="204"/>
                        </a:lnTo>
                        <a:lnTo>
                          <a:pt x="558" y="205"/>
                        </a:lnTo>
                        <a:lnTo>
                          <a:pt x="558" y="205"/>
                        </a:lnTo>
                        <a:lnTo>
                          <a:pt x="558" y="205"/>
                        </a:lnTo>
                        <a:lnTo>
                          <a:pt x="558" y="205"/>
                        </a:lnTo>
                        <a:lnTo>
                          <a:pt x="558" y="205"/>
                        </a:lnTo>
                        <a:lnTo>
                          <a:pt x="558" y="206"/>
                        </a:lnTo>
                        <a:lnTo>
                          <a:pt x="557" y="206"/>
                        </a:lnTo>
                        <a:lnTo>
                          <a:pt x="557" y="206"/>
                        </a:lnTo>
                        <a:lnTo>
                          <a:pt x="557" y="206"/>
                        </a:lnTo>
                        <a:lnTo>
                          <a:pt x="557" y="206"/>
                        </a:lnTo>
                        <a:lnTo>
                          <a:pt x="557" y="206"/>
                        </a:lnTo>
                        <a:lnTo>
                          <a:pt x="557" y="206"/>
                        </a:lnTo>
                        <a:lnTo>
                          <a:pt x="557" y="207"/>
                        </a:lnTo>
                        <a:lnTo>
                          <a:pt x="557" y="207"/>
                        </a:lnTo>
                        <a:lnTo>
                          <a:pt x="557" y="207"/>
                        </a:lnTo>
                        <a:lnTo>
                          <a:pt x="556" y="207"/>
                        </a:lnTo>
                        <a:lnTo>
                          <a:pt x="556" y="207"/>
                        </a:lnTo>
                        <a:lnTo>
                          <a:pt x="556" y="207"/>
                        </a:lnTo>
                        <a:lnTo>
                          <a:pt x="556" y="209"/>
                        </a:lnTo>
                        <a:lnTo>
                          <a:pt x="556" y="209"/>
                        </a:lnTo>
                        <a:lnTo>
                          <a:pt x="556" y="209"/>
                        </a:lnTo>
                        <a:lnTo>
                          <a:pt x="556" y="209"/>
                        </a:lnTo>
                        <a:lnTo>
                          <a:pt x="556" y="209"/>
                        </a:lnTo>
                        <a:lnTo>
                          <a:pt x="555" y="209"/>
                        </a:lnTo>
                        <a:lnTo>
                          <a:pt x="555" y="210"/>
                        </a:lnTo>
                        <a:lnTo>
                          <a:pt x="555" y="210"/>
                        </a:lnTo>
                        <a:lnTo>
                          <a:pt x="555" y="210"/>
                        </a:lnTo>
                        <a:lnTo>
                          <a:pt x="555" y="210"/>
                        </a:lnTo>
                        <a:lnTo>
                          <a:pt x="555" y="210"/>
                        </a:lnTo>
                        <a:lnTo>
                          <a:pt x="555" y="210"/>
                        </a:lnTo>
                        <a:lnTo>
                          <a:pt x="555" y="210"/>
                        </a:lnTo>
                        <a:lnTo>
                          <a:pt x="553" y="211"/>
                        </a:lnTo>
                        <a:lnTo>
                          <a:pt x="553" y="211"/>
                        </a:lnTo>
                        <a:lnTo>
                          <a:pt x="553" y="211"/>
                        </a:lnTo>
                        <a:lnTo>
                          <a:pt x="553" y="211"/>
                        </a:lnTo>
                        <a:lnTo>
                          <a:pt x="553" y="211"/>
                        </a:lnTo>
                        <a:lnTo>
                          <a:pt x="553" y="211"/>
                        </a:lnTo>
                        <a:lnTo>
                          <a:pt x="553" y="211"/>
                        </a:lnTo>
                        <a:lnTo>
                          <a:pt x="552" y="212"/>
                        </a:lnTo>
                        <a:lnTo>
                          <a:pt x="552" y="212"/>
                        </a:lnTo>
                        <a:lnTo>
                          <a:pt x="552" y="212"/>
                        </a:lnTo>
                        <a:lnTo>
                          <a:pt x="552" y="212"/>
                        </a:lnTo>
                        <a:lnTo>
                          <a:pt x="552" y="212"/>
                        </a:lnTo>
                        <a:lnTo>
                          <a:pt x="552" y="212"/>
                        </a:lnTo>
                        <a:lnTo>
                          <a:pt x="552" y="212"/>
                        </a:lnTo>
                        <a:lnTo>
                          <a:pt x="551" y="213"/>
                        </a:lnTo>
                        <a:lnTo>
                          <a:pt x="551" y="213"/>
                        </a:lnTo>
                        <a:lnTo>
                          <a:pt x="551" y="213"/>
                        </a:lnTo>
                        <a:lnTo>
                          <a:pt x="551" y="213"/>
                        </a:lnTo>
                        <a:lnTo>
                          <a:pt x="551" y="213"/>
                        </a:lnTo>
                        <a:lnTo>
                          <a:pt x="551" y="213"/>
                        </a:lnTo>
                        <a:lnTo>
                          <a:pt x="550" y="213"/>
                        </a:lnTo>
                        <a:lnTo>
                          <a:pt x="550" y="214"/>
                        </a:lnTo>
                        <a:lnTo>
                          <a:pt x="550" y="214"/>
                        </a:lnTo>
                        <a:lnTo>
                          <a:pt x="550" y="214"/>
                        </a:lnTo>
                        <a:lnTo>
                          <a:pt x="550" y="214"/>
                        </a:lnTo>
                        <a:lnTo>
                          <a:pt x="550" y="214"/>
                        </a:lnTo>
                        <a:lnTo>
                          <a:pt x="550" y="214"/>
                        </a:lnTo>
                        <a:lnTo>
                          <a:pt x="549" y="214"/>
                        </a:lnTo>
                        <a:lnTo>
                          <a:pt x="549" y="214"/>
                        </a:lnTo>
                        <a:lnTo>
                          <a:pt x="549" y="215"/>
                        </a:lnTo>
                        <a:lnTo>
                          <a:pt x="549" y="215"/>
                        </a:lnTo>
                        <a:lnTo>
                          <a:pt x="549" y="215"/>
                        </a:lnTo>
                        <a:lnTo>
                          <a:pt x="549" y="215"/>
                        </a:lnTo>
                        <a:lnTo>
                          <a:pt x="548" y="215"/>
                        </a:lnTo>
                        <a:lnTo>
                          <a:pt x="548" y="215"/>
                        </a:lnTo>
                        <a:lnTo>
                          <a:pt x="548" y="215"/>
                        </a:lnTo>
                        <a:lnTo>
                          <a:pt x="548" y="215"/>
                        </a:lnTo>
                        <a:lnTo>
                          <a:pt x="548" y="215"/>
                        </a:lnTo>
                        <a:lnTo>
                          <a:pt x="548" y="216"/>
                        </a:lnTo>
                        <a:lnTo>
                          <a:pt x="547" y="216"/>
                        </a:lnTo>
                        <a:lnTo>
                          <a:pt x="547" y="216"/>
                        </a:lnTo>
                        <a:lnTo>
                          <a:pt x="547" y="216"/>
                        </a:lnTo>
                        <a:lnTo>
                          <a:pt x="547" y="216"/>
                        </a:lnTo>
                        <a:lnTo>
                          <a:pt x="547" y="216"/>
                        </a:lnTo>
                        <a:lnTo>
                          <a:pt x="547" y="216"/>
                        </a:lnTo>
                        <a:lnTo>
                          <a:pt x="546" y="216"/>
                        </a:lnTo>
                        <a:lnTo>
                          <a:pt x="546" y="216"/>
                        </a:lnTo>
                        <a:lnTo>
                          <a:pt x="546" y="218"/>
                        </a:lnTo>
                        <a:lnTo>
                          <a:pt x="546" y="218"/>
                        </a:lnTo>
                        <a:lnTo>
                          <a:pt x="546" y="218"/>
                        </a:lnTo>
                        <a:lnTo>
                          <a:pt x="546" y="218"/>
                        </a:lnTo>
                        <a:lnTo>
                          <a:pt x="544" y="218"/>
                        </a:lnTo>
                        <a:lnTo>
                          <a:pt x="544" y="218"/>
                        </a:lnTo>
                        <a:lnTo>
                          <a:pt x="544" y="218"/>
                        </a:lnTo>
                        <a:lnTo>
                          <a:pt x="544" y="218"/>
                        </a:lnTo>
                        <a:lnTo>
                          <a:pt x="544" y="218"/>
                        </a:lnTo>
                        <a:lnTo>
                          <a:pt x="544" y="218"/>
                        </a:lnTo>
                        <a:lnTo>
                          <a:pt x="543" y="219"/>
                        </a:lnTo>
                        <a:lnTo>
                          <a:pt x="543" y="219"/>
                        </a:lnTo>
                        <a:lnTo>
                          <a:pt x="543" y="219"/>
                        </a:lnTo>
                        <a:lnTo>
                          <a:pt x="543" y="219"/>
                        </a:lnTo>
                        <a:lnTo>
                          <a:pt x="543" y="219"/>
                        </a:lnTo>
                        <a:lnTo>
                          <a:pt x="542" y="219"/>
                        </a:lnTo>
                        <a:lnTo>
                          <a:pt x="542" y="219"/>
                        </a:lnTo>
                        <a:lnTo>
                          <a:pt x="542" y="219"/>
                        </a:lnTo>
                        <a:lnTo>
                          <a:pt x="542" y="219"/>
                        </a:lnTo>
                        <a:lnTo>
                          <a:pt x="542" y="219"/>
                        </a:lnTo>
                        <a:lnTo>
                          <a:pt x="542" y="219"/>
                        </a:lnTo>
                        <a:lnTo>
                          <a:pt x="541" y="220"/>
                        </a:lnTo>
                        <a:lnTo>
                          <a:pt x="541" y="220"/>
                        </a:lnTo>
                        <a:lnTo>
                          <a:pt x="541" y="220"/>
                        </a:lnTo>
                        <a:lnTo>
                          <a:pt x="541" y="220"/>
                        </a:lnTo>
                        <a:lnTo>
                          <a:pt x="541" y="220"/>
                        </a:lnTo>
                        <a:lnTo>
                          <a:pt x="540" y="220"/>
                        </a:lnTo>
                        <a:lnTo>
                          <a:pt x="540" y="220"/>
                        </a:lnTo>
                        <a:lnTo>
                          <a:pt x="540" y="220"/>
                        </a:lnTo>
                        <a:lnTo>
                          <a:pt x="540" y="220"/>
                        </a:lnTo>
                        <a:lnTo>
                          <a:pt x="540" y="220"/>
                        </a:lnTo>
                        <a:lnTo>
                          <a:pt x="539" y="220"/>
                        </a:lnTo>
                        <a:lnTo>
                          <a:pt x="539" y="220"/>
                        </a:lnTo>
                        <a:lnTo>
                          <a:pt x="539" y="220"/>
                        </a:lnTo>
                        <a:lnTo>
                          <a:pt x="539" y="221"/>
                        </a:lnTo>
                        <a:lnTo>
                          <a:pt x="539" y="221"/>
                        </a:lnTo>
                        <a:lnTo>
                          <a:pt x="538" y="221"/>
                        </a:lnTo>
                        <a:lnTo>
                          <a:pt x="538" y="221"/>
                        </a:lnTo>
                        <a:lnTo>
                          <a:pt x="538" y="221"/>
                        </a:lnTo>
                        <a:lnTo>
                          <a:pt x="538" y="221"/>
                        </a:lnTo>
                        <a:lnTo>
                          <a:pt x="538" y="221"/>
                        </a:lnTo>
                        <a:lnTo>
                          <a:pt x="538" y="221"/>
                        </a:lnTo>
                        <a:lnTo>
                          <a:pt x="537" y="221"/>
                        </a:lnTo>
                        <a:lnTo>
                          <a:pt x="537" y="221"/>
                        </a:lnTo>
                        <a:lnTo>
                          <a:pt x="537" y="221"/>
                        </a:lnTo>
                        <a:lnTo>
                          <a:pt x="537" y="221"/>
                        </a:lnTo>
                        <a:lnTo>
                          <a:pt x="537" y="221"/>
                        </a:lnTo>
                        <a:lnTo>
                          <a:pt x="535" y="221"/>
                        </a:lnTo>
                        <a:lnTo>
                          <a:pt x="535" y="221"/>
                        </a:lnTo>
                        <a:lnTo>
                          <a:pt x="535" y="221"/>
                        </a:lnTo>
                        <a:lnTo>
                          <a:pt x="535" y="221"/>
                        </a:lnTo>
                        <a:lnTo>
                          <a:pt x="535" y="221"/>
                        </a:lnTo>
                        <a:lnTo>
                          <a:pt x="534" y="222"/>
                        </a:lnTo>
                        <a:lnTo>
                          <a:pt x="534" y="222"/>
                        </a:lnTo>
                        <a:lnTo>
                          <a:pt x="534" y="222"/>
                        </a:lnTo>
                        <a:lnTo>
                          <a:pt x="534" y="222"/>
                        </a:lnTo>
                        <a:lnTo>
                          <a:pt x="534" y="222"/>
                        </a:lnTo>
                        <a:lnTo>
                          <a:pt x="533" y="222"/>
                        </a:lnTo>
                        <a:lnTo>
                          <a:pt x="533" y="222"/>
                        </a:lnTo>
                        <a:lnTo>
                          <a:pt x="533" y="222"/>
                        </a:lnTo>
                        <a:lnTo>
                          <a:pt x="533" y="222"/>
                        </a:lnTo>
                        <a:lnTo>
                          <a:pt x="532" y="222"/>
                        </a:lnTo>
                        <a:lnTo>
                          <a:pt x="532" y="222"/>
                        </a:lnTo>
                        <a:lnTo>
                          <a:pt x="532" y="222"/>
                        </a:lnTo>
                        <a:lnTo>
                          <a:pt x="532" y="222"/>
                        </a:lnTo>
                        <a:lnTo>
                          <a:pt x="532" y="222"/>
                        </a:lnTo>
                        <a:lnTo>
                          <a:pt x="531" y="222"/>
                        </a:lnTo>
                        <a:lnTo>
                          <a:pt x="531" y="222"/>
                        </a:lnTo>
                        <a:lnTo>
                          <a:pt x="531" y="222"/>
                        </a:lnTo>
                        <a:lnTo>
                          <a:pt x="531" y="222"/>
                        </a:lnTo>
                        <a:lnTo>
                          <a:pt x="531" y="222"/>
                        </a:lnTo>
                        <a:lnTo>
                          <a:pt x="530" y="222"/>
                        </a:lnTo>
                        <a:lnTo>
                          <a:pt x="530" y="222"/>
                        </a:lnTo>
                        <a:lnTo>
                          <a:pt x="530" y="222"/>
                        </a:lnTo>
                        <a:lnTo>
                          <a:pt x="530" y="222"/>
                        </a:lnTo>
                        <a:lnTo>
                          <a:pt x="530" y="222"/>
                        </a:lnTo>
                        <a:lnTo>
                          <a:pt x="529" y="222"/>
                        </a:lnTo>
                        <a:lnTo>
                          <a:pt x="529" y="222"/>
                        </a:lnTo>
                        <a:lnTo>
                          <a:pt x="529" y="222"/>
                        </a:lnTo>
                        <a:lnTo>
                          <a:pt x="529" y="222"/>
                        </a:lnTo>
                        <a:lnTo>
                          <a:pt x="529" y="222"/>
                        </a:lnTo>
                        <a:lnTo>
                          <a:pt x="528" y="222"/>
                        </a:lnTo>
                        <a:lnTo>
                          <a:pt x="528" y="222"/>
                        </a:lnTo>
                        <a:lnTo>
                          <a:pt x="528" y="222"/>
                        </a:lnTo>
                        <a:lnTo>
                          <a:pt x="528" y="222"/>
                        </a:lnTo>
                        <a:lnTo>
                          <a:pt x="526" y="222"/>
                        </a:lnTo>
                        <a:lnTo>
                          <a:pt x="526" y="222"/>
                        </a:lnTo>
                        <a:lnTo>
                          <a:pt x="526" y="222"/>
                        </a:lnTo>
                        <a:lnTo>
                          <a:pt x="526" y="222"/>
                        </a:lnTo>
                        <a:lnTo>
                          <a:pt x="526" y="222"/>
                        </a:lnTo>
                        <a:lnTo>
                          <a:pt x="525" y="222"/>
                        </a:lnTo>
                        <a:lnTo>
                          <a:pt x="525" y="222"/>
                        </a:lnTo>
                        <a:lnTo>
                          <a:pt x="525" y="222"/>
                        </a:lnTo>
                        <a:lnTo>
                          <a:pt x="525" y="222"/>
                        </a:lnTo>
                        <a:lnTo>
                          <a:pt x="525" y="222"/>
                        </a:lnTo>
                        <a:lnTo>
                          <a:pt x="524" y="222"/>
                        </a:lnTo>
                        <a:lnTo>
                          <a:pt x="524" y="222"/>
                        </a:lnTo>
                        <a:lnTo>
                          <a:pt x="524" y="222"/>
                        </a:lnTo>
                        <a:lnTo>
                          <a:pt x="524" y="222"/>
                        </a:lnTo>
                        <a:lnTo>
                          <a:pt x="523" y="222"/>
                        </a:lnTo>
                        <a:lnTo>
                          <a:pt x="523" y="222"/>
                        </a:lnTo>
                        <a:lnTo>
                          <a:pt x="523" y="222"/>
                        </a:lnTo>
                        <a:lnTo>
                          <a:pt x="523" y="222"/>
                        </a:lnTo>
                        <a:lnTo>
                          <a:pt x="523" y="222"/>
                        </a:lnTo>
                        <a:lnTo>
                          <a:pt x="522" y="222"/>
                        </a:lnTo>
                        <a:lnTo>
                          <a:pt x="522" y="222"/>
                        </a:lnTo>
                        <a:lnTo>
                          <a:pt x="522" y="222"/>
                        </a:lnTo>
                        <a:lnTo>
                          <a:pt x="522" y="222"/>
                        </a:lnTo>
                        <a:lnTo>
                          <a:pt x="522" y="222"/>
                        </a:lnTo>
                        <a:lnTo>
                          <a:pt x="521" y="222"/>
                        </a:lnTo>
                        <a:lnTo>
                          <a:pt x="521" y="222"/>
                        </a:lnTo>
                        <a:lnTo>
                          <a:pt x="521" y="222"/>
                        </a:lnTo>
                        <a:lnTo>
                          <a:pt x="521" y="222"/>
                        </a:lnTo>
                        <a:lnTo>
                          <a:pt x="521" y="222"/>
                        </a:lnTo>
                        <a:lnTo>
                          <a:pt x="520" y="222"/>
                        </a:lnTo>
                        <a:lnTo>
                          <a:pt x="520" y="222"/>
                        </a:lnTo>
                        <a:lnTo>
                          <a:pt x="520" y="222"/>
                        </a:lnTo>
                        <a:lnTo>
                          <a:pt x="520" y="222"/>
                        </a:lnTo>
                        <a:lnTo>
                          <a:pt x="519" y="222"/>
                        </a:lnTo>
                        <a:lnTo>
                          <a:pt x="519" y="222"/>
                        </a:lnTo>
                        <a:lnTo>
                          <a:pt x="519" y="222"/>
                        </a:lnTo>
                        <a:lnTo>
                          <a:pt x="519" y="222"/>
                        </a:lnTo>
                        <a:lnTo>
                          <a:pt x="519" y="222"/>
                        </a:lnTo>
                        <a:lnTo>
                          <a:pt x="517" y="222"/>
                        </a:lnTo>
                        <a:lnTo>
                          <a:pt x="517" y="222"/>
                        </a:lnTo>
                        <a:lnTo>
                          <a:pt x="517" y="221"/>
                        </a:lnTo>
                        <a:lnTo>
                          <a:pt x="517" y="221"/>
                        </a:lnTo>
                        <a:lnTo>
                          <a:pt x="517" y="221"/>
                        </a:lnTo>
                        <a:lnTo>
                          <a:pt x="516" y="221"/>
                        </a:lnTo>
                        <a:lnTo>
                          <a:pt x="516" y="221"/>
                        </a:lnTo>
                        <a:lnTo>
                          <a:pt x="516" y="221"/>
                        </a:lnTo>
                        <a:lnTo>
                          <a:pt x="516" y="221"/>
                        </a:lnTo>
                        <a:lnTo>
                          <a:pt x="516" y="221"/>
                        </a:lnTo>
                        <a:lnTo>
                          <a:pt x="515" y="221"/>
                        </a:lnTo>
                        <a:lnTo>
                          <a:pt x="515" y="221"/>
                        </a:lnTo>
                        <a:lnTo>
                          <a:pt x="515" y="221"/>
                        </a:lnTo>
                        <a:lnTo>
                          <a:pt x="515" y="221"/>
                        </a:lnTo>
                        <a:lnTo>
                          <a:pt x="515" y="221"/>
                        </a:lnTo>
                        <a:lnTo>
                          <a:pt x="514" y="221"/>
                        </a:lnTo>
                        <a:lnTo>
                          <a:pt x="514" y="221"/>
                        </a:lnTo>
                        <a:lnTo>
                          <a:pt x="514" y="221"/>
                        </a:lnTo>
                        <a:lnTo>
                          <a:pt x="514" y="221"/>
                        </a:lnTo>
                        <a:lnTo>
                          <a:pt x="514" y="221"/>
                        </a:lnTo>
                        <a:lnTo>
                          <a:pt x="514" y="220"/>
                        </a:lnTo>
                        <a:lnTo>
                          <a:pt x="513" y="220"/>
                        </a:lnTo>
                        <a:lnTo>
                          <a:pt x="513" y="220"/>
                        </a:lnTo>
                        <a:lnTo>
                          <a:pt x="513" y="220"/>
                        </a:lnTo>
                        <a:lnTo>
                          <a:pt x="513" y="220"/>
                        </a:lnTo>
                        <a:lnTo>
                          <a:pt x="513" y="220"/>
                        </a:lnTo>
                        <a:lnTo>
                          <a:pt x="512" y="220"/>
                        </a:lnTo>
                        <a:lnTo>
                          <a:pt x="512" y="220"/>
                        </a:lnTo>
                        <a:lnTo>
                          <a:pt x="512" y="220"/>
                        </a:lnTo>
                        <a:lnTo>
                          <a:pt x="512" y="220"/>
                        </a:lnTo>
                        <a:lnTo>
                          <a:pt x="512" y="220"/>
                        </a:lnTo>
                        <a:lnTo>
                          <a:pt x="511" y="220"/>
                        </a:lnTo>
                        <a:lnTo>
                          <a:pt x="511" y="220"/>
                        </a:lnTo>
                        <a:lnTo>
                          <a:pt x="511" y="219"/>
                        </a:lnTo>
                        <a:lnTo>
                          <a:pt x="511" y="219"/>
                        </a:lnTo>
                        <a:lnTo>
                          <a:pt x="511" y="219"/>
                        </a:lnTo>
                        <a:lnTo>
                          <a:pt x="511" y="219"/>
                        </a:lnTo>
                        <a:lnTo>
                          <a:pt x="509" y="219"/>
                        </a:lnTo>
                        <a:lnTo>
                          <a:pt x="509" y="219"/>
                        </a:lnTo>
                        <a:lnTo>
                          <a:pt x="509" y="219"/>
                        </a:lnTo>
                        <a:lnTo>
                          <a:pt x="509" y="219"/>
                        </a:lnTo>
                        <a:lnTo>
                          <a:pt x="509" y="219"/>
                        </a:lnTo>
                        <a:lnTo>
                          <a:pt x="508" y="219"/>
                        </a:lnTo>
                        <a:lnTo>
                          <a:pt x="508" y="219"/>
                        </a:lnTo>
                        <a:lnTo>
                          <a:pt x="508" y="218"/>
                        </a:lnTo>
                        <a:lnTo>
                          <a:pt x="508" y="218"/>
                        </a:lnTo>
                        <a:lnTo>
                          <a:pt x="508" y="218"/>
                        </a:lnTo>
                        <a:lnTo>
                          <a:pt x="508" y="218"/>
                        </a:lnTo>
                        <a:lnTo>
                          <a:pt x="507" y="218"/>
                        </a:lnTo>
                        <a:lnTo>
                          <a:pt x="507" y="218"/>
                        </a:lnTo>
                        <a:lnTo>
                          <a:pt x="507" y="218"/>
                        </a:lnTo>
                        <a:lnTo>
                          <a:pt x="507" y="218"/>
                        </a:lnTo>
                        <a:lnTo>
                          <a:pt x="507" y="218"/>
                        </a:lnTo>
                        <a:lnTo>
                          <a:pt x="506" y="218"/>
                        </a:lnTo>
                        <a:lnTo>
                          <a:pt x="506" y="216"/>
                        </a:lnTo>
                        <a:lnTo>
                          <a:pt x="506" y="216"/>
                        </a:lnTo>
                        <a:lnTo>
                          <a:pt x="506" y="216"/>
                        </a:lnTo>
                        <a:lnTo>
                          <a:pt x="506" y="216"/>
                        </a:lnTo>
                        <a:lnTo>
                          <a:pt x="506" y="216"/>
                        </a:lnTo>
                        <a:lnTo>
                          <a:pt x="505" y="216"/>
                        </a:lnTo>
                        <a:lnTo>
                          <a:pt x="505" y="216"/>
                        </a:lnTo>
                        <a:lnTo>
                          <a:pt x="505" y="216"/>
                        </a:lnTo>
                        <a:lnTo>
                          <a:pt x="505" y="216"/>
                        </a:lnTo>
                        <a:lnTo>
                          <a:pt x="505" y="215"/>
                        </a:lnTo>
                        <a:lnTo>
                          <a:pt x="505" y="215"/>
                        </a:lnTo>
                        <a:lnTo>
                          <a:pt x="504" y="215"/>
                        </a:lnTo>
                        <a:lnTo>
                          <a:pt x="504" y="215"/>
                        </a:lnTo>
                        <a:lnTo>
                          <a:pt x="504" y="215"/>
                        </a:lnTo>
                        <a:lnTo>
                          <a:pt x="504" y="215"/>
                        </a:lnTo>
                        <a:lnTo>
                          <a:pt x="504" y="215"/>
                        </a:lnTo>
                        <a:lnTo>
                          <a:pt x="504" y="215"/>
                        </a:lnTo>
                        <a:lnTo>
                          <a:pt x="504" y="215"/>
                        </a:lnTo>
                        <a:lnTo>
                          <a:pt x="503" y="214"/>
                        </a:lnTo>
                        <a:lnTo>
                          <a:pt x="503" y="214"/>
                        </a:lnTo>
                        <a:lnTo>
                          <a:pt x="503" y="214"/>
                        </a:lnTo>
                        <a:lnTo>
                          <a:pt x="503" y="214"/>
                        </a:lnTo>
                        <a:lnTo>
                          <a:pt x="503" y="214"/>
                        </a:lnTo>
                        <a:lnTo>
                          <a:pt x="503" y="214"/>
                        </a:lnTo>
                        <a:lnTo>
                          <a:pt x="502" y="214"/>
                        </a:lnTo>
                        <a:lnTo>
                          <a:pt x="502" y="214"/>
                        </a:lnTo>
                        <a:lnTo>
                          <a:pt x="502" y="213"/>
                        </a:lnTo>
                        <a:lnTo>
                          <a:pt x="502" y="213"/>
                        </a:lnTo>
                        <a:lnTo>
                          <a:pt x="502" y="213"/>
                        </a:lnTo>
                        <a:lnTo>
                          <a:pt x="502" y="213"/>
                        </a:lnTo>
                        <a:lnTo>
                          <a:pt x="502" y="213"/>
                        </a:lnTo>
                        <a:lnTo>
                          <a:pt x="500" y="213"/>
                        </a:lnTo>
                        <a:lnTo>
                          <a:pt x="500" y="213"/>
                        </a:lnTo>
                        <a:lnTo>
                          <a:pt x="500" y="212"/>
                        </a:lnTo>
                        <a:lnTo>
                          <a:pt x="500" y="212"/>
                        </a:lnTo>
                        <a:lnTo>
                          <a:pt x="500" y="212"/>
                        </a:lnTo>
                        <a:lnTo>
                          <a:pt x="500" y="212"/>
                        </a:lnTo>
                        <a:lnTo>
                          <a:pt x="499" y="212"/>
                        </a:lnTo>
                        <a:lnTo>
                          <a:pt x="499" y="212"/>
                        </a:lnTo>
                        <a:lnTo>
                          <a:pt x="499" y="212"/>
                        </a:lnTo>
                        <a:lnTo>
                          <a:pt x="499" y="211"/>
                        </a:lnTo>
                        <a:lnTo>
                          <a:pt x="499" y="211"/>
                        </a:lnTo>
                        <a:lnTo>
                          <a:pt x="499" y="211"/>
                        </a:lnTo>
                        <a:lnTo>
                          <a:pt x="499" y="211"/>
                        </a:lnTo>
                        <a:lnTo>
                          <a:pt x="498" y="211"/>
                        </a:lnTo>
                        <a:lnTo>
                          <a:pt x="498" y="211"/>
                        </a:lnTo>
                        <a:lnTo>
                          <a:pt x="498" y="211"/>
                        </a:lnTo>
                        <a:lnTo>
                          <a:pt x="498" y="210"/>
                        </a:lnTo>
                        <a:lnTo>
                          <a:pt x="498" y="210"/>
                        </a:lnTo>
                        <a:lnTo>
                          <a:pt x="498" y="210"/>
                        </a:lnTo>
                        <a:lnTo>
                          <a:pt x="498" y="210"/>
                        </a:lnTo>
                        <a:lnTo>
                          <a:pt x="498" y="210"/>
                        </a:lnTo>
                        <a:lnTo>
                          <a:pt x="497" y="210"/>
                        </a:lnTo>
                        <a:lnTo>
                          <a:pt x="497" y="210"/>
                        </a:lnTo>
                        <a:lnTo>
                          <a:pt x="497" y="209"/>
                        </a:lnTo>
                        <a:lnTo>
                          <a:pt x="497" y="209"/>
                        </a:lnTo>
                        <a:lnTo>
                          <a:pt x="497" y="209"/>
                        </a:lnTo>
                        <a:lnTo>
                          <a:pt x="497" y="209"/>
                        </a:lnTo>
                        <a:lnTo>
                          <a:pt x="497" y="209"/>
                        </a:lnTo>
                        <a:lnTo>
                          <a:pt x="497" y="209"/>
                        </a:lnTo>
                        <a:lnTo>
                          <a:pt x="496" y="207"/>
                        </a:lnTo>
                        <a:lnTo>
                          <a:pt x="496" y="207"/>
                        </a:lnTo>
                        <a:lnTo>
                          <a:pt x="496" y="207"/>
                        </a:lnTo>
                        <a:lnTo>
                          <a:pt x="496" y="207"/>
                        </a:lnTo>
                        <a:lnTo>
                          <a:pt x="496" y="207"/>
                        </a:lnTo>
                        <a:lnTo>
                          <a:pt x="496" y="207"/>
                        </a:lnTo>
                        <a:lnTo>
                          <a:pt x="496" y="206"/>
                        </a:lnTo>
                        <a:lnTo>
                          <a:pt x="496" y="206"/>
                        </a:lnTo>
                        <a:lnTo>
                          <a:pt x="495" y="206"/>
                        </a:lnTo>
                        <a:lnTo>
                          <a:pt x="495" y="206"/>
                        </a:lnTo>
                        <a:lnTo>
                          <a:pt x="495" y="206"/>
                        </a:lnTo>
                        <a:lnTo>
                          <a:pt x="495" y="206"/>
                        </a:lnTo>
                        <a:lnTo>
                          <a:pt x="495" y="206"/>
                        </a:lnTo>
                        <a:lnTo>
                          <a:pt x="495" y="205"/>
                        </a:lnTo>
                        <a:lnTo>
                          <a:pt x="495" y="205"/>
                        </a:lnTo>
                        <a:lnTo>
                          <a:pt x="495" y="205"/>
                        </a:lnTo>
                        <a:lnTo>
                          <a:pt x="495" y="205"/>
                        </a:lnTo>
                        <a:lnTo>
                          <a:pt x="494" y="205"/>
                        </a:lnTo>
                        <a:lnTo>
                          <a:pt x="494" y="204"/>
                        </a:lnTo>
                        <a:lnTo>
                          <a:pt x="494" y="204"/>
                        </a:lnTo>
                        <a:lnTo>
                          <a:pt x="494" y="204"/>
                        </a:lnTo>
                        <a:lnTo>
                          <a:pt x="494" y="204"/>
                        </a:lnTo>
                        <a:lnTo>
                          <a:pt x="494" y="204"/>
                        </a:lnTo>
                        <a:lnTo>
                          <a:pt x="494" y="204"/>
                        </a:lnTo>
                        <a:lnTo>
                          <a:pt x="494" y="203"/>
                        </a:lnTo>
                        <a:lnTo>
                          <a:pt x="494" y="203"/>
                        </a:lnTo>
                        <a:lnTo>
                          <a:pt x="494" y="203"/>
                        </a:lnTo>
                        <a:lnTo>
                          <a:pt x="493" y="203"/>
                        </a:lnTo>
                        <a:lnTo>
                          <a:pt x="493" y="203"/>
                        </a:lnTo>
                        <a:lnTo>
                          <a:pt x="493" y="203"/>
                        </a:lnTo>
                        <a:lnTo>
                          <a:pt x="493" y="202"/>
                        </a:lnTo>
                        <a:lnTo>
                          <a:pt x="493" y="202"/>
                        </a:lnTo>
                        <a:lnTo>
                          <a:pt x="493" y="202"/>
                        </a:lnTo>
                        <a:lnTo>
                          <a:pt x="493" y="202"/>
                        </a:lnTo>
                        <a:lnTo>
                          <a:pt x="493" y="202"/>
                        </a:lnTo>
                        <a:lnTo>
                          <a:pt x="493" y="201"/>
                        </a:lnTo>
                        <a:lnTo>
                          <a:pt x="493" y="201"/>
                        </a:lnTo>
                        <a:lnTo>
                          <a:pt x="493" y="201"/>
                        </a:lnTo>
                        <a:lnTo>
                          <a:pt x="491" y="201"/>
                        </a:lnTo>
                        <a:lnTo>
                          <a:pt x="491" y="201"/>
                        </a:lnTo>
                        <a:lnTo>
                          <a:pt x="491" y="201"/>
                        </a:lnTo>
                        <a:lnTo>
                          <a:pt x="491" y="200"/>
                        </a:lnTo>
                        <a:lnTo>
                          <a:pt x="491" y="200"/>
                        </a:lnTo>
                        <a:lnTo>
                          <a:pt x="491" y="200"/>
                        </a:lnTo>
                        <a:lnTo>
                          <a:pt x="491" y="200"/>
                        </a:lnTo>
                        <a:lnTo>
                          <a:pt x="491" y="200"/>
                        </a:lnTo>
                        <a:lnTo>
                          <a:pt x="491" y="198"/>
                        </a:lnTo>
                        <a:lnTo>
                          <a:pt x="491" y="198"/>
                        </a:lnTo>
                        <a:lnTo>
                          <a:pt x="491" y="198"/>
                        </a:lnTo>
                        <a:lnTo>
                          <a:pt x="491" y="198"/>
                        </a:lnTo>
                        <a:lnTo>
                          <a:pt x="491" y="198"/>
                        </a:lnTo>
                        <a:lnTo>
                          <a:pt x="490" y="197"/>
                        </a:lnTo>
                        <a:lnTo>
                          <a:pt x="490" y="197"/>
                        </a:lnTo>
                        <a:lnTo>
                          <a:pt x="490" y="197"/>
                        </a:lnTo>
                        <a:lnTo>
                          <a:pt x="490" y="197"/>
                        </a:lnTo>
                        <a:lnTo>
                          <a:pt x="490" y="197"/>
                        </a:lnTo>
                        <a:lnTo>
                          <a:pt x="490" y="197"/>
                        </a:lnTo>
                        <a:lnTo>
                          <a:pt x="490" y="196"/>
                        </a:lnTo>
                        <a:lnTo>
                          <a:pt x="490" y="196"/>
                        </a:lnTo>
                        <a:lnTo>
                          <a:pt x="490" y="196"/>
                        </a:lnTo>
                        <a:lnTo>
                          <a:pt x="490" y="196"/>
                        </a:lnTo>
                        <a:lnTo>
                          <a:pt x="490" y="196"/>
                        </a:lnTo>
                        <a:lnTo>
                          <a:pt x="490" y="195"/>
                        </a:lnTo>
                        <a:lnTo>
                          <a:pt x="490" y="195"/>
                        </a:lnTo>
                        <a:lnTo>
                          <a:pt x="490" y="195"/>
                        </a:lnTo>
                        <a:lnTo>
                          <a:pt x="490" y="195"/>
                        </a:lnTo>
                        <a:lnTo>
                          <a:pt x="490" y="195"/>
                        </a:lnTo>
                        <a:lnTo>
                          <a:pt x="489" y="194"/>
                        </a:lnTo>
                        <a:lnTo>
                          <a:pt x="489" y="194"/>
                        </a:lnTo>
                        <a:lnTo>
                          <a:pt x="489" y="194"/>
                        </a:lnTo>
                        <a:lnTo>
                          <a:pt x="489" y="194"/>
                        </a:lnTo>
                        <a:lnTo>
                          <a:pt x="489" y="194"/>
                        </a:lnTo>
                        <a:lnTo>
                          <a:pt x="489" y="193"/>
                        </a:lnTo>
                        <a:lnTo>
                          <a:pt x="489" y="193"/>
                        </a:lnTo>
                        <a:lnTo>
                          <a:pt x="489" y="193"/>
                        </a:lnTo>
                        <a:lnTo>
                          <a:pt x="489" y="193"/>
                        </a:lnTo>
                        <a:lnTo>
                          <a:pt x="489" y="193"/>
                        </a:lnTo>
                        <a:lnTo>
                          <a:pt x="489" y="192"/>
                        </a:lnTo>
                        <a:lnTo>
                          <a:pt x="489" y="192"/>
                        </a:lnTo>
                        <a:lnTo>
                          <a:pt x="489" y="192"/>
                        </a:lnTo>
                        <a:lnTo>
                          <a:pt x="489" y="192"/>
                        </a:lnTo>
                        <a:lnTo>
                          <a:pt x="489" y="191"/>
                        </a:lnTo>
                        <a:lnTo>
                          <a:pt x="489" y="191"/>
                        </a:lnTo>
                        <a:lnTo>
                          <a:pt x="489" y="191"/>
                        </a:lnTo>
                        <a:lnTo>
                          <a:pt x="489" y="191"/>
                        </a:lnTo>
                        <a:lnTo>
                          <a:pt x="489" y="191"/>
                        </a:lnTo>
                        <a:lnTo>
                          <a:pt x="489" y="189"/>
                        </a:lnTo>
                        <a:lnTo>
                          <a:pt x="489" y="189"/>
                        </a:lnTo>
                        <a:lnTo>
                          <a:pt x="489" y="189"/>
                        </a:lnTo>
                        <a:lnTo>
                          <a:pt x="489" y="189"/>
                        </a:lnTo>
                        <a:lnTo>
                          <a:pt x="489" y="189"/>
                        </a:lnTo>
                        <a:lnTo>
                          <a:pt x="489" y="188"/>
                        </a:lnTo>
                        <a:lnTo>
                          <a:pt x="478" y="188"/>
                        </a:lnTo>
                        <a:lnTo>
                          <a:pt x="478" y="182"/>
                        </a:lnTo>
                        <a:lnTo>
                          <a:pt x="489" y="182"/>
                        </a:lnTo>
                        <a:lnTo>
                          <a:pt x="489" y="182"/>
                        </a:lnTo>
                        <a:close/>
                        <a:moveTo>
                          <a:pt x="446" y="182"/>
                        </a:moveTo>
                        <a:lnTo>
                          <a:pt x="446" y="188"/>
                        </a:lnTo>
                        <a:lnTo>
                          <a:pt x="431" y="188"/>
                        </a:lnTo>
                        <a:lnTo>
                          <a:pt x="431" y="182"/>
                        </a:lnTo>
                        <a:lnTo>
                          <a:pt x="446" y="182"/>
                        </a:lnTo>
                        <a:lnTo>
                          <a:pt x="446" y="182"/>
                        </a:lnTo>
                        <a:close/>
                        <a:moveTo>
                          <a:pt x="399" y="182"/>
                        </a:moveTo>
                        <a:lnTo>
                          <a:pt x="399" y="188"/>
                        </a:lnTo>
                        <a:lnTo>
                          <a:pt x="385" y="188"/>
                        </a:lnTo>
                        <a:lnTo>
                          <a:pt x="385" y="182"/>
                        </a:lnTo>
                        <a:lnTo>
                          <a:pt x="399" y="182"/>
                        </a:lnTo>
                        <a:lnTo>
                          <a:pt x="399" y="182"/>
                        </a:lnTo>
                        <a:close/>
                        <a:moveTo>
                          <a:pt x="353" y="182"/>
                        </a:moveTo>
                        <a:lnTo>
                          <a:pt x="353" y="188"/>
                        </a:lnTo>
                        <a:lnTo>
                          <a:pt x="337" y="188"/>
                        </a:lnTo>
                        <a:lnTo>
                          <a:pt x="337" y="182"/>
                        </a:lnTo>
                        <a:lnTo>
                          <a:pt x="353" y="182"/>
                        </a:lnTo>
                        <a:lnTo>
                          <a:pt x="353" y="182"/>
                        </a:lnTo>
                        <a:close/>
                        <a:moveTo>
                          <a:pt x="306" y="182"/>
                        </a:moveTo>
                        <a:lnTo>
                          <a:pt x="306" y="188"/>
                        </a:lnTo>
                        <a:lnTo>
                          <a:pt x="290" y="188"/>
                        </a:lnTo>
                        <a:lnTo>
                          <a:pt x="290" y="182"/>
                        </a:lnTo>
                        <a:lnTo>
                          <a:pt x="306" y="182"/>
                        </a:lnTo>
                        <a:lnTo>
                          <a:pt x="306" y="182"/>
                        </a:lnTo>
                        <a:close/>
                        <a:moveTo>
                          <a:pt x="258" y="182"/>
                        </a:moveTo>
                        <a:lnTo>
                          <a:pt x="258" y="188"/>
                        </a:lnTo>
                        <a:lnTo>
                          <a:pt x="243" y="188"/>
                        </a:lnTo>
                        <a:lnTo>
                          <a:pt x="243" y="182"/>
                        </a:lnTo>
                        <a:lnTo>
                          <a:pt x="258" y="182"/>
                        </a:lnTo>
                        <a:lnTo>
                          <a:pt x="258" y="182"/>
                        </a:lnTo>
                        <a:close/>
                        <a:moveTo>
                          <a:pt x="211" y="182"/>
                        </a:moveTo>
                        <a:lnTo>
                          <a:pt x="211" y="188"/>
                        </a:lnTo>
                        <a:lnTo>
                          <a:pt x="195" y="188"/>
                        </a:lnTo>
                        <a:lnTo>
                          <a:pt x="195" y="182"/>
                        </a:lnTo>
                        <a:lnTo>
                          <a:pt x="211" y="182"/>
                        </a:lnTo>
                        <a:lnTo>
                          <a:pt x="211" y="182"/>
                        </a:lnTo>
                        <a:close/>
                        <a:moveTo>
                          <a:pt x="164" y="182"/>
                        </a:moveTo>
                        <a:lnTo>
                          <a:pt x="164" y="188"/>
                        </a:lnTo>
                        <a:lnTo>
                          <a:pt x="148" y="188"/>
                        </a:lnTo>
                        <a:lnTo>
                          <a:pt x="148" y="182"/>
                        </a:lnTo>
                        <a:lnTo>
                          <a:pt x="164" y="182"/>
                        </a:lnTo>
                        <a:lnTo>
                          <a:pt x="164" y="182"/>
                        </a:lnTo>
                        <a:close/>
                        <a:moveTo>
                          <a:pt x="117" y="182"/>
                        </a:moveTo>
                        <a:lnTo>
                          <a:pt x="117" y="188"/>
                        </a:lnTo>
                        <a:lnTo>
                          <a:pt x="101" y="188"/>
                        </a:lnTo>
                        <a:lnTo>
                          <a:pt x="101" y="182"/>
                        </a:lnTo>
                        <a:lnTo>
                          <a:pt x="117" y="182"/>
                        </a:lnTo>
                        <a:lnTo>
                          <a:pt x="117" y="182"/>
                        </a:lnTo>
                        <a:close/>
                        <a:moveTo>
                          <a:pt x="70" y="182"/>
                        </a:moveTo>
                        <a:lnTo>
                          <a:pt x="70" y="188"/>
                        </a:lnTo>
                        <a:lnTo>
                          <a:pt x="55" y="188"/>
                        </a:lnTo>
                        <a:lnTo>
                          <a:pt x="55" y="182"/>
                        </a:lnTo>
                        <a:lnTo>
                          <a:pt x="70" y="182"/>
                        </a:lnTo>
                        <a:lnTo>
                          <a:pt x="70" y="182"/>
                        </a:lnTo>
                        <a:close/>
                        <a:moveTo>
                          <a:pt x="23" y="182"/>
                        </a:moveTo>
                        <a:lnTo>
                          <a:pt x="23" y="188"/>
                        </a:lnTo>
                        <a:lnTo>
                          <a:pt x="7" y="188"/>
                        </a:lnTo>
                        <a:lnTo>
                          <a:pt x="7" y="182"/>
                        </a:lnTo>
                        <a:lnTo>
                          <a:pt x="23" y="182"/>
                        </a:lnTo>
                        <a:lnTo>
                          <a:pt x="23" y="182"/>
                        </a:lnTo>
                        <a:close/>
                        <a:moveTo>
                          <a:pt x="7" y="158"/>
                        </a:moveTo>
                        <a:lnTo>
                          <a:pt x="0" y="158"/>
                        </a:lnTo>
                        <a:lnTo>
                          <a:pt x="0" y="142"/>
                        </a:lnTo>
                        <a:lnTo>
                          <a:pt x="7" y="142"/>
                        </a:lnTo>
                        <a:lnTo>
                          <a:pt x="7" y="158"/>
                        </a:lnTo>
                        <a:lnTo>
                          <a:pt x="7" y="158"/>
                        </a:lnTo>
                        <a:close/>
                        <a:moveTo>
                          <a:pt x="7" y="111"/>
                        </a:moveTo>
                        <a:lnTo>
                          <a:pt x="0" y="111"/>
                        </a:lnTo>
                        <a:lnTo>
                          <a:pt x="0" y="95"/>
                        </a:lnTo>
                        <a:lnTo>
                          <a:pt x="7" y="95"/>
                        </a:lnTo>
                        <a:lnTo>
                          <a:pt x="7" y="111"/>
                        </a:lnTo>
                        <a:lnTo>
                          <a:pt x="7" y="111"/>
                        </a:lnTo>
                        <a:close/>
                        <a:moveTo>
                          <a:pt x="7" y="63"/>
                        </a:moveTo>
                        <a:lnTo>
                          <a:pt x="0" y="63"/>
                        </a:lnTo>
                        <a:lnTo>
                          <a:pt x="0" y="47"/>
                        </a:lnTo>
                        <a:lnTo>
                          <a:pt x="7" y="47"/>
                        </a:lnTo>
                        <a:lnTo>
                          <a:pt x="7" y="63"/>
                        </a:lnTo>
                        <a:close/>
                      </a:path>
                    </a:pathLst>
                  </a:custGeom>
                  <a:solidFill>
                    <a:srgbClr val="8497B0"/>
                  </a:solidFill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entury Gothic" panose="020F03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8" name="Freeform 80">
                    <a:extLst>
                      <a:ext uri="{FF2B5EF4-FFF2-40B4-BE49-F238E27FC236}">
                        <a16:creationId xmlns:a16="http://schemas.microsoft.com/office/drawing/2014/main" id="{EC7D11F4-EA51-4713-A55E-6B14594DDC56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3958314" y="4468199"/>
                    <a:ext cx="815975" cy="120650"/>
                  </a:xfrm>
                  <a:custGeom>
                    <a:avLst/>
                    <a:gdLst>
                      <a:gd name="T0" fmla="*/ 471 w 514"/>
                      <a:gd name="T1" fmla="*/ 9 h 76"/>
                      <a:gd name="T2" fmla="*/ 465 w 514"/>
                      <a:gd name="T3" fmla="*/ 10 h 76"/>
                      <a:gd name="T4" fmla="*/ 461 w 514"/>
                      <a:gd name="T5" fmla="*/ 12 h 76"/>
                      <a:gd name="T6" fmla="*/ 456 w 514"/>
                      <a:gd name="T7" fmla="*/ 17 h 76"/>
                      <a:gd name="T8" fmla="*/ 452 w 514"/>
                      <a:gd name="T9" fmla="*/ 21 h 76"/>
                      <a:gd name="T10" fmla="*/ 449 w 514"/>
                      <a:gd name="T11" fmla="*/ 26 h 76"/>
                      <a:gd name="T12" fmla="*/ 447 w 514"/>
                      <a:gd name="T13" fmla="*/ 32 h 76"/>
                      <a:gd name="T14" fmla="*/ 446 w 514"/>
                      <a:gd name="T15" fmla="*/ 38 h 76"/>
                      <a:gd name="T16" fmla="*/ 447 w 514"/>
                      <a:gd name="T17" fmla="*/ 44 h 76"/>
                      <a:gd name="T18" fmla="*/ 449 w 514"/>
                      <a:gd name="T19" fmla="*/ 50 h 76"/>
                      <a:gd name="T20" fmla="*/ 452 w 514"/>
                      <a:gd name="T21" fmla="*/ 55 h 76"/>
                      <a:gd name="T22" fmla="*/ 456 w 514"/>
                      <a:gd name="T23" fmla="*/ 60 h 76"/>
                      <a:gd name="T24" fmla="*/ 461 w 514"/>
                      <a:gd name="T25" fmla="*/ 63 h 76"/>
                      <a:gd name="T26" fmla="*/ 466 w 514"/>
                      <a:gd name="T27" fmla="*/ 65 h 76"/>
                      <a:gd name="T28" fmla="*/ 472 w 514"/>
                      <a:gd name="T29" fmla="*/ 68 h 76"/>
                      <a:gd name="T30" fmla="*/ 478 w 514"/>
                      <a:gd name="T31" fmla="*/ 68 h 76"/>
                      <a:gd name="T32" fmla="*/ 484 w 514"/>
                      <a:gd name="T33" fmla="*/ 66 h 76"/>
                      <a:gd name="T34" fmla="*/ 490 w 514"/>
                      <a:gd name="T35" fmla="*/ 64 h 76"/>
                      <a:gd name="T36" fmla="*/ 494 w 514"/>
                      <a:gd name="T37" fmla="*/ 61 h 76"/>
                      <a:gd name="T38" fmla="*/ 499 w 514"/>
                      <a:gd name="T39" fmla="*/ 57 h 76"/>
                      <a:gd name="T40" fmla="*/ 502 w 514"/>
                      <a:gd name="T41" fmla="*/ 52 h 76"/>
                      <a:gd name="T42" fmla="*/ 505 w 514"/>
                      <a:gd name="T43" fmla="*/ 47 h 76"/>
                      <a:gd name="T44" fmla="*/ 506 w 514"/>
                      <a:gd name="T45" fmla="*/ 41 h 76"/>
                      <a:gd name="T46" fmla="*/ 506 w 514"/>
                      <a:gd name="T47" fmla="*/ 35 h 76"/>
                      <a:gd name="T48" fmla="*/ 505 w 514"/>
                      <a:gd name="T49" fmla="*/ 28 h 76"/>
                      <a:gd name="T50" fmla="*/ 502 w 514"/>
                      <a:gd name="T51" fmla="*/ 24 h 76"/>
                      <a:gd name="T52" fmla="*/ 499 w 514"/>
                      <a:gd name="T53" fmla="*/ 18 h 76"/>
                      <a:gd name="T54" fmla="*/ 494 w 514"/>
                      <a:gd name="T55" fmla="*/ 15 h 76"/>
                      <a:gd name="T56" fmla="*/ 489 w 514"/>
                      <a:gd name="T57" fmla="*/ 11 h 76"/>
                      <a:gd name="T58" fmla="*/ 484 w 514"/>
                      <a:gd name="T59" fmla="*/ 9 h 76"/>
                      <a:gd name="T60" fmla="*/ 478 w 514"/>
                      <a:gd name="T61" fmla="*/ 8 h 76"/>
                      <a:gd name="T62" fmla="*/ 439 w 514"/>
                      <a:gd name="T63" fmla="*/ 28 h 76"/>
                      <a:gd name="T64" fmla="*/ 443 w 514"/>
                      <a:gd name="T65" fmla="*/ 21 h 76"/>
                      <a:gd name="T66" fmla="*/ 446 w 514"/>
                      <a:gd name="T67" fmla="*/ 15 h 76"/>
                      <a:gd name="T68" fmla="*/ 452 w 514"/>
                      <a:gd name="T69" fmla="*/ 10 h 76"/>
                      <a:gd name="T70" fmla="*/ 457 w 514"/>
                      <a:gd name="T71" fmla="*/ 6 h 76"/>
                      <a:gd name="T72" fmla="*/ 464 w 514"/>
                      <a:gd name="T73" fmla="*/ 2 h 76"/>
                      <a:gd name="T74" fmla="*/ 472 w 514"/>
                      <a:gd name="T75" fmla="*/ 0 h 76"/>
                      <a:gd name="T76" fmla="*/ 480 w 514"/>
                      <a:gd name="T77" fmla="*/ 0 h 76"/>
                      <a:gd name="T78" fmla="*/ 488 w 514"/>
                      <a:gd name="T79" fmla="*/ 2 h 76"/>
                      <a:gd name="T80" fmla="*/ 494 w 514"/>
                      <a:gd name="T81" fmla="*/ 5 h 76"/>
                      <a:gd name="T82" fmla="*/ 500 w 514"/>
                      <a:gd name="T83" fmla="*/ 9 h 76"/>
                      <a:gd name="T84" fmla="*/ 506 w 514"/>
                      <a:gd name="T85" fmla="*/ 15 h 76"/>
                      <a:gd name="T86" fmla="*/ 509 w 514"/>
                      <a:gd name="T87" fmla="*/ 20 h 76"/>
                      <a:gd name="T88" fmla="*/ 512 w 514"/>
                      <a:gd name="T89" fmla="*/ 27 h 76"/>
                      <a:gd name="T90" fmla="*/ 514 w 514"/>
                      <a:gd name="T91" fmla="*/ 35 h 76"/>
                      <a:gd name="T92" fmla="*/ 514 w 514"/>
                      <a:gd name="T93" fmla="*/ 43 h 76"/>
                      <a:gd name="T94" fmla="*/ 511 w 514"/>
                      <a:gd name="T95" fmla="*/ 51 h 76"/>
                      <a:gd name="T96" fmla="*/ 508 w 514"/>
                      <a:gd name="T97" fmla="*/ 57 h 76"/>
                      <a:gd name="T98" fmla="*/ 503 w 514"/>
                      <a:gd name="T99" fmla="*/ 63 h 76"/>
                      <a:gd name="T100" fmla="*/ 498 w 514"/>
                      <a:gd name="T101" fmla="*/ 69 h 76"/>
                      <a:gd name="T102" fmla="*/ 492 w 514"/>
                      <a:gd name="T103" fmla="*/ 72 h 76"/>
                      <a:gd name="T104" fmla="*/ 484 w 514"/>
                      <a:gd name="T105" fmla="*/ 74 h 76"/>
                      <a:gd name="T106" fmla="*/ 476 w 514"/>
                      <a:gd name="T107" fmla="*/ 76 h 76"/>
                      <a:gd name="T108" fmla="*/ 469 w 514"/>
                      <a:gd name="T109" fmla="*/ 74 h 76"/>
                      <a:gd name="T110" fmla="*/ 462 w 514"/>
                      <a:gd name="T111" fmla="*/ 72 h 76"/>
                      <a:gd name="T112" fmla="*/ 455 w 514"/>
                      <a:gd name="T113" fmla="*/ 69 h 76"/>
                      <a:gd name="T114" fmla="*/ 449 w 514"/>
                      <a:gd name="T115" fmla="*/ 64 h 76"/>
                      <a:gd name="T116" fmla="*/ 445 w 514"/>
                      <a:gd name="T117" fmla="*/ 59 h 76"/>
                      <a:gd name="T118" fmla="*/ 441 w 514"/>
                      <a:gd name="T119" fmla="*/ 52 h 76"/>
                      <a:gd name="T120" fmla="*/ 439 w 514"/>
                      <a:gd name="T121" fmla="*/ 44 h 76"/>
                      <a:gd name="T122" fmla="*/ 299 w 514"/>
                      <a:gd name="T123" fmla="*/ 34 h 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514" h="76">
                        <a:moveTo>
                          <a:pt x="16" y="34"/>
                        </a:moveTo>
                        <a:lnTo>
                          <a:pt x="16" y="42"/>
                        </a:lnTo>
                        <a:lnTo>
                          <a:pt x="0" y="42"/>
                        </a:lnTo>
                        <a:lnTo>
                          <a:pt x="0" y="34"/>
                        </a:lnTo>
                        <a:lnTo>
                          <a:pt x="16" y="34"/>
                        </a:lnTo>
                        <a:lnTo>
                          <a:pt x="16" y="34"/>
                        </a:lnTo>
                        <a:close/>
                        <a:moveTo>
                          <a:pt x="476" y="8"/>
                        </a:moveTo>
                        <a:lnTo>
                          <a:pt x="476" y="8"/>
                        </a:lnTo>
                        <a:lnTo>
                          <a:pt x="475" y="8"/>
                        </a:lnTo>
                        <a:lnTo>
                          <a:pt x="475" y="8"/>
                        </a:lnTo>
                        <a:lnTo>
                          <a:pt x="475" y="8"/>
                        </a:lnTo>
                        <a:lnTo>
                          <a:pt x="475" y="8"/>
                        </a:lnTo>
                        <a:lnTo>
                          <a:pt x="475" y="8"/>
                        </a:lnTo>
                        <a:lnTo>
                          <a:pt x="475" y="8"/>
                        </a:lnTo>
                        <a:lnTo>
                          <a:pt x="474" y="8"/>
                        </a:lnTo>
                        <a:lnTo>
                          <a:pt x="474" y="8"/>
                        </a:lnTo>
                        <a:lnTo>
                          <a:pt x="474" y="8"/>
                        </a:lnTo>
                        <a:lnTo>
                          <a:pt x="474" y="8"/>
                        </a:lnTo>
                        <a:lnTo>
                          <a:pt x="474" y="8"/>
                        </a:lnTo>
                        <a:lnTo>
                          <a:pt x="474" y="8"/>
                        </a:lnTo>
                        <a:lnTo>
                          <a:pt x="473" y="8"/>
                        </a:lnTo>
                        <a:lnTo>
                          <a:pt x="473" y="8"/>
                        </a:lnTo>
                        <a:lnTo>
                          <a:pt x="473" y="8"/>
                        </a:lnTo>
                        <a:lnTo>
                          <a:pt x="473" y="8"/>
                        </a:lnTo>
                        <a:lnTo>
                          <a:pt x="473" y="8"/>
                        </a:lnTo>
                        <a:lnTo>
                          <a:pt x="473" y="8"/>
                        </a:lnTo>
                        <a:lnTo>
                          <a:pt x="472" y="8"/>
                        </a:lnTo>
                        <a:lnTo>
                          <a:pt x="472" y="8"/>
                        </a:lnTo>
                        <a:lnTo>
                          <a:pt x="472" y="8"/>
                        </a:lnTo>
                        <a:lnTo>
                          <a:pt x="472" y="8"/>
                        </a:lnTo>
                        <a:lnTo>
                          <a:pt x="472" y="8"/>
                        </a:lnTo>
                        <a:lnTo>
                          <a:pt x="472" y="9"/>
                        </a:lnTo>
                        <a:lnTo>
                          <a:pt x="471" y="9"/>
                        </a:lnTo>
                        <a:lnTo>
                          <a:pt x="471" y="9"/>
                        </a:lnTo>
                        <a:lnTo>
                          <a:pt x="471" y="9"/>
                        </a:lnTo>
                        <a:lnTo>
                          <a:pt x="471" y="9"/>
                        </a:lnTo>
                        <a:lnTo>
                          <a:pt x="471" y="9"/>
                        </a:lnTo>
                        <a:lnTo>
                          <a:pt x="471" y="9"/>
                        </a:lnTo>
                        <a:lnTo>
                          <a:pt x="470" y="9"/>
                        </a:lnTo>
                        <a:lnTo>
                          <a:pt x="470" y="9"/>
                        </a:lnTo>
                        <a:lnTo>
                          <a:pt x="470" y="9"/>
                        </a:lnTo>
                        <a:lnTo>
                          <a:pt x="470" y="9"/>
                        </a:lnTo>
                        <a:lnTo>
                          <a:pt x="470" y="9"/>
                        </a:lnTo>
                        <a:lnTo>
                          <a:pt x="470" y="9"/>
                        </a:lnTo>
                        <a:lnTo>
                          <a:pt x="470" y="9"/>
                        </a:lnTo>
                        <a:lnTo>
                          <a:pt x="469" y="9"/>
                        </a:lnTo>
                        <a:lnTo>
                          <a:pt x="469" y="9"/>
                        </a:lnTo>
                        <a:lnTo>
                          <a:pt x="469" y="9"/>
                        </a:lnTo>
                        <a:lnTo>
                          <a:pt x="469" y="9"/>
                        </a:lnTo>
                        <a:lnTo>
                          <a:pt x="469" y="9"/>
                        </a:lnTo>
                        <a:lnTo>
                          <a:pt x="469" y="9"/>
                        </a:lnTo>
                        <a:lnTo>
                          <a:pt x="467" y="9"/>
                        </a:lnTo>
                        <a:lnTo>
                          <a:pt x="467" y="9"/>
                        </a:lnTo>
                        <a:lnTo>
                          <a:pt x="467" y="9"/>
                        </a:lnTo>
                        <a:lnTo>
                          <a:pt x="467" y="9"/>
                        </a:lnTo>
                        <a:lnTo>
                          <a:pt x="467" y="9"/>
                        </a:lnTo>
                        <a:lnTo>
                          <a:pt x="467" y="9"/>
                        </a:lnTo>
                        <a:lnTo>
                          <a:pt x="467" y="10"/>
                        </a:lnTo>
                        <a:lnTo>
                          <a:pt x="466" y="10"/>
                        </a:lnTo>
                        <a:lnTo>
                          <a:pt x="466" y="10"/>
                        </a:lnTo>
                        <a:lnTo>
                          <a:pt x="466" y="10"/>
                        </a:lnTo>
                        <a:lnTo>
                          <a:pt x="466" y="10"/>
                        </a:lnTo>
                        <a:lnTo>
                          <a:pt x="466" y="10"/>
                        </a:lnTo>
                        <a:lnTo>
                          <a:pt x="466" y="10"/>
                        </a:lnTo>
                        <a:lnTo>
                          <a:pt x="465" y="10"/>
                        </a:lnTo>
                        <a:lnTo>
                          <a:pt x="465" y="10"/>
                        </a:lnTo>
                        <a:lnTo>
                          <a:pt x="465" y="10"/>
                        </a:lnTo>
                        <a:lnTo>
                          <a:pt x="465" y="10"/>
                        </a:lnTo>
                        <a:lnTo>
                          <a:pt x="465" y="10"/>
                        </a:lnTo>
                        <a:lnTo>
                          <a:pt x="465" y="10"/>
                        </a:lnTo>
                        <a:lnTo>
                          <a:pt x="465" y="10"/>
                        </a:lnTo>
                        <a:lnTo>
                          <a:pt x="464" y="10"/>
                        </a:lnTo>
                        <a:lnTo>
                          <a:pt x="464" y="10"/>
                        </a:lnTo>
                        <a:lnTo>
                          <a:pt x="464" y="10"/>
                        </a:lnTo>
                        <a:lnTo>
                          <a:pt x="464" y="11"/>
                        </a:lnTo>
                        <a:lnTo>
                          <a:pt x="464" y="11"/>
                        </a:lnTo>
                        <a:lnTo>
                          <a:pt x="464" y="11"/>
                        </a:lnTo>
                        <a:lnTo>
                          <a:pt x="464" y="11"/>
                        </a:lnTo>
                        <a:lnTo>
                          <a:pt x="463" y="11"/>
                        </a:lnTo>
                        <a:lnTo>
                          <a:pt x="463" y="11"/>
                        </a:lnTo>
                        <a:lnTo>
                          <a:pt x="463" y="11"/>
                        </a:lnTo>
                        <a:lnTo>
                          <a:pt x="463" y="11"/>
                        </a:lnTo>
                        <a:lnTo>
                          <a:pt x="463" y="11"/>
                        </a:lnTo>
                        <a:lnTo>
                          <a:pt x="463" y="11"/>
                        </a:lnTo>
                        <a:lnTo>
                          <a:pt x="463" y="11"/>
                        </a:lnTo>
                        <a:lnTo>
                          <a:pt x="462" y="11"/>
                        </a:lnTo>
                        <a:lnTo>
                          <a:pt x="462" y="11"/>
                        </a:lnTo>
                        <a:lnTo>
                          <a:pt x="462" y="11"/>
                        </a:lnTo>
                        <a:lnTo>
                          <a:pt x="462" y="12"/>
                        </a:lnTo>
                        <a:lnTo>
                          <a:pt x="462" y="12"/>
                        </a:lnTo>
                        <a:lnTo>
                          <a:pt x="462" y="12"/>
                        </a:lnTo>
                        <a:lnTo>
                          <a:pt x="462" y="12"/>
                        </a:lnTo>
                        <a:lnTo>
                          <a:pt x="461" y="12"/>
                        </a:lnTo>
                        <a:lnTo>
                          <a:pt x="461" y="12"/>
                        </a:lnTo>
                        <a:lnTo>
                          <a:pt x="461" y="12"/>
                        </a:lnTo>
                        <a:lnTo>
                          <a:pt x="461" y="12"/>
                        </a:lnTo>
                        <a:lnTo>
                          <a:pt x="461" y="12"/>
                        </a:lnTo>
                        <a:lnTo>
                          <a:pt x="461" y="12"/>
                        </a:lnTo>
                        <a:lnTo>
                          <a:pt x="461" y="12"/>
                        </a:lnTo>
                        <a:lnTo>
                          <a:pt x="459" y="12"/>
                        </a:lnTo>
                        <a:lnTo>
                          <a:pt x="459" y="14"/>
                        </a:lnTo>
                        <a:lnTo>
                          <a:pt x="459" y="14"/>
                        </a:lnTo>
                        <a:lnTo>
                          <a:pt x="459" y="14"/>
                        </a:lnTo>
                        <a:lnTo>
                          <a:pt x="459" y="14"/>
                        </a:lnTo>
                        <a:lnTo>
                          <a:pt x="459" y="14"/>
                        </a:lnTo>
                        <a:lnTo>
                          <a:pt x="459" y="14"/>
                        </a:lnTo>
                        <a:lnTo>
                          <a:pt x="459" y="14"/>
                        </a:lnTo>
                        <a:lnTo>
                          <a:pt x="458" y="14"/>
                        </a:lnTo>
                        <a:lnTo>
                          <a:pt x="458" y="14"/>
                        </a:lnTo>
                        <a:lnTo>
                          <a:pt x="458" y="14"/>
                        </a:lnTo>
                        <a:lnTo>
                          <a:pt x="458" y="14"/>
                        </a:lnTo>
                        <a:lnTo>
                          <a:pt x="458" y="15"/>
                        </a:lnTo>
                        <a:lnTo>
                          <a:pt x="458" y="15"/>
                        </a:lnTo>
                        <a:lnTo>
                          <a:pt x="458" y="15"/>
                        </a:lnTo>
                        <a:lnTo>
                          <a:pt x="458" y="15"/>
                        </a:lnTo>
                        <a:lnTo>
                          <a:pt x="457" y="15"/>
                        </a:lnTo>
                        <a:lnTo>
                          <a:pt x="457" y="15"/>
                        </a:lnTo>
                        <a:lnTo>
                          <a:pt x="457" y="15"/>
                        </a:lnTo>
                        <a:lnTo>
                          <a:pt x="457" y="15"/>
                        </a:lnTo>
                        <a:lnTo>
                          <a:pt x="457" y="15"/>
                        </a:lnTo>
                        <a:lnTo>
                          <a:pt x="457" y="15"/>
                        </a:lnTo>
                        <a:lnTo>
                          <a:pt x="457" y="16"/>
                        </a:lnTo>
                        <a:lnTo>
                          <a:pt x="457" y="16"/>
                        </a:lnTo>
                        <a:lnTo>
                          <a:pt x="456" y="16"/>
                        </a:lnTo>
                        <a:lnTo>
                          <a:pt x="456" y="16"/>
                        </a:lnTo>
                        <a:lnTo>
                          <a:pt x="456" y="16"/>
                        </a:lnTo>
                        <a:lnTo>
                          <a:pt x="456" y="16"/>
                        </a:lnTo>
                        <a:lnTo>
                          <a:pt x="456" y="16"/>
                        </a:lnTo>
                        <a:lnTo>
                          <a:pt x="456" y="16"/>
                        </a:lnTo>
                        <a:lnTo>
                          <a:pt x="456" y="16"/>
                        </a:lnTo>
                        <a:lnTo>
                          <a:pt x="456" y="16"/>
                        </a:lnTo>
                        <a:lnTo>
                          <a:pt x="456" y="17"/>
                        </a:lnTo>
                        <a:lnTo>
                          <a:pt x="455" y="17"/>
                        </a:lnTo>
                        <a:lnTo>
                          <a:pt x="455" y="17"/>
                        </a:lnTo>
                        <a:lnTo>
                          <a:pt x="455" y="17"/>
                        </a:lnTo>
                        <a:lnTo>
                          <a:pt x="455" y="17"/>
                        </a:lnTo>
                        <a:lnTo>
                          <a:pt x="455" y="17"/>
                        </a:lnTo>
                        <a:lnTo>
                          <a:pt x="455" y="17"/>
                        </a:lnTo>
                        <a:lnTo>
                          <a:pt x="455" y="17"/>
                        </a:lnTo>
                        <a:lnTo>
                          <a:pt x="455" y="17"/>
                        </a:lnTo>
                        <a:lnTo>
                          <a:pt x="455" y="18"/>
                        </a:lnTo>
                        <a:lnTo>
                          <a:pt x="454" y="18"/>
                        </a:lnTo>
                        <a:lnTo>
                          <a:pt x="454" y="18"/>
                        </a:lnTo>
                        <a:lnTo>
                          <a:pt x="454" y="18"/>
                        </a:lnTo>
                        <a:lnTo>
                          <a:pt x="454" y="18"/>
                        </a:lnTo>
                        <a:lnTo>
                          <a:pt x="454" y="18"/>
                        </a:lnTo>
                        <a:lnTo>
                          <a:pt x="454" y="18"/>
                        </a:lnTo>
                        <a:lnTo>
                          <a:pt x="454" y="18"/>
                        </a:lnTo>
                        <a:lnTo>
                          <a:pt x="454" y="19"/>
                        </a:lnTo>
                        <a:lnTo>
                          <a:pt x="454" y="19"/>
                        </a:lnTo>
                        <a:lnTo>
                          <a:pt x="453" y="19"/>
                        </a:lnTo>
                        <a:lnTo>
                          <a:pt x="453" y="19"/>
                        </a:lnTo>
                        <a:lnTo>
                          <a:pt x="453" y="19"/>
                        </a:lnTo>
                        <a:lnTo>
                          <a:pt x="453" y="19"/>
                        </a:lnTo>
                        <a:lnTo>
                          <a:pt x="453" y="19"/>
                        </a:lnTo>
                        <a:lnTo>
                          <a:pt x="453" y="19"/>
                        </a:lnTo>
                        <a:lnTo>
                          <a:pt x="453" y="20"/>
                        </a:lnTo>
                        <a:lnTo>
                          <a:pt x="453" y="20"/>
                        </a:lnTo>
                        <a:lnTo>
                          <a:pt x="453" y="20"/>
                        </a:lnTo>
                        <a:lnTo>
                          <a:pt x="453" y="20"/>
                        </a:lnTo>
                        <a:lnTo>
                          <a:pt x="452" y="20"/>
                        </a:lnTo>
                        <a:lnTo>
                          <a:pt x="452" y="20"/>
                        </a:lnTo>
                        <a:lnTo>
                          <a:pt x="452" y="20"/>
                        </a:lnTo>
                        <a:lnTo>
                          <a:pt x="452" y="20"/>
                        </a:lnTo>
                        <a:lnTo>
                          <a:pt x="452" y="21"/>
                        </a:lnTo>
                        <a:lnTo>
                          <a:pt x="452" y="21"/>
                        </a:lnTo>
                        <a:lnTo>
                          <a:pt x="452" y="21"/>
                        </a:lnTo>
                        <a:lnTo>
                          <a:pt x="452" y="21"/>
                        </a:lnTo>
                        <a:lnTo>
                          <a:pt x="452" y="21"/>
                        </a:lnTo>
                        <a:lnTo>
                          <a:pt x="452" y="21"/>
                        </a:lnTo>
                        <a:lnTo>
                          <a:pt x="452" y="21"/>
                        </a:lnTo>
                        <a:lnTo>
                          <a:pt x="452" y="21"/>
                        </a:lnTo>
                        <a:lnTo>
                          <a:pt x="450" y="23"/>
                        </a:lnTo>
                        <a:lnTo>
                          <a:pt x="450" y="23"/>
                        </a:lnTo>
                        <a:lnTo>
                          <a:pt x="450" y="23"/>
                        </a:lnTo>
                        <a:lnTo>
                          <a:pt x="450" y="23"/>
                        </a:lnTo>
                        <a:lnTo>
                          <a:pt x="450" y="23"/>
                        </a:lnTo>
                        <a:lnTo>
                          <a:pt x="450" y="23"/>
                        </a:lnTo>
                        <a:lnTo>
                          <a:pt x="450" y="23"/>
                        </a:lnTo>
                        <a:lnTo>
                          <a:pt x="450" y="24"/>
                        </a:lnTo>
                        <a:lnTo>
                          <a:pt x="450" y="24"/>
                        </a:lnTo>
                        <a:lnTo>
                          <a:pt x="450" y="24"/>
                        </a:lnTo>
                        <a:lnTo>
                          <a:pt x="450" y="24"/>
                        </a:lnTo>
                        <a:lnTo>
                          <a:pt x="450" y="24"/>
                        </a:lnTo>
                        <a:lnTo>
                          <a:pt x="449" y="24"/>
                        </a:lnTo>
                        <a:lnTo>
                          <a:pt x="449" y="24"/>
                        </a:lnTo>
                        <a:lnTo>
                          <a:pt x="449" y="25"/>
                        </a:lnTo>
                        <a:lnTo>
                          <a:pt x="449" y="25"/>
                        </a:lnTo>
                        <a:lnTo>
                          <a:pt x="449" y="25"/>
                        </a:lnTo>
                        <a:lnTo>
                          <a:pt x="449" y="25"/>
                        </a:lnTo>
                        <a:lnTo>
                          <a:pt x="449" y="25"/>
                        </a:lnTo>
                        <a:lnTo>
                          <a:pt x="449" y="25"/>
                        </a:lnTo>
                        <a:lnTo>
                          <a:pt x="449" y="25"/>
                        </a:lnTo>
                        <a:lnTo>
                          <a:pt x="449" y="26"/>
                        </a:lnTo>
                        <a:lnTo>
                          <a:pt x="449" y="26"/>
                        </a:lnTo>
                        <a:lnTo>
                          <a:pt x="449" y="26"/>
                        </a:lnTo>
                        <a:lnTo>
                          <a:pt x="449" y="26"/>
                        </a:lnTo>
                        <a:lnTo>
                          <a:pt x="449" y="26"/>
                        </a:lnTo>
                        <a:lnTo>
                          <a:pt x="449" y="26"/>
                        </a:lnTo>
                        <a:lnTo>
                          <a:pt x="448" y="26"/>
                        </a:lnTo>
                        <a:lnTo>
                          <a:pt x="448" y="27"/>
                        </a:lnTo>
                        <a:lnTo>
                          <a:pt x="448" y="27"/>
                        </a:lnTo>
                        <a:lnTo>
                          <a:pt x="448" y="27"/>
                        </a:lnTo>
                        <a:lnTo>
                          <a:pt x="448" y="27"/>
                        </a:lnTo>
                        <a:lnTo>
                          <a:pt x="448" y="27"/>
                        </a:lnTo>
                        <a:lnTo>
                          <a:pt x="448" y="27"/>
                        </a:lnTo>
                        <a:lnTo>
                          <a:pt x="448" y="27"/>
                        </a:lnTo>
                        <a:lnTo>
                          <a:pt x="448" y="28"/>
                        </a:lnTo>
                        <a:lnTo>
                          <a:pt x="448" y="28"/>
                        </a:lnTo>
                        <a:lnTo>
                          <a:pt x="448" y="28"/>
                        </a:lnTo>
                        <a:lnTo>
                          <a:pt x="448" y="28"/>
                        </a:lnTo>
                        <a:lnTo>
                          <a:pt x="448" y="28"/>
                        </a:lnTo>
                        <a:lnTo>
                          <a:pt x="448" y="28"/>
                        </a:lnTo>
                        <a:lnTo>
                          <a:pt x="448" y="29"/>
                        </a:lnTo>
                        <a:lnTo>
                          <a:pt x="448" y="29"/>
                        </a:lnTo>
                        <a:lnTo>
                          <a:pt x="448" y="29"/>
                        </a:lnTo>
                        <a:lnTo>
                          <a:pt x="448" y="29"/>
                        </a:lnTo>
                        <a:lnTo>
                          <a:pt x="447" y="29"/>
                        </a:lnTo>
                        <a:lnTo>
                          <a:pt x="447" y="29"/>
                        </a:lnTo>
                        <a:lnTo>
                          <a:pt x="447" y="30"/>
                        </a:lnTo>
                        <a:lnTo>
                          <a:pt x="447" y="30"/>
                        </a:lnTo>
                        <a:lnTo>
                          <a:pt x="447" y="30"/>
                        </a:lnTo>
                        <a:lnTo>
                          <a:pt x="447" y="30"/>
                        </a:lnTo>
                        <a:lnTo>
                          <a:pt x="447" y="30"/>
                        </a:lnTo>
                        <a:lnTo>
                          <a:pt x="447" y="30"/>
                        </a:lnTo>
                        <a:lnTo>
                          <a:pt x="447" y="30"/>
                        </a:lnTo>
                        <a:lnTo>
                          <a:pt x="447" y="32"/>
                        </a:lnTo>
                        <a:lnTo>
                          <a:pt x="447" y="32"/>
                        </a:lnTo>
                        <a:lnTo>
                          <a:pt x="447" y="32"/>
                        </a:lnTo>
                        <a:lnTo>
                          <a:pt x="447" y="32"/>
                        </a:lnTo>
                        <a:lnTo>
                          <a:pt x="447" y="32"/>
                        </a:lnTo>
                        <a:lnTo>
                          <a:pt x="447" y="32"/>
                        </a:lnTo>
                        <a:lnTo>
                          <a:pt x="447" y="33"/>
                        </a:lnTo>
                        <a:lnTo>
                          <a:pt x="447" y="33"/>
                        </a:lnTo>
                        <a:lnTo>
                          <a:pt x="447" y="33"/>
                        </a:lnTo>
                        <a:lnTo>
                          <a:pt x="447" y="33"/>
                        </a:lnTo>
                        <a:lnTo>
                          <a:pt x="447" y="33"/>
                        </a:lnTo>
                        <a:lnTo>
                          <a:pt x="447" y="33"/>
                        </a:lnTo>
                        <a:lnTo>
                          <a:pt x="447" y="34"/>
                        </a:lnTo>
                        <a:lnTo>
                          <a:pt x="447" y="34"/>
                        </a:lnTo>
                        <a:lnTo>
                          <a:pt x="447" y="34"/>
                        </a:lnTo>
                        <a:lnTo>
                          <a:pt x="447" y="34"/>
                        </a:lnTo>
                        <a:lnTo>
                          <a:pt x="447" y="34"/>
                        </a:lnTo>
                        <a:lnTo>
                          <a:pt x="447" y="34"/>
                        </a:lnTo>
                        <a:lnTo>
                          <a:pt x="447" y="35"/>
                        </a:lnTo>
                        <a:lnTo>
                          <a:pt x="447" y="35"/>
                        </a:lnTo>
                        <a:lnTo>
                          <a:pt x="447" y="35"/>
                        </a:lnTo>
                        <a:lnTo>
                          <a:pt x="447" y="35"/>
                        </a:lnTo>
                        <a:lnTo>
                          <a:pt x="447" y="35"/>
                        </a:lnTo>
                        <a:lnTo>
                          <a:pt x="447" y="35"/>
                        </a:lnTo>
                        <a:lnTo>
                          <a:pt x="447" y="36"/>
                        </a:lnTo>
                        <a:lnTo>
                          <a:pt x="446" y="36"/>
                        </a:lnTo>
                        <a:lnTo>
                          <a:pt x="446" y="36"/>
                        </a:lnTo>
                        <a:lnTo>
                          <a:pt x="446" y="36"/>
                        </a:lnTo>
                        <a:lnTo>
                          <a:pt x="446" y="36"/>
                        </a:lnTo>
                        <a:lnTo>
                          <a:pt x="446" y="36"/>
                        </a:lnTo>
                        <a:lnTo>
                          <a:pt x="446" y="37"/>
                        </a:lnTo>
                        <a:lnTo>
                          <a:pt x="446" y="37"/>
                        </a:lnTo>
                        <a:lnTo>
                          <a:pt x="446" y="37"/>
                        </a:lnTo>
                        <a:lnTo>
                          <a:pt x="446" y="37"/>
                        </a:lnTo>
                        <a:lnTo>
                          <a:pt x="446" y="37"/>
                        </a:lnTo>
                        <a:lnTo>
                          <a:pt x="446" y="37"/>
                        </a:lnTo>
                        <a:lnTo>
                          <a:pt x="446" y="38"/>
                        </a:lnTo>
                        <a:lnTo>
                          <a:pt x="446" y="38"/>
                        </a:lnTo>
                        <a:lnTo>
                          <a:pt x="446" y="38"/>
                        </a:lnTo>
                        <a:lnTo>
                          <a:pt x="446" y="38"/>
                        </a:lnTo>
                        <a:lnTo>
                          <a:pt x="446" y="38"/>
                        </a:lnTo>
                        <a:lnTo>
                          <a:pt x="446" y="38"/>
                        </a:lnTo>
                        <a:lnTo>
                          <a:pt x="446" y="39"/>
                        </a:lnTo>
                        <a:lnTo>
                          <a:pt x="446" y="39"/>
                        </a:lnTo>
                        <a:lnTo>
                          <a:pt x="446" y="39"/>
                        </a:lnTo>
                        <a:lnTo>
                          <a:pt x="446" y="39"/>
                        </a:lnTo>
                        <a:lnTo>
                          <a:pt x="446" y="39"/>
                        </a:lnTo>
                        <a:lnTo>
                          <a:pt x="446" y="39"/>
                        </a:lnTo>
                        <a:lnTo>
                          <a:pt x="447" y="41"/>
                        </a:lnTo>
                        <a:lnTo>
                          <a:pt x="447" y="41"/>
                        </a:lnTo>
                        <a:lnTo>
                          <a:pt x="447" y="41"/>
                        </a:lnTo>
                        <a:lnTo>
                          <a:pt x="447" y="41"/>
                        </a:lnTo>
                        <a:lnTo>
                          <a:pt x="447" y="41"/>
                        </a:lnTo>
                        <a:lnTo>
                          <a:pt x="447" y="41"/>
                        </a:lnTo>
                        <a:lnTo>
                          <a:pt x="447" y="42"/>
                        </a:lnTo>
                        <a:lnTo>
                          <a:pt x="447" y="42"/>
                        </a:lnTo>
                        <a:lnTo>
                          <a:pt x="447" y="42"/>
                        </a:lnTo>
                        <a:lnTo>
                          <a:pt x="447" y="42"/>
                        </a:lnTo>
                        <a:lnTo>
                          <a:pt x="447" y="42"/>
                        </a:lnTo>
                        <a:lnTo>
                          <a:pt x="447" y="42"/>
                        </a:lnTo>
                        <a:lnTo>
                          <a:pt x="447" y="43"/>
                        </a:lnTo>
                        <a:lnTo>
                          <a:pt x="447" y="43"/>
                        </a:lnTo>
                        <a:lnTo>
                          <a:pt x="447" y="43"/>
                        </a:lnTo>
                        <a:lnTo>
                          <a:pt x="447" y="43"/>
                        </a:lnTo>
                        <a:lnTo>
                          <a:pt x="447" y="43"/>
                        </a:lnTo>
                        <a:lnTo>
                          <a:pt x="447" y="43"/>
                        </a:lnTo>
                        <a:lnTo>
                          <a:pt x="447" y="44"/>
                        </a:lnTo>
                        <a:lnTo>
                          <a:pt x="447" y="44"/>
                        </a:lnTo>
                        <a:lnTo>
                          <a:pt x="447" y="44"/>
                        </a:lnTo>
                        <a:lnTo>
                          <a:pt x="447" y="44"/>
                        </a:lnTo>
                        <a:lnTo>
                          <a:pt x="447" y="44"/>
                        </a:lnTo>
                        <a:lnTo>
                          <a:pt x="447" y="44"/>
                        </a:lnTo>
                        <a:lnTo>
                          <a:pt x="447" y="44"/>
                        </a:lnTo>
                        <a:lnTo>
                          <a:pt x="447" y="45"/>
                        </a:lnTo>
                        <a:lnTo>
                          <a:pt x="447" y="45"/>
                        </a:lnTo>
                        <a:lnTo>
                          <a:pt x="447" y="45"/>
                        </a:lnTo>
                        <a:lnTo>
                          <a:pt x="447" y="45"/>
                        </a:lnTo>
                        <a:lnTo>
                          <a:pt x="447" y="45"/>
                        </a:lnTo>
                        <a:lnTo>
                          <a:pt x="447" y="45"/>
                        </a:lnTo>
                        <a:lnTo>
                          <a:pt x="447" y="46"/>
                        </a:lnTo>
                        <a:lnTo>
                          <a:pt x="447" y="46"/>
                        </a:lnTo>
                        <a:lnTo>
                          <a:pt x="447" y="46"/>
                        </a:lnTo>
                        <a:lnTo>
                          <a:pt x="448" y="46"/>
                        </a:lnTo>
                        <a:lnTo>
                          <a:pt x="448" y="46"/>
                        </a:lnTo>
                        <a:lnTo>
                          <a:pt x="448" y="46"/>
                        </a:lnTo>
                        <a:lnTo>
                          <a:pt x="448" y="47"/>
                        </a:lnTo>
                        <a:lnTo>
                          <a:pt x="448" y="47"/>
                        </a:lnTo>
                        <a:lnTo>
                          <a:pt x="448" y="47"/>
                        </a:lnTo>
                        <a:lnTo>
                          <a:pt x="448" y="47"/>
                        </a:lnTo>
                        <a:lnTo>
                          <a:pt x="448" y="47"/>
                        </a:lnTo>
                        <a:lnTo>
                          <a:pt x="448" y="47"/>
                        </a:lnTo>
                        <a:lnTo>
                          <a:pt x="448" y="47"/>
                        </a:lnTo>
                        <a:lnTo>
                          <a:pt x="448" y="48"/>
                        </a:lnTo>
                        <a:lnTo>
                          <a:pt x="448" y="48"/>
                        </a:lnTo>
                        <a:lnTo>
                          <a:pt x="448" y="48"/>
                        </a:lnTo>
                        <a:lnTo>
                          <a:pt x="448" y="48"/>
                        </a:lnTo>
                        <a:lnTo>
                          <a:pt x="448" y="48"/>
                        </a:lnTo>
                        <a:lnTo>
                          <a:pt x="448" y="48"/>
                        </a:lnTo>
                        <a:lnTo>
                          <a:pt x="448" y="48"/>
                        </a:lnTo>
                        <a:lnTo>
                          <a:pt x="448" y="50"/>
                        </a:lnTo>
                        <a:lnTo>
                          <a:pt x="449" y="50"/>
                        </a:lnTo>
                        <a:lnTo>
                          <a:pt x="449" y="50"/>
                        </a:lnTo>
                        <a:lnTo>
                          <a:pt x="449" y="50"/>
                        </a:lnTo>
                        <a:lnTo>
                          <a:pt x="449" y="50"/>
                        </a:lnTo>
                        <a:lnTo>
                          <a:pt x="449" y="50"/>
                        </a:lnTo>
                        <a:lnTo>
                          <a:pt x="449" y="51"/>
                        </a:lnTo>
                        <a:lnTo>
                          <a:pt x="449" y="51"/>
                        </a:lnTo>
                        <a:lnTo>
                          <a:pt x="449" y="51"/>
                        </a:lnTo>
                        <a:lnTo>
                          <a:pt x="449" y="51"/>
                        </a:lnTo>
                        <a:lnTo>
                          <a:pt x="449" y="51"/>
                        </a:lnTo>
                        <a:lnTo>
                          <a:pt x="449" y="51"/>
                        </a:lnTo>
                        <a:lnTo>
                          <a:pt x="449" y="51"/>
                        </a:lnTo>
                        <a:lnTo>
                          <a:pt x="449" y="52"/>
                        </a:lnTo>
                        <a:lnTo>
                          <a:pt x="449" y="52"/>
                        </a:lnTo>
                        <a:lnTo>
                          <a:pt x="449" y="52"/>
                        </a:lnTo>
                        <a:lnTo>
                          <a:pt x="450" y="52"/>
                        </a:lnTo>
                        <a:lnTo>
                          <a:pt x="450" y="52"/>
                        </a:lnTo>
                        <a:lnTo>
                          <a:pt x="450" y="52"/>
                        </a:lnTo>
                        <a:lnTo>
                          <a:pt x="450" y="52"/>
                        </a:lnTo>
                        <a:lnTo>
                          <a:pt x="450" y="53"/>
                        </a:lnTo>
                        <a:lnTo>
                          <a:pt x="450" y="53"/>
                        </a:lnTo>
                        <a:lnTo>
                          <a:pt x="450" y="53"/>
                        </a:lnTo>
                        <a:lnTo>
                          <a:pt x="450" y="53"/>
                        </a:lnTo>
                        <a:lnTo>
                          <a:pt x="450" y="53"/>
                        </a:lnTo>
                        <a:lnTo>
                          <a:pt x="450" y="53"/>
                        </a:lnTo>
                        <a:lnTo>
                          <a:pt x="450" y="53"/>
                        </a:lnTo>
                        <a:lnTo>
                          <a:pt x="450" y="53"/>
                        </a:lnTo>
                        <a:lnTo>
                          <a:pt x="452" y="54"/>
                        </a:lnTo>
                        <a:lnTo>
                          <a:pt x="452" y="54"/>
                        </a:lnTo>
                        <a:lnTo>
                          <a:pt x="452" y="54"/>
                        </a:lnTo>
                        <a:lnTo>
                          <a:pt x="452" y="54"/>
                        </a:lnTo>
                        <a:lnTo>
                          <a:pt x="452" y="54"/>
                        </a:lnTo>
                        <a:lnTo>
                          <a:pt x="452" y="54"/>
                        </a:lnTo>
                        <a:lnTo>
                          <a:pt x="452" y="54"/>
                        </a:lnTo>
                        <a:lnTo>
                          <a:pt x="452" y="55"/>
                        </a:lnTo>
                        <a:lnTo>
                          <a:pt x="452" y="55"/>
                        </a:lnTo>
                        <a:lnTo>
                          <a:pt x="452" y="55"/>
                        </a:lnTo>
                        <a:lnTo>
                          <a:pt x="452" y="55"/>
                        </a:lnTo>
                        <a:lnTo>
                          <a:pt x="452" y="55"/>
                        </a:lnTo>
                        <a:lnTo>
                          <a:pt x="453" y="55"/>
                        </a:lnTo>
                        <a:lnTo>
                          <a:pt x="453" y="55"/>
                        </a:lnTo>
                        <a:lnTo>
                          <a:pt x="453" y="55"/>
                        </a:lnTo>
                        <a:lnTo>
                          <a:pt x="453" y="56"/>
                        </a:lnTo>
                        <a:lnTo>
                          <a:pt x="453" y="56"/>
                        </a:lnTo>
                        <a:lnTo>
                          <a:pt x="453" y="56"/>
                        </a:lnTo>
                        <a:lnTo>
                          <a:pt x="453" y="56"/>
                        </a:lnTo>
                        <a:lnTo>
                          <a:pt x="453" y="56"/>
                        </a:lnTo>
                        <a:lnTo>
                          <a:pt x="453" y="56"/>
                        </a:lnTo>
                        <a:lnTo>
                          <a:pt x="453" y="56"/>
                        </a:lnTo>
                        <a:lnTo>
                          <a:pt x="454" y="56"/>
                        </a:lnTo>
                        <a:lnTo>
                          <a:pt x="454" y="57"/>
                        </a:lnTo>
                        <a:lnTo>
                          <a:pt x="454" y="57"/>
                        </a:lnTo>
                        <a:lnTo>
                          <a:pt x="454" y="57"/>
                        </a:lnTo>
                        <a:lnTo>
                          <a:pt x="454" y="57"/>
                        </a:lnTo>
                        <a:lnTo>
                          <a:pt x="454" y="57"/>
                        </a:lnTo>
                        <a:lnTo>
                          <a:pt x="454" y="57"/>
                        </a:lnTo>
                        <a:lnTo>
                          <a:pt x="454" y="57"/>
                        </a:lnTo>
                        <a:lnTo>
                          <a:pt x="454" y="57"/>
                        </a:lnTo>
                        <a:lnTo>
                          <a:pt x="455" y="57"/>
                        </a:lnTo>
                        <a:lnTo>
                          <a:pt x="455" y="59"/>
                        </a:lnTo>
                        <a:lnTo>
                          <a:pt x="455" y="59"/>
                        </a:lnTo>
                        <a:lnTo>
                          <a:pt x="455" y="59"/>
                        </a:lnTo>
                        <a:lnTo>
                          <a:pt x="455" y="59"/>
                        </a:lnTo>
                        <a:lnTo>
                          <a:pt x="455" y="59"/>
                        </a:lnTo>
                        <a:lnTo>
                          <a:pt x="455" y="59"/>
                        </a:lnTo>
                        <a:lnTo>
                          <a:pt x="455" y="59"/>
                        </a:lnTo>
                        <a:lnTo>
                          <a:pt x="455" y="59"/>
                        </a:lnTo>
                        <a:lnTo>
                          <a:pt x="456" y="60"/>
                        </a:lnTo>
                        <a:lnTo>
                          <a:pt x="456" y="60"/>
                        </a:lnTo>
                        <a:lnTo>
                          <a:pt x="456" y="60"/>
                        </a:lnTo>
                        <a:lnTo>
                          <a:pt x="456" y="60"/>
                        </a:lnTo>
                        <a:lnTo>
                          <a:pt x="456" y="60"/>
                        </a:lnTo>
                        <a:lnTo>
                          <a:pt x="456" y="60"/>
                        </a:lnTo>
                        <a:lnTo>
                          <a:pt x="456" y="60"/>
                        </a:lnTo>
                        <a:lnTo>
                          <a:pt x="456" y="60"/>
                        </a:lnTo>
                        <a:lnTo>
                          <a:pt x="456" y="60"/>
                        </a:lnTo>
                        <a:lnTo>
                          <a:pt x="457" y="60"/>
                        </a:lnTo>
                        <a:lnTo>
                          <a:pt x="457" y="61"/>
                        </a:lnTo>
                        <a:lnTo>
                          <a:pt x="457" y="61"/>
                        </a:lnTo>
                        <a:lnTo>
                          <a:pt x="457" y="61"/>
                        </a:lnTo>
                        <a:lnTo>
                          <a:pt x="457" y="61"/>
                        </a:lnTo>
                        <a:lnTo>
                          <a:pt x="457" y="61"/>
                        </a:lnTo>
                        <a:lnTo>
                          <a:pt x="457" y="61"/>
                        </a:lnTo>
                        <a:lnTo>
                          <a:pt x="457" y="61"/>
                        </a:lnTo>
                        <a:lnTo>
                          <a:pt x="458" y="61"/>
                        </a:lnTo>
                        <a:lnTo>
                          <a:pt x="458" y="61"/>
                        </a:lnTo>
                        <a:lnTo>
                          <a:pt x="458" y="61"/>
                        </a:lnTo>
                        <a:lnTo>
                          <a:pt x="458" y="62"/>
                        </a:lnTo>
                        <a:lnTo>
                          <a:pt x="458" y="62"/>
                        </a:lnTo>
                        <a:lnTo>
                          <a:pt x="458" y="62"/>
                        </a:lnTo>
                        <a:lnTo>
                          <a:pt x="458" y="62"/>
                        </a:lnTo>
                        <a:lnTo>
                          <a:pt x="458" y="62"/>
                        </a:lnTo>
                        <a:lnTo>
                          <a:pt x="459" y="62"/>
                        </a:lnTo>
                        <a:lnTo>
                          <a:pt x="459" y="62"/>
                        </a:lnTo>
                        <a:lnTo>
                          <a:pt x="459" y="62"/>
                        </a:lnTo>
                        <a:lnTo>
                          <a:pt x="459" y="62"/>
                        </a:lnTo>
                        <a:lnTo>
                          <a:pt x="459" y="62"/>
                        </a:lnTo>
                        <a:lnTo>
                          <a:pt x="459" y="62"/>
                        </a:lnTo>
                        <a:lnTo>
                          <a:pt x="459" y="63"/>
                        </a:lnTo>
                        <a:lnTo>
                          <a:pt x="459" y="63"/>
                        </a:lnTo>
                        <a:lnTo>
                          <a:pt x="461" y="63"/>
                        </a:lnTo>
                        <a:lnTo>
                          <a:pt x="461" y="63"/>
                        </a:lnTo>
                        <a:lnTo>
                          <a:pt x="461" y="63"/>
                        </a:lnTo>
                        <a:lnTo>
                          <a:pt x="461" y="63"/>
                        </a:lnTo>
                        <a:lnTo>
                          <a:pt x="461" y="63"/>
                        </a:lnTo>
                        <a:lnTo>
                          <a:pt x="461" y="63"/>
                        </a:lnTo>
                        <a:lnTo>
                          <a:pt x="461" y="63"/>
                        </a:lnTo>
                        <a:lnTo>
                          <a:pt x="462" y="63"/>
                        </a:lnTo>
                        <a:lnTo>
                          <a:pt x="462" y="63"/>
                        </a:lnTo>
                        <a:lnTo>
                          <a:pt x="462" y="63"/>
                        </a:lnTo>
                        <a:lnTo>
                          <a:pt x="462" y="64"/>
                        </a:lnTo>
                        <a:lnTo>
                          <a:pt x="462" y="64"/>
                        </a:lnTo>
                        <a:lnTo>
                          <a:pt x="462" y="64"/>
                        </a:lnTo>
                        <a:lnTo>
                          <a:pt x="462" y="64"/>
                        </a:lnTo>
                        <a:lnTo>
                          <a:pt x="463" y="64"/>
                        </a:lnTo>
                        <a:lnTo>
                          <a:pt x="463" y="64"/>
                        </a:lnTo>
                        <a:lnTo>
                          <a:pt x="463" y="64"/>
                        </a:lnTo>
                        <a:lnTo>
                          <a:pt x="463" y="64"/>
                        </a:lnTo>
                        <a:lnTo>
                          <a:pt x="463" y="64"/>
                        </a:lnTo>
                        <a:lnTo>
                          <a:pt x="463" y="64"/>
                        </a:lnTo>
                        <a:lnTo>
                          <a:pt x="463" y="64"/>
                        </a:lnTo>
                        <a:lnTo>
                          <a:pt x="464" y="64"/>
                        </a:lnTo>
                        <a:lnTo>
                          <a:pt x="464" y="64"/>
                        </a:lnTo>
                        <a:lnTo>
                          <a:pt x="464" y="65"/>
                        </a:lnTo>
                        <a:lnTo>
                          <a:pt x="464" y="65"/>
                        </a:lnTo>
                        <a:lnTo>
                          <a:pt x="464" y="65"/>
                        </a:lnTo>
                        <a:lnTo>
                          <a:pt x="464" y="65"/>
                        </a:lnTo>
                        <a:lnTo>
                          <a:pt x="464" y="65"/>
                        </a:lnTo>
                        <a:lnTo>
                          <a:pt x="465" y="65"/>
                        </a:lnTo>
                        <a:lnTo>
                          <a:pt x="465" y="65"/>
                        </a:lnTo>
                        <a:lnTo>
                          <a:pt x="465" y="65"/>
                        </a:lnTo>
                        <a:lnTo>
                          <a:pt x="465" y="65"/>
                        </a:lnTo>
                        <a:lnTo>
                          <a:pt x="465" y="65"/>
                        </a:lnTo>
                        <a:lnTo>
                          <a:pt x="465" y="65"/>
                        </a:lnTo>
                        <a:lnTo>
                          <a:pt x="465" y="65"/>
                        </a:lnTo>
                        <a:lnTo>
                          <a:pt x="466" y="65"/>
                        </a:lnTo>
                        <a:lnTo>
                          <a:pt x="466" y="65"/>
                        </a:lnTo>
                        <a:lnTo>
                          <a:pt x="466" y="65"/>
                        </a:lnTo>
                        <a:lnTo>
                          <a:pt x="466" y="65"/>
                        </a:lnTo>
                        <a:lnTo>
                          <a:pt x="466" y="65"/>
                        </a:lnTo>
                        <a:lnTo>
                          <a:pt x="466" y="66"/>
                        </a:lnTo>
                        <a:lnTo>
                          <a:pt x="467" y="66"/>
                        </a:lnTo>
                        <a:lnTo>
                          <a:pt x="467" y="66"/>
                        </a:lnTo>
                        <a:lnTo>
                          <a:pt x="467" y="66"/>
                        </a:lnTo>
                        <a:lnTo>
                          <a:pt x="467" y="66"/>
                        </a:lnTo>
                        <a:lnTo>
                          <a:pt x="467" y="66"/>
                        </a:lnTo>
                        <a:lnTo>
                          <a:pt x="467" y="66"/>
                        </a:lnTo>
                        <a:lnTo>
                          <a:pt x="467" y="66"/>
                        </a:lnTo>
                        <a:lnTo>
                          <a:pt x="469" y="66"/>
                        </a:lnTo>
                        <a:lnTo>
                          <a:pt x="469" y="66"/>
                        </a:lnTo>
                        <a:lnTo>
                          <a:pt x="469" y="66"/>
                        </a:lnTo>
                        <a:lnTo>
                          <a:pt x="469" y="66"/>
                        </a:lnTo>
                        <a:lnTo>
                          <a:pt x="469" y="66"/>
                        </a:lnTo>
                        <a:lnTo>
                          <a:pt x="469" y="66"/>
                        </a:lnTo>
                        <a:lnTo>
                          <a:pt x="470" y="66"/>
                        </a:lnTo>
                        <a:lnTo>
                          <a:pt x="470" y="66"/>
                        </a:lnTo>
                        <a:lnTo>
                          <a:pt x="470" y="66"/>
                        </a:lnTo>
                        <a:lnTo>
                          <a:pt x="470" y="66"/>
                        </a:lnTo>
                        <a:lnTo>
                          <a:pt x="470" y="66"/>
                        </a:lnTo>
                        <a:lnTo>
                          <a:pt x="470" y="66"/>
                        </a:lnTo>
                        <a:lnTo>
                          <a:pt x="470" y="66"/>
                        </a:lnTo>
                        <a:lnTo>
                          <a:pt x="471" y="66"/>
                        </a:lnTo>
                        <a:lnTo>
                          <a:pt x="471" y="66"/>
                        </a:lnTo>
                        <a:lnTo>
                          <a:pt x="471" y="66"/>
                        </a:lnTo>
                        <a:lnTo>
                          <a:pt x="471" y="68"/>
                        </a:lnTo>
                        <a:lnTo>
                          <a:pt x="471" y="68"/>
                        </a:lnTo>
                        <a:lnTo>
                          <a:pt x="471" y="68"/>
                        </a:lnTo>
                        <a:lnTo>
                          <a:pt x="472" y="68"/>
                        </a:lnTo>
                        <a:lnTo>
                          <a:pt x="472" y="68"/>
                        </a:lnTo>
                        <a:lnTo>
                          <a:pt x="472" y="68"/>
                        </a:lnTo>
                        <a:lnTo>
                          <a:pt x="472" y="68"/>
                        </a:lnTo>
                        <a:lnTo>
                          <a:pt x="472" y="68"/>
                        </a:lnTo>
                        <a:lnTo>
                          <a:pt x="472" y="68"/>
                        </a:lnTo>
                        <a:lnTo>
                          <a:pt x="473" y="68"/>
                        </a:lnTo>
                        <a:lnTo>
                          <a:pt x="473" y="68"/>
                        </a:lnTo>
                        <a:lnTo>
                          <a:pt x="473" y="68"/>
                        </a:lnTo>
                        <a:lnTo>
                          <a:pt x="473" y="68"/>
                        </a:lnTo>
                        <a:lnTo>
                          <a:pt x="473" y="68"/>
                        </a:lnTo>
                        <a:lnTo>
                          <a:pt x="473" y="68"/>
                        </a:lnTo>
                        <a:lnTo>
                          <a:pt x="474" y="68"/>
                        </a:lnTo>
                        <a:lnTo>
                          <a:pt x="474" y="68"/>
                        </a:lnTo>
                        <a:lnTo>
                          <a:pt x="474" y="68"/>
                        </a:lnTo>
                        <a:lnTo>
                          <a:pt x="474" y="68"/>
                        </a:lnTo>
                        <a:lnTo>
                          <a:pt x="474" y="68"/>
                        </a:lnTo>
                        <a:lnTo>
                          <a:pt x="474" y="68"/>
                        </a:lnTo>
                        <a:lnTo>
                          <a:pt x="475" y="68"/>
                        </a:lnTo>
                        <a:lnTo>
                          <a:pt x="475" y="68"/>
                        </a:lnTo>
                        <a:lnTo>
                          <a:pt x="475" y="68"/>
                        </a:lnTo>
                        <a:lnTo>
                          <a:pt x="475" y="68"/>
                        </a:lnTo>
                        <a:lnTo>
                          <a:pt x="475" y="68"/>
                        </a:lnTo>
                        <a:lnTo>
                          <a:pt x="475" y="68"/>
                        </a:lnTo>
                        <a:lnTo>
                          <a:pt x="476" y="68"/>
                        </a:lnTo>
                        <a:lnTo>
                          <a:pt x="476" y="68"/>
                        </a:lnTo>
                        <a:lnTo>
                          <a:pt x="476" y="68"/>
                        </a:lnTo>
                        <a:lnTo>
                          <a:pt x="476" y="68"/>
                        </a:lnTo>
                        <a:lnTo>
                          <a:pt x="476" y="68"/>
                        </a:lnTo>
                        <a:lnTo>
                          <a:pt x="476" y="68"/>
                        </a:lnTo>
                        <a:lnTo>
                          <a:pt x="478" y="68"/>
                        </a:lnTo>
                        <a:lnTo>
                          <a:pt x="478" y="68"/>
                        </a:lnTo>
                        <a:lnTo>
                          <a:pt x="478" y="68"/>
                        </a:lnTo>
                        <a:lnTo>
                          <a:pt x="478" y="68"/>
                        </a:lnTo>
                        <a:lnTo>
                          <a:pt x="478" y="68"/>
                        </a:lnTo>
                        <a:lnTo>
                          <a:pt x="478" y="68"/>
                        </a:lnTo>
                        <a:lnTo>
                          <a:pt x="479" y="68"/>
                        </a:lnTo>
                        <a:lnTo>
                          <a:pt x="479" y="68"/>
                        </a:lnTo>
                        <a:lnTo>
                          <a:pt x="479" y="68"/>
                        </a:lnTo>
                        <a:lnTo>
                          <a:pt x="479" y="68"/>
                        </a:lnTo>
                        <a:lnTo>
                          <a:pt x="479" y="68"/>
                        </a:lnTo>
                        <a:lnTo>
                          <a:pt x="479" y="68"/>
                        </a:lnTo>
                        <a:lnTo>
                          <a:pt x="480" y="68"/>
                        </a:lnTo>
                        <a:lnTo>
                          <a:pt x="480" y="68"/>
                        </a:lnTo>
                        <a:lnTo>
                          <a:pt x="480" y="68"/>
                        </a:lnTo>
                        <a:lnTo>
                          <a:pt x="480" y="68"/>
                        </a:lnTo>
                        <a:lnTo>
                          <a:pt x="480" y="68"/>
                        </a:lnTo>
                        <a:lnTo>
                          <a:pt x="480" y="68"/>
                        </a:lnTo>
                        <a:lnTo>
                          <a:pt x="481" y="68"/>
                        </a:lnTo>
                        <a:lnTo>
                          <a:pt x="481" y="68"/>
                        </a:lnTo>
                        <a:lnTo>
                          <a:pt x="481" y="68"/>
                        </a:lnTo>
                        <a:lnTo>
                          <a:pt x="481" y="68"/>
                        </a:lnTo>
                        <a:lnTo>
                          <a:pt x="481" y="68"/>
                        </a:lnTo>
                        <a:lnTo>
                          <a:pt x="481" y="68"/>
                        </a:lnTo>
                        <a:lnTo>
                          <a:pt x="482" y="66"/>
                        </a:lnTo>
                        <a:lnTo>
                          <a:pt x="482" y="66"/>
                        </a:lnTo>
                        <a:lnTo>
                          <a:pt x="482" y="66"/>
                        </a:lnTo>
                        <a:lnTo>
                          <a:pt x="482" y="66"/>
                        </a:lnTo>
                        <a:lnTo>
                          <a:pt x="482" y="66"/>
                        </a:lnTo>
                        <a:lnTo>
                          <a:pt x="482" y="66"/>
                        </a:lnTo>
                        <a:lnTo>
                          <a:pt x="483" y="66"/>
                        </a:lnTo>
                        <a:lnTo>
                          <a:pt x="483" y="66"/>
                        </a:lnTo>
                        <a:lnTo>
                          <a:pt x="483" y="66"/>
                        </a:lnTo>
                        <a:lnTo>
                          <a:pt x="483" y="66"/>
                        </a:lnTo>
                        <a:lnTo>
                          <a:pt x="483" y="66"/>
                        </a:lnTo>
                        <a:lnTo>
                          <a:pt x="483" y="66"/>
                        </a:lnTo>
                        <a:lnTo>
                          <a:pt x="484" y="66"/>
                        </a:lnTo>
                        <a:lnTo>
                          <a:pt x="484" y="66"/>
                        </a:lnTo>
                        <a:lnTo>
                          <a:pt x="484" y="66"/>
                        </a:lnTo>
                        <a:lnTo>
                          <a:pt x="484" y="66"/>
                        </a:lnTo>
                        <a:lnTo>
                          <a:pt x="484" y="66"/>
                        </a:lnTo>
                        <a:lnTo>
                          <a:pt x="484" y="66"/>
                        </a:lnTo>
                        <a:lnTo>
                          <a:pt x="484" y="66"/>
                        </a:lnTo>
                        <a:lnTo>
                          <a:pt x="485" y="66"/>
                        </a:lnTo>
                        <a:lnTo>
                          <a:pt x="485" y="66"/>
                        </a:lnTo>
                        <a:lnTo>
                          <a:pt x="485" y="66"/>
                        </a:lnTo>
                        <a:lnTo>
                          <a:pt x="485" y="66"/>
                        </a:lnTo>
                        <a:lnTo>
                          <a:pt x="485" y="66"/>
                        </a:lnTo>
                        <a:lnTo>
                          <a:pt x="485" y="65"/>
                        </a:lnTo>
                        <a:lnTo>
                          <a:pt x="487" y="65"/>
                        </a:lnTo>
                        <a:lnTo>
                          <a:pt x="487" y="65"/>
                        </a:lnTo>
                        <a:lnTo>
                          <a:pt x="487" y="65"/>
                        </a:lnTo>
                        <a:lnTo>
                          <a:pt x="487" y="65"/>
                        </a:lnTo>
                        <a:lnTo>
                          <a:pt x="487" y="65"/>
                        </a:lnTo>
                        <a:lnTo>
                          <a:pt x="487" y="65"/>
                        </a:lnTo>
                        <a:lnTo>
                          <a:pt x="487" y="65"/>
                        </a:lnTo>
                        <a:lnTo>
                          <a:pt x="488" y="65"/>
                        </a:lnTo>
                        <a:lnTo>
                          <a:pt x="488" y="65"/>
                        </a:lnTo>
                        <a:lnTo>
                          <a:pt x="488" y="65"/>
                        </a:lnTo>
                        <a:lnTo>
                          <a:pt x="488" y="65"/>
                        </a:lnTo>
                        <a:lnTo>
                          <a:pt x="488" y="65"/>
                        </a:lnTo>
                        <a:lnTo>
                          <a:pt x="488" y="65"/>
                        </a:lnTo>
                        <a:lnTo>
                          <a:pt x="488" y="65"/>
                        </a:lnTo>
                        <a:lnTo>
                          <a:pt x="489" y="65"/>
                        </a:lnTo>
                        <a:lnTo>
                          <a:pt x="489" y="65"/>
                        </a:lnTo>
                        <a:lnTo>
                          <a:pt x="489" y="64"/>
                        </a:lnTo>
                        <a:lnTo>
                          <a:pt x="489" y="64"/>
                        </a:lnTo>
                        <a:lnTo>
                          <a:pt x="489" y="64"/>
                        </a:lnTo>
                        <a:lnTo>
                          <a:pt x="489" y="64"/>
                        </a:lnTo>
                        <a:lnTo>
                          <a:pt x="489" y="64"/>
                        </a:lnTo>
                        <a:lnTo>
                          <a:pt x="490" y="64"/>
                        </a:lnTo>
                        <a:lnTo>
                          <a:pt x="490" y="64"/>
                        </a:lnTo>
                        <a:lnTo>
                          <a:pt x="490" y="64"/>
                        </a:lnTo>
                        <a:lnTo>
                          <a:pt x="490" y="64"/>
                        </a:lnTo>
                        <a:lnTo>
                          <a:pt x="490" y="64"/>
                        </a:lnTo>
                        <a:lnTo>
                          <a:pt x="490" y="64"/>
                        </a:lnTo>
                        <a:lnTo>
                          <a:pt x="490" y="64"/>
                        </a:lnTo>
                        <a:lnTo>
                          <a:pt x="491" y="64"/>
                        </a:lnTo>
                        <a:lnTo>
                          <a:pt x="491" y="63"/>
                        </a:lnTo>
                        <a:lnTo>
                          <a:pt x="491" y="63"/>
                        </a:lnTo>
                        <a:lnTo>
                          <a:pt x="491" y="63"/>
                        </a:lnTo>
                        <a:lnTo>
                          <a:pt x="491" y="63"/>
                        </a:lnTo>
                        <a:lnTo>
                          <a:pt x="491" y="63"/>
                        </a:lnTo>
                        <a:lnTo>
                          <a:pt x="491" y="63"/>
                        </a:lnTo>
                        <a:lnTo>
                          <a:pt x="492" y="63"/>
                        </a:lnTo>
                        <a:lnTo>
                          <a:pt x="492" y="63"/>
                        </a:lnTo>
                        <a:lnTo>
                          <a:pt x="492" y="63"/>
                        </a:lnTo>
                        <a:lnTo>
                          <a:pt x="492" y="63"/>
                        </a:lnTo>
                        <a:lnTo>
                          <a:pt x="492" y="63"/>
                        </a:lnTo>
                        <a:lnTo>
                          <a:pt x="492" y="63"/>
                        </a:lnTo>
                        <a:lnTo>
                          <a:pt x="492" y="62"/>
                        </a:lnTo>
                        <a:lnTo>
                          <a:pt x="493" y="62"/>
                        </a:lnTo>
                        <a:lnTo>
                          <a:pt x="493" y="62"/>
                        </a:lnTo>
                        <a:lnTo>
                          <a:pt x="493" y="62"/>
                        </a:lnTo>
                        <a:lnTo>
                          <a:pt x="493" y="62"/>
                        </a:lnTo>
                        <a:lnTo>
                          <a:pt x="493" y="62"/>
                        </a:lnTo>
                        <a:lnTo>
                          <a:pt x="493" y="62"/>
                        </a:lnTo>
                        <a:lnTo>
                          <a:pt x="493" y="62"/>
                        </a:lnTo>
                        <a:lnTo>
                          <a:pt x="493" y="62"/>
                        </a:lnTo>
                        <a:lnTo>
                          <a:pt x="494" y="62"/>
                        </a:lnTo>
                        <a:lnTo>
                          <a:pt x="494" y="62"/>
                        </a:lnTo>
                        <a:lnTo>
                          <a:pt x="494" y="61"/>
                        </a:lnTo>
                        <a:lnTo>
                          <a:pt x="494" y="61"/>
                        </a:lnTo>
                        <a:lnTo>
                          <a:pt x="494" y="61"/>
                        </a:lnTo>
                        <a:lnTo>
                          <a:pt x="494" y="61"/>
                        </a:lnTo>
                        <a:lnTo>
                          <a:pt x="494" y="61"/>
                        </a:lnTo>
                        <a:lnTo>
                          <a:pt x="494" y="61"/>
                        </a:lnTo>
                        <a:lnTo>
                          <a:pt x="496" y="61"/>
                        </a:lnTo>
                        <a:lnTo>
                          <a:pt x="496" y="61"/>
                        </a:lnTo>
                        <a:lnTo>
                          <a:pt x="496" y="61"/>
                        </a:lnTo>
                        <a:lnTo>
                          <a:pt x="496" y="61"/>
                        </a:lnTo>
                        <a:lnTo>
                          <a:pt x="496" y="60"/>
                        </a:lnTo>
                        <a:lnTo>
                          <a:pt x="496" y="60"/>
                        </a:lnTo>
                        <a:lnTo>
                          <a:pt x="496" y="60"/>
                        </a:lnTo>
                        <a:lnTo>
                          <a:pt x="496" y="60"/>
                        </a:lnTo>
                        <a:lnTo>
                          <a:pt x="497" y="60"/>
                        </a:lnTo>
                        <a:lnTo>
                          <a:pt x="497" y="60"/>
                        </a:lnTo>
                        <a:lnTo>
                          <a:pt x="497" y="60"/>
                        </a:lnTo>
                        <a:lnTo>
                          <a:pt x="497" y="60"/>
                        </a:lnTo>
                        <a:lnTo>
                          <a:pt x="497" y="60"/>
                        </a:lnTo>
                        <a:lnTo>
                          <a:pt x="497" y="60"/>
                        </a:lnTo>
                        <a:lnTo>
                          <a:pt x="497" y="59"/>
                        </a:lnTo>
                        <a:lnTo>
                          <a:pt x="497" y="59"/>
                        </a:lnTo>
                        <a:lnTo>
                          <a:pt x="497" y="59"/>
                        </a:lnTo>
                        <a:lnTo>
                          <a:pt x="498" y="59"/>
                        </a:lnTo>
                        <a:lnTo>
                          <a:pt x="498" y="59"/>
                        </a:lnTo>
                        <a:lnTo>
                          <a:pt x="498" y="59"/>
                        </a:lnTo>
                        <a:lnTo>
                          <a:pt x="498" y="59"/>
                        </a:lnTo>
                        <a:lnTo>
                          <a:pt x="498" y="59"/>
                        </a:lnTo>
                        <a:lnTo>
                          <a:pt x="498" y="57"/>
                        </a:lnTo>
                        <a:lnTo>
                          <a:pt x="498" y="57"/>
                        </a:lnTo>
                        <a:lnTo>
                          <a:pt x="498" y="57"/>
                        </a:lnTo>
                        <a:lnTo>
                          <a:pt x="498" y="57"/>
                        </a:lnTo>
                        <a:lnTo>
                          <a:pt x="499" y="57"/>
                        </a:lnTo>
                        <a:lnTo>
                          <a:pt x="499" y="57"/>
                        </a:lnTo>
                        <a:lnTo>
                          <a:pt x="499" y="57"/>
                        </a:lnTo>
                        <a:lnTo>
                          <a:pt x="499" y="57"/>
                        </a:lnTo>
                        <a:lnTo>
                          <a:pt x="499" y="57"/>
                        </a:lnTo>
                        <a:lnTo>
                          <a:pt x="499" y="56"/>
                        </a:lnTo>
                        <a:lnTo>
                          <a:pt x="499" y="56"/>
                        </a:lnTo>
                        <a:lnTo>
                          <a:pt x="499" y="56"/>
                        </a:lnTo>
                        <a:lnTo>
                          <a:pt x="499" y="56"/>
                        </a:lnTo>
                        <a:lnTo>
                          <a:pt x="499" y="56"/>
                        </a:lnTo>
                        <a:lnTo>
                          <a:pt x="500" y="56"/>
                        </a:lnTo>
                        <a:lnTo>
                          <a:pt x="500" y="56"/>
                        </a:lnTo>
                        <a:lnTo>
                          <a:pt x="500" y="56"/>
                        </a:lnTo>
                        <a:lnTo>
                          <a:pt x="500" y="55"/>
                        </a:lnTo>
                        <a:lnTo>
                          <a:pt x="500" y="55"/>
                        </a:lnTo>
                        <a:lnTo>
                          <a:pt x="500" y="55"/>
                        </a:lnTo>
                        <a:lnTo>
                          <a:pt x="500" y="55"/>
                        </a:lnTo>
                        <a:lnTo>
                          <a:pt x="500" y="55"/>
                        </a:lnTo>
                        <a:lnTo>
                          <a:pt x="500" y="55"/>
                        </a:lnTo>
                        <a:lnTo>
                          <a:pt x="500" y="55"/>
                        </a:lnTo>
                        <a:lnTo>
                          <a:pt x="500" y="55"/>
                        </a:lnTo>
                        <a:lnTo>
                          <a:pt x="501" y="54"/>
                        </a:lnTo>
                        <a:lnTo>
                          <a:pt x="501" y="54"/>
                        </a:lnTo>
                        <a:lnTo>
                          <a:pt x="501" y="54"/>
                        </a:lnTo>
                        <a:lnTo>
                          <a:pt x="501" y="54"/>
                        </a:lnTo>
                        <a:lnTo>
                          <a:pt x="501" y="54"/>
                        </a:lnTo>
                        <a:lnTo>
                          <a:pt x="501" y="54"/>
                        </a:lnTo>
                        <a:lnTo>
                          <a:pt x="501" y="54"/>
                        </a:lnTo>
                        <a:lnTo>
                          <a:pt x="501" y="53"/>
                        </a:lnTo>
                        <a:lnTo>
                          <a:pt x="501" y="53"/>
                        </a:lnTo>
                        <a:lnTo>
                          <a:pt x="501" y="53"/>
                        </a:lnTo>
                        <a:lnTo>
                          <a:pt x="501" y="53"/>
                        </a:lnTo>
                        <a:lnTo>
                          <a:pt x="502" y="53"/>
                        </a:lnTo>
                        <a:lnTo>
                          <a:pt x="502" y="53"/>
                        </a:lnTo>
                        <a:lnTo>
                          <a:pt x="502" y="53"/>
                        </a:lnTo>
                        <a:lnTo>
                          <a:pt x="502" y="53"/>
                        </a:lnTo>
                        <a:lnTo>
                          <a:pt x="502" y="52"/>
                        </a:lnTo>
                        <a:lnTo>
                          <a:pt x="502" y="52"/>
                        </a:lnTo>
                        <a:lnTo>
                          <a:pt x="502" y="52"/>
                        </a:lnTo>
                        <a:lnTo>
                          <a:pt x="502" y="52"/>
                        </a:lnTo>
                        <a:lnTo>
                          <a:pt x="502" y="52"/>
                        </a:lnTo>
                        <a:lnTo>
                          <a:pt x="502" y="52"/>
                        </a:lnTo>
                        <a:lnTo>
                          <a:pt x="502" y="52"/>
                        </a:lnTo>
                        <a:lnTo>
                          <a:pt x="502" y="51"/>
                        </a:lnTo>
                        <a:lnTo>
                          <a:pt x="502" y="51"/>
                        </a:lnTo>
                        <a:lnTo>
                          <a:pt x="502" y="51"/>
                        </a:lnTo>
                        <a:lnTo>
                          <a:pt x="503" y="51"/>
                        </a:lnTo>
                        <a:lnTo>
                          <a:pt x="503" y="51"/>
                        </a:lnTo>
                        <a:lnTo>
                          <a:pt x="503" y="51"/>
                        </a:lnTo>
                        <a:lnTo>
                          <a:pt x="503" y="51"/>
                        </a:lnTo>
                        <a:lnTo>
                          <a:pt x="503" y="50"/>
                        </a:lnTo>
                        <a:lnTo>
                          <a:pt x="503" y="50"/>
                        </a:lnTo>
                        <a:lnTo>
                          <a:pt x="503" y="50"/>
                        </a:lnTo>
                        <a:lnTo>
                          <a:pt x="503" y="50"/>
                        </a:lnTo>
                        <a:lnTo>
                          <a:pt x="503" y="50"/>
                        </a:lnTo>
                        <a:lnTo>
                          <a:pt x="503" y="50"/>
                        </a:lnTo>
                        <a:lnTo>
                          <a:pt x="503" y="48"/>
                        </a:lnTo>
                        <a:lnTo>
                          <a:pt x="503" y="48"/>
                        </a:lnTo>
                        <a:lnTo>
                          <a:pt x="503" y="48"/>
                        </a:lnTo>
                        <a:lnTo>
                          <a:pt x="503" y="48"/>
                        </a:lnTo>
                        <a:lnTo>
                          <a:pt x="503" y="48"/>
                        </a:lnTo>
                        <a:lnTo>
                          <a:pt x="505" y="48"/>
                        </a:lnTo>
                        <a:lnTo>
                          <a:pt x="505" y="48"/>
                        </a:lnTo>
                        <a:lnTo>
                          <a:pt x="505" y="47"/>
                        </a:lnTo>
                        <a:lnTo>
                          <a:pt x="505" y="47"/>
                        </a:lnTo>
                        <a:lnTo>
                          <a:pt x="505" y="47"/>
                        </a:lnTo>
                        <a:lnTo>
                          <a:pt x="505" y="47"/>
                        </a:lnTo>
                        <a:lnTo>
                          <a:pt x="505" y="47"/>
                        </a:lnTo>
                        <a:lnTo>
                          <a:pt x="505" y="47"/>
                        </a:lnTo>
                        <a:lnTo>
                          <a:pt x="505" y="47"/>
                        </a:lnTo>
                        <a:lnTo>
                          <a:pt x="505" y="46"/>
                        </a:lnTo>
                        <a:lnTo>
                          <a:pt x="505" y="46"/>
                        </a:lnTo>
                        <a:lnTo>
                          <a:pt x="505" y="46"/>
                        </a:lnTo>
                        <a:lnTo>
                          <a:pt x="505" y="46"/>
                        </a:lnTo>
                        <a:lnTo>
                          <a:pt x="505" y="46"/>
                        </a:lnTo>
                        <a:lnTo>
                          <a:pt x="505" y="46"/>
                        </a:lnTo>
                        <a:lnTo>
                          <a:pt x="505" y="45"/>
                        </a:lnTo>
                        <a:lnTo>
                          <a:pt x="505" y="45"/>
                        </a:lnTo>
                        <a:lnTo>
                          <a:pt x="505" y="45"/>
                        </a:lnTo>
                        <a:lnTo>
                          <a:pt x="505" y="45"/>
                        </a:lnTo>
                        <a:lnTo>
                          <a:pt x="505" y="45"/>
                        </a:lnTo>
                        <a:lnTo>
                          <a:pt x="505" y="45"/>
                        </a:lnTo>
                        <a:lnTo>
                          <a:pt x="505" y="44"/>
                        </a:lnTo>
                        <a:lnTo>
                          <a:pt x="506" y="44"/>
                        </a:lnTo>
                        <a:lnTo>
                          <a:pt x="506" y="44"/>
                        </a:lnTo>
                        <a:lnTo>
                          <a:pt x="506" y="44"/>
                        </a:lnTo>
                        <a:lnTo>
                          <a:pt x="506" y="44"/>
                        </a:lnTo>
                        <a:lnTo>
                          <a:pt x="506" y="44"/>
                        </a:lnTo>
                        <a:lnTo>
                          <a:pt x="506" y="44"/>
                        </a:lnTo>
                        <a:lnTo>
                          <a:pt x="506" y="43"/>
                        </a:lnTo>
                        <a:lnTo>
                          <a:pt x="506" y="43"/>
                        </a:lnTo>
                        <a:lnTo>
                          <a:pt x="506" y="43"/>
                        </a:lnTo>
                        <a:lnTo>
                          <a:pt x="506" y="43"/>
                        </a:lnTo>
                        <a:lnTo>
                          <a:pt x="506" y="43"/>
                        </a:lnTo>
                        <a:lnTo>
                          <a:pt x="506" y="43"/>
                        </a:lnTo>
                        <a:lnTo>
                          <a:pt x="506" y="42"/>
                        </a:lnTo>
                        <a:lnTo>
                          <a:pt x="506" y="42"/>
                        </a:lnTo>
                        <a:lnTo>
                          <a:pt x="506" y="42"/>
                        </a:lnTo>
                        <a:lnTo>
                          <a:pt x="506" y="42"/>
                        </a:lnTo>
                        <a:lnTo>
                          <a:pt x="506" y="42"/>
                        </a:lnTo>
                        <a:lnTo>
                          <a:pt x="506" y="42"/>
                        </a:lnTo>
                        <a:lnTo>
                          <a:pt x="506" y="41"/>
                        </a:lnTo>
                        <a:lnTo>
                          <a:pt x="506" y="41"/>
                        </a:lnTo>
                        <a:lnTo>
                          <a:pt x="506" y="41"/>
                        </a:lnTo>
                        <a:lnTo>
                          <a:pt x="506" y="41"/>
                        </a:lnTo>
                        <a:lnTo>
                          <a:pt x="506" y="41"/>
                        </a:lnTo>
                        <a:lnTo>
                          <a:pt x="506" y="41"/>
                        </a:lnTo>
                        <a:lnTo>
                          <a:pt x="506" y="39"/>
                        </a:lnTo>
                        <a:lnTo>
                          <a:pt x="506" y="39"/>
                        </a:lnTo>
                        <a:lnTo>
                          <a:pt x="506" y="39"/>
                        </a:lnTo>
                        <a:lnTo>
                          <a:pt x="506" y="39"/>
                        </a:lnTo>
                        <a:lnTo>
                          <a:pt x="506" y="39"/>
                        </a:lnTo>
                        <a:lnTo>
                          <a:pt x="506" y="39"/>
                        </a:lnTo>
                        <a:lnTo>
                          <a:pt x="506" y="38"/>
                        </a:lnTo>
                        <a:lnTo>
                          <a:pt x="506" y="38"/>
                        </a:lnTo>
                        <a:lnTo>
                          <a:pt x="506" y="38"/>
                        </a:lnTo>
                        <a:lnTo>
                          <a:pt x="506" y="38"/>
                        </a:lnTo>
                        <a:lnTo>
                          <a:pt x="506" y="38"/>
                        </a:lnTo>
                        <a:lnTo>
                          <a:pt x="506" y="38"/>
                        </a:lnTo>
                        <a:lnTo>
                          <a:pt x="506" y="37"/>
                        </a:lnTo>
                        <a:lnTo>
                          <a:pt x="506" y="37"/>
                        </a:lnTo>
                        <a:lnTo>
                          <a:pt x="506" y="37"/>
                        </a:lnTo>
                        <a:lnTo>
                          <a:pt x="506" y="37"/>
                        </a:lnTo>
                        <a:lnTo>
                          <a:pt x="506" y="37"/>
                        </a:lnTo>
                        <a:lnTo>
                          <a:pt x="506" y="37"/>
                        </a:lnTo>
                        <a:lnTo>
                          <a:pt x="506" y="36"/>
                        </a:lnTo>
                        <a:lnTo>
                          <a:pt x="506" y="36"/>
                        </a:lnTo>
                        <a:lnTo>
                          <a:pt x="506" y="36"/>
                        </a:lnTo>
                        <a:lnTo>
                          <a:pt x="506" y="36"/>
                        </a:lnTo>
                        <a:lnTo>
                          <a:pt x="506" y="36"/>
                        </a:lnTo>
                        <a:lnTo>
                          <a:pt x="506" y="36"/>
                        </a:lnTo>
                        <a:lnTo>
                          <a:pt x="506" y="35"/>
                        </a:lnTo>
                        <a:lnTo>
                          <a:pt x="506" y="35"/>
                        </a:lnTo>
                        <a:lnTo>
                          <a:pt x="506" y="35"/>
                        </a:lnTo>
                        <a:lnTo>
                          <a:pt x="506" y="35"/>
                        </a:lnTo>
                        <a:lnTo>
                          <a:pt x="506" y="35"/>
                        </a:lnTo>
                        <a:lnTo>
                          <a:pt x="506" y="35"/>
                        </a:lnTo>
                        <a:lnTo>
                          <a:pt x="506" y="34"/>
                        </a:lnTo>
                        <a:lnTo>
                          <a:pt x="506" y="34"/>
                        </a:lnTo>
                        <a:lnTo>
                          <a:pt x="506" y="34"/>
                        </a:lnTo>
                        <a:lnTo>
                          <a:pt x="506" y="34"/>
                        </a:lnTo>
                        <a:lnTo>
                          <a:pt x="506" y="34"/>
                        </a:lnTo>
                        <a:lnTo>
                          <a:pt x="506" y="34"/>
                        </a:lnTo>
                        <a:lnTo>
                          <a:pt x="506" y="33"/>
                        </a:lnTo>
                        <a:lnTo>
                          <a:pt x="506" y="33"/>
                        </a:lnTo>
                        <a:lnTo>
                          <a:pt x="506" y="33"/>
                        </a:lnTo>
                        <a:lnTo>
                          <a:pt x="506" y="33"/>
                        </a:lnTo>
                        <a:lnTo>
                          <a:pt x="506" y="33"/>
                        </a:lnTo>
                        <a:lnTo>
                          <a:pt x="506" y="33"/>
                        </a:lnTo>
                        <a:lnTo>
                          <a:pt x="506" y="32"/>
                        </a:lnTo>
                        <a:lnTo>
                          <a:pt x="506" y="32"/>
                        </a:lnTo>
                        <a:lnTo>
                          <a:pt x="506" y="32"/>
                        </a:lnTo>
                        <a:lnTo>
                          <a:pt x="506" y="32"/>
                        </a:lnTo>
                        <a:lnTo>
                          <a:pt x="506" y="32"/>
                        </a:lnTo>
                        <a:lnTo>
                          <a:pt x="505" y="32"/>
                        </a:lnTo>
                        <a:lnTo>
                          <a:pt x="505" y="30"/>
                        </a:lnTo>
                        <a:lnTo>
                          <a:pt x="505" y="30"/>
                        </a:lnTo>
                        <a:lnTo>
                          <a:pt x="505" y="30"/>
                        </a:lnTo>
                        <a:lnTo>
                          <a:pt x="505" y="30"/>
                        </a:lnTo>
                        <a:lnTo>
                          <a:pt x="505" y="30"/>
                        </a:lnTo>
                        <a:lnTo>
                          <a:pt x="505" y="30"/>
                        </a:lnTo>
                        <a:lnTo>
                          <a:pt x="505" y="30"/>
                        </a:lnTo>
                        <a:lnTo>
                          <a:pt x="505" y="29"/>
                        </a:lnTo>
                        <a:lnTo>
                          <a:pt x="505" y="29"/>
                        </a:lnTo>
                        <a:lnTo>
                          <a:pt x="505" y="29"/>
                        </a:lnTo>
                        <a:lnTo>
                          <a:pt x="505" y="29"/>
                        </a:lnTo>
                        <a:lnTo>
                          <a:pt x="505" y="29"/>
                        </a:lnTo>
                        <a:lnTo>
                          <a:pt x="505" y="29"/>
                        </a:lnTo>
                        <a:lnTo>
                          <a:pt x="505" y="28"/>
                        </a:lnTo>
                        <a:lnTo>
                          <a:pt x="505" y="28"/>
                        </a:lnTo>
                        <a:lnTo>
                          <a:pt x="505" y="28"/>
                        </a:lnTo>
                        <a:lnTo>
                          <a:pt x="505" y="28"/>
                        </a:lnTo>
                        <a:lnTo>
                          <a:pt x="505" y="28"/>
                        </a:lnTo>
                        <a:lnTo>
                          <a:pt x="505" y="28"/>
                        </a:lnTo>
                        <a:lnTo>
                          <a:pt x="505" y="27"/>
                        </a:lnTo>
                        <a:lnTo>
                          <a:pt x="505" y="27"/>
                        </a:lnTo>
                        <a:lnTo>
                          <a:pt x="503" y="27"/>
                        </a:lnTo>
                        <a:lnTo>
                          <a:pt x="503" y="27"/>
                        </a:lnTo>
                        <a:lnTo>
                          <a:pt x="503" y="27"/>
                        </a:lnTo>
                        <a:lnTo>
                          <a:pt x="503" y="27"/>
                        </a:lnTo>
                        <a:lnTo>
                          <a:pt x="503" y="27"/>
                        </a:lnTo>
                        <a:lnTo>
                          <a:pt x="503" y="26"/>
                        </a:lnTo>
                        <a:lnTo>
                          <a:pt x="503" y="26"/>
                        </a:lnTo>
                        <a:lnTo>
                          <a:pt x="503" y="26"/>
                        </a:lnTo>
                        <a:lnTo>
                          <a:pt x="503" y="26"/>
                        </a:lnTo>
                        <a:lnTo>
                          <a:pt x="503" y="26"/>
                        </a:lnTo>
                        <a:lnTo>
                          <a:pt x="503" y="26"/>
                        </a:lnTo>
                        <a:lnTo>
                          <a:pt x="503" y="26"/>
                        </a:lnTo>
                        <a:lnTo>
                          <a:pt x="503" y="25"/>
                        </a:lnTo>
                        <a:lnTo>
                          <a:pt x="503" y="25"/>
                        </a:lnTo>
                        <a:lnTo>
                          <a:pt x="503" y="25"/>
                        </a:lnTo>
                        <a:lnTo>
                          <a:pt x="502" y="25"/>
                        </a:lnTo>
                        <a:lnTo>
                          <a:pt x="502" y="25"/>
                        </a:lnTo>
                        <a:lnTo>
                          <a:pt x="502" y="25"/>
                        </a:lnTo>
                        <a:lnTo>
                          <a:pt x="502" y="25"/>
                        </a:lnTo>
                        <a:lnTo>
                          <a:pt x="502" y="24"/>
                        </a:lnTo>
                        <a:lnTo>
                          <a:pt x="502" y="24"/>
                        </a:lnTo>
                        <a:lnTo>
                          <a:pt x="502" y="24"/>
                        </a:lnTo>
                        <a:lnTo>
                          <a:pt x="502" y="24"/>
                        </a:lnTo>
                        <a:lnTo>
                          <a:pt x="502" y="24"/>
                        </a:lnTo>
                        <a:lnTo>
                          <a:pt x="502" y="24"/>
                        </a:lnTo>
                        <a:lnTo>
                          <a:pt x="502" y="24"/>
                        </a:lnTo>
                        <a:lnTo>
                          <a:pt x="502" y="23"/>
                        </a:lnTo>
                        <a:lnTo>
                          <a:pt x="502" y="23"/>
                        </a:lnTo>
                        <a:lnTo>
                          <a:pt x="502" y="23"/>
                        </a:lnTo>
                        <a:lnTo>
                          <a:pt x="501" y="23"/>
                        </a:lnTo>
                        <a:lnTo>
                          <a:pt x="501" y="23"/>
                        </a:lnTo>
                        <a:lnTo>
                          <a:pt x="501" y="23"/>
                        </a:lnTo>
                        <a:lnTo>
                          <a:pt x="501" y="23"/>
                        </a:lnTo>
                        <a:lnTo>
                          <a:pt x="501" y="21"/>
                        </a:lnTo>
                        <a:lnTo>
                          <a:pt x="501" y="21"/>
                        </a:lnTo>
                        <a:lnTo>
                          <a:pt x="501" y="21"/>
                        </a:lnTo>
                        <a:lnTo>
                          <a:pt x="501" y="21"/>
                        </a:lnTo>
                        <a:lnTo>
                          <a:pt x="501" y="21"/>
                        </a:lnTo>
                        <a:lnTo>
                          <a:pt x="501" y="21"/>
                        </a:lnTo>
                        <a:lnTo>
                          <a:pt x="501" y="21"/>
                        </a:lnTo>
                        <a:lnTo>
                          <a:pt x="500" y="21"/>
                        </a:lnTo>
                        <a:lnTo>
                          <a:pt x="500" y="20"/>
                        </a:lnTo>
                        <a:lnTo>
                          <a:pt x="500" y="20"/>
                        </a:lnTo>
                        <a:lnTo>
                          <a:pt x="500" y="20"/>
                        </a:lnTo>
                        <a:lnTo>
                          <a:pt x="500" y="20"/>
                        </a:lnTo>
                        <a:lnTo>
                          <a:pt x="500" y="20"/>
                        </a:lnTo>
                        <a:lnTo>
                          <a:pt x="500" y="20"/>
                        </a:lnTo>
                        <a:lnTo>
                          <a:pt x="500" y="20"/>
                        </a:lnTo>
                        <a:lnTo>
                          <a:pt x="500" y="20"/>
                        </a:lnTo>
                        <a:lnTo>
                          <a:pt x="500" y="19"/>
                        </a:lnTo>
                        <a:lnTo>
                          <a:pt x="500" y="19"/>
                        </a:lnTo>
                        <a:lnTo>
                          <a:pt x="499" y="19"/>
                        </a:lnTo>
                        <a:lnTo>
                          <a:pt x="499" y="19"/>
                        </a:lnTo>
                        <a:lnTo>
                          <a:pt x="499" y="19"/>
                        </a:lnTo>
                        <a:lnTo>
                          <a:pt x="499" y="19"/>
                        </a:lnTo>
                        <a:lnTo>
                          <a:pt x="499" y="19"/>
                        </a:lnTo>
                        <a:lnTo>
                          <a:pt x="499" y="19"/>
                        </a:lnTo>
                        <a:lnTo>
                          <a:pt x="499" y="18"/>
                        </a:lnTo>
                        <a:lnTo>
                          <a:pt x="499" y="18"/>
                        </a:lnTo>
                        <a:lnTo>
                          <a:pt x="499" y="18"/>
                        </a:lnTo>
                        <a:lnTo>
                          <a:pt x="499" y="18"/>
                        </a:lnTo>
                        <a:lnTo>
                          <a:pt x="498" y="18"/>
                        </a:lnTo>
                        <a:lnTo>
                          <a:pt x="498" y="18"/>
                        </a:lnTo>
                        <a:lnTo>
                          <a:pt x="498" y="18"/>
                        </a:lnTo>
                        <a:lnTo>
                          <a:pt x="498" y="18"/>
                        </a:lnTo>
                        <a:lnTo>
                          <a:pt x="498" y="17"/>
                        </a:lnTo>
                        <a:lnTo>
                          <a:pt x="498" y="17"/>
                        </a:lnTo>
                        <a:lnTo>
                          <a:pt x="498" y="17"/>
                        </a:lnTo>
                        <a:lnTo>
                          <a:pt x="498" y="17"/>
                        </a:lnTo>
                        <a:lnTo>
                          <a:pt x="498" y="17"/>
                        </a:lnTo>
                        <a:lnTo>
                          <a:pt x="497" y="17"/>
                        </a:lnTo>
                        <a:lnTo>
                          <a:pt x="497" y="17"/>
                        </a:lnTo>
                        <a:lnTo>
                          <a:pt x="497" y="17"/>
                        </a:lnTo>
                        <a:lnTo>
                          <a:pt x="497" y="17"/>
                        </a:lnTo>
                        <a:lnTo>
                          <a:pt x="497" y="16"/>
                        </a:lnTo>
                        <a:lnTo>
                          <a:pt x="497" y="16"/>
                        </a:lnTo>
                        <a:lnTo>
                          <a:pt x="497" y="16"/>
                        </a:lnTo>
                        <a:lnTo>
                          <a:pt x="497" y="16"/>
                        </a:lnTo>
                        <a:lnTo>
                          <a:pt x="497" y="16"/>
                        </a:lnTo>
                        <a:lnTo>
                          <a:pt x="496" y="16"/>
                        </a:lnTo>
                        <a:lnTo>
                          <a:pt x="496" y="16"/>
                        </a:lnTo>
                        <a:lnTo>
                          <a:pt x="496" y="16"/>
                        </a:lnTo>
                        <a:lnTo>
                          <a:pt x="496" y="16"/>
                        </a:lnTo>
                        <a:lnTo>
                          <a:pt x="496" y="16"/>
                        </a:lnTo>
                        <a:lnTo>
                          <a:pt x="496" y="15"/>
                        </a:lnTo>
                        <a:lnTo>
                          <a:pt x="496" y="15"/>
                        </a:lnTo>
                        <a:lnTo>
                          <a:pt x="496" y="15"/>
                        </a:lnTo>
                        <a:lnTo>
                          <a:pt x="494" y="15"/>
                        </a:lnTo>
                        <a:lnTo>
                          <a:pt x="494" y="15"/>
                        </a:lnTo>
                        <a:lnTo>
                          <a:pt x="494" y="15"/>
                        </a:lnTo>
                        <a:lnTo>
                          <a:pt x="494" y="15"/>
                        </a:lnTo>
                        <a:lnTo>
                          <a:pt x="494" y="15"/>
                        </a:lnTo>
                        <a:lnTo>
                          <a:pt x="494" y="15"/>
                        </a:lnTo>
                        <a:lnTo>
                          <a:pt x="494" y="15"/>
                        </a:lnTo>
                        <a:lnTo>
                          <a:pt x="494" y="14"/>
                        </a:lnTo>
                        <a:lnTo>
                          <a:pt x="493" y="14"/>
                        </a:lnTo>
                        <a:lnTo>
                          <a:pt x="493" y="14"/>
                        </a:lnTo>
                        <a:lnTo>
                          <a:pt x="493" y="14"/>
                        </a:lnTo>
                        <a:lnTo>
                          <a:pt x="493" y="14"/>
                        </a:lnTo>
                        <a:lnTo>
                          <a:pt x="493" y="14"/>
                        </a:lnTo>
                        <a:lnTo>
                          <a:pt x="493" y="14"/>
                        </a:lnTo>
                        <a:lnTo>
                          <a:pt x="493" y="14"/>
                        </a:lnTo>
                        <a:lnTo>
                          <a:pt x="493" y="14"/>
                        </a:lnTo>
                        <a:lnTo>
                          <a:pt x="492" y="14"/>
                        </a:lnTo>
                        <a:lnTo>
                          <a:pt x="492" y="14"/>
                        </a:lnTo>
                        <a:lnTo>
                          <a:pt x="492" y="12"/>
                        </a:lnTo>
                        <a:lnTo>
                          <a:pt x="492" y="12"/>
                        </a:lnTo>
                        <a:lnTo>
                          <a:pt x="492" y="12"/>
                        </a:lnTo>
                        <a:lnTo>
                          <a:pt x="492" y="12"/>
                        </a:lnTo>
                        <a:lnTo>
                          <a:pt x="492" y="12"/>
                        </a:lnTo>
                        <a:lnTo>
                          <a:pt x="491" y="12"/>
                        </a:lnTo>
                        <a:lnTo>
                          <a:pt x="491" y="12"/>
                        </a:lnTo>
                        <a:lnTo>
                          <a:pt x="491" y="12"/>
                        </a:lnTo>
                        <a:lnTo>
                          <a:pt x="491" y="12"/>
                        </a:lnTo>
                        <a:lnTo>
                          <a:pt x="491" y="12"/>
                        </a:lnTo>
                        <a:lnTo>
                          <a:pt x="491" y="12"/>
                        </a:lnTo>
                        <a:lnTo>
                          <a:pt x="491" y="12"/>
                        </a:lnTo>
                        <a:lnTo>
                          <a:pt x="490" y="11"/>
                        </a:lnTo>
                        <a:lnTo>
                          <a:pt x="490" y="11"/>
                        </a:lnTo>
                        <a:lnTo>
                          <a:pt x="490" y="11"/>
                        </a:lnTo>
                        <a:lnTo>
                          <a:pt x="490" y="11"/>
                        </a:lnTo>
                        <a:lnTo>
                          <a:pt x="490" y="11"/>
                        </a:lnTo>
                        <a:lnTo>
                          <a:pt x="490" y="11"/>
                        </a:lnTo>
                        <a:lnTo>
                          <a:pt x="490" y="11"/>
                        </a:lnTo>
                        <a:lnTo>
                          <a:pt x="489" y="11"/>
                        </a:lnTo>
                        <a:lnTo>
                          <a:pt x="489" y="11"/>
                        </a:lnTo>
                        <a:lnTo>
                          <a:pt x="489" y="11"/>
                        </a:lnTo>
                        <a:lnTo>
                          <a:pt x="489" y="11"/>
                        </a:lnTo>
                        <a:lnTo>
                          <a:pt x="489" y="11"/>
                        </a:lnTo>
                        <a:lnTo>
                          <a:pt x="489" y="11"/>
                        </a:lnTo>
                        <a:lnTo>
                          <a:pt x="489" y="11"/>
                        </a:lnTo>
                        <a:lnTo>
                          <a:pt x="488" y="10"/>
                        </a:lnTo>
                        <a:lnTo>
                          <a:pt x="488" y="10"/>
                        </a:lnTo>
                        <a:lnTo>
                          <a:pt x="488" y="10"/>
                        </a:lnTo>
                        <a:lnTo>
                          <a:pt x="488" y="10"/>
                        </a:lnTo>
                        <a:lnTo>
                          <a:pt x="488" y="10"/>
                        </a:lnTo>
                        <a:lnTo>
                          <a:pt x="488" y="10"/>
                        </a:lnTo>
                        <a:lnTo>
                          <a:pt x="488" y="10"/>
                        </a:lnTo>
                        <a:lnTo>
                          <a:pt x="487" y="10"/>
                        </a:lnTo>
                        <a:lnTo>
                          <a:pt x="487" y="10"/>
                        </a:lnTo>
                        <a:lnTo>
                          <a:pt x="487" y="10"/>
                        </a:lnTo>
                        <a:lnTo>
                          <a:pt x="487" y="10"/>
                        </a:lnTo>
                        <a:lnTo>
                          <a:pt x="487" y="10"/>
                        </a:lnTo>
                        <a:lnTo>
                          <a:pt x="487" y="10"/>
                        </a:lnTo>
                        <a:lnTo>
                          <a:pt x="487" y="10"/>
                        </a:lnTo>
                        <a:lnTo>
                          <a:pt x="485" y="10"/>
                        </a:lnTo>
                        <a:lnTo>
                          <a:pt x="485" y="10"/>
                        </a:lnTo>
                        <a:lnTo>
                          <a:pt x="485" y="10"/>
                        </a:lnTo>
                        <a:lnTo>
                          <a:pt x="485" y="9"/>
                        </a:lnTo>
                        <a:lnTo>
                          <a:pt x="485" y="9"/>
                        </a:lnTo>
                        <a:lnTo>
                          <a:pt x="485" y="9"/>
                        </a:lnTo>
                        <a:lnTo>
                          <a:pt x="484" y="9"/>
                        </a:lnTo>
                        <a:lnTo>
                          <a:pt x="484" y="9"/>
                        </a:lnTo>
                        <a:lnTo>
                          <a:pt x="484" y="9"/>
                        </a:lnTo>
                        <a:lnTo>
                          <a:pt x="484" y="9"/>
                        </a:lnTo>
                        <a:lnTo>
                          <a:pt x="484" y="9"/>
                        </a:lnTo>
                        <a:lnTo>
                          <a:pt x="484" y="9"/>
                        </a:lnTo>
                        <a:lnTo>
                          <a:pt x="484" y="9"/>
                        </a:lnTo>
                        <a:lnTo>
                          <a:pt x="483" y="9"/>
                        </a:lnTo>
                        <a:lnTo>
                          <a:pt x="483" y="9"/>
                        </a:lnTo>
                        <a:lnTo>
                          <a:pt x="483" y="9"/>
                        </a:lnTo>
                        <a:lnTo>
                          <a:pt x="483" y="9"/>
                        </a:lnTo>
                        <a:lnTo>
                          <a:pt x="483" y="9"/>
                        </a:lnTo>
                        <a:lnTo>
                          <a:pt x="483" y="9"/>
                        </a:lnTo>
                        <a:lnTo>
                          <a:pt x="482" y="9"/>
                        </a:lnTo>
                        <a:lnTo>
                          <a:pt x="482" y="9"/>
                        </a:lnTo>
                        <a:lnTo>
                          <a:pt x="482" y="9"/>
                        </a:lnTo>
                        <a:lnTo>
                          <a:pt x="482" y="9"/>
                        </a:lnTo>
                        <a:lnTo>
                          <a:pt x="482" y="9"/>
                        </a:lnTo>
                        <a:lnTo>
                          <a:pt x="482" y="9"/>
                        </a:lnTo>
                        <a:lnTo>
                          <a:pt x="481" y="9"/>
                        </a:lnTo>
                        <a:lnTo>
                          <a:pt x="481" y="9"/>
                        </a:lnTo>
                        <a:lnTo>
                          <a:pt x="481" y="9"/>
                        </a:lnTo>
                        <a:lnTo>
                          <a:pt x="481" y="9"/>
                        </a:lnTo>
                        <a:lnTo>
                          <a:pt x="481" y="8"/>
                        </a:lnTo>
                        <a:lnTo>
                          <a:pt x="481" y="8"/>
                        </a:lnTo>
                        <a:lnTo>
                          <a:pt x="480" y="8"/>
                        </a:lnTo>
                        <a:lnTo>
                          <a:pt x="480" y="8"/>
                        </a:lnTo>
                        <a:lnTo>
                          <a:pt x="480" y="8"/>
                        </a:lnTo>
                        <a:lnTo>
                          <a:pt x="480" y="8"/>
                        </a:lnTo>
                        <a:lnTo>
                          <a:pt x="480" y="8"/>
                        </a:lnTo>
                        <a:lnTo>
                          <a:pt x="480" y="8"/>
                        </a:lnTo>
                        <a:lnTo>
                          <a:pt x="479" y="8"/>
                        </a:lnTo>
                        <a:lnTo>
                          <a:pt x="479" y="8"/>
                        </a:lnTo>
                        <a:lnTo>
                          <a:pt x="479" y="8"/>
                        </a:lnTo>
                        <a:lnTo>
                          <a:pt x="479" y="8"/>
                        </a:lnTo>
                        <a:lnTo>
                          <a:pt x="479" y="8"/>
                        </a:lnTo>
                        <a:lnTo>
                          <a:pt x="479" y="8"/>
                        </a:lnTo>
                        <a:lnTo>
                          <a:pt x="478" y="8"/>
                        </a:lnTo>
                        <a:lnTo>
                          <a:pt x="478" y="8"/>
                        </a:lnTo>
                        <a:lnTo>
                          <a:pt x="478" y="8"/>
                        </a:lnTo>
                        <a:lnTo>
                          <a:pt x="478" y="8"/>
                        </a:lnTo>
                        <a:lnTo>
                          <a:pt x="478" y="8"/>
                        </a:lnTo>
                        <a:lnTo>
                          <a:pt x="478" y="8"/>
                        </a:lnTo>
                        <a:lnTo>
                          <a:pt x="476" y="8"/>
                        </a:lnTo>
                        <a:lnTo>
                          <a:pt x="476" y="8"/>
                        </a:lnTo>
                        <a:lnTo>
                          <a:pt x="476" y="8"/>
                        </a:lnTo>
                        <a:lnTo>
                          <a:pt x="476" y="8"/>
                        </a:lnTo>
                        <a:lnTo>
                          <a:pt x="476" y="8"/>
                        </a:lnTo>
                        <a:lnTo>
                          <a:pt x="476" y="8"/>
                        </a:lnTo>
                        <a:close/>
                        <a:moveTo>
                          <a:pt x="439" y="34"/>
                        </a:moveTo>
                        <a:lnTo>
                          <a:pt x="439" y="34"/>
                        </a:lnTo>
                        <a:lnTo>
                          <a:pt x="439" y="34"/>
                        </a:lnTo>
                        <a:lnTo>
                          <a:pt x="439" y="34"/>
                        </a:lnTo>
                        <a:lnTo>
                          <a:pt x="439" y="33"/>
                        </a:lnTo>
                        <a:lnTo>
                          <a:pt x="439" y="33"/>
                        </a:lnTo>
                        <a:lnTo>
                          <a:pt x="439" y="33"/>
                        </a:lnTo>
                        <a:lnTo>
                          <a:pt x="439" y="33"/>
                        </a:lnTo>
                        <a:lnTo>
                          <a:pt x="439" y="32"/>
                        </a:lnTo>
                        <a:lnTo>
                          <a:pt x="439" y="32"/>
                        </a:lnTo>
                        <a:lnTo>
                          <a:pt x="439" y="32"/>
                        </a:lnTo>
                        <a:lnTo>
                          <a:pt x="439" y="32"/>
                        </a:lnTo>
                        <a:lnTo>
                          <a:pt x="439" y="32"/>
                        </a:lnTo>
                        <a:lnTo>
                          <a:pt x="439" y="30"/>
                        </a:lnTo>
                        <a:lnTo>
                          <a:pt x="439" y="30"/>
                        </a:lnTo>
                        <a:lnTo>
                          <a:pt x="439" y="30"/>
                        </a:lnTo>
                        <a:lnTo>
                          <a:pt x="439" y="30"/>
                        </a:lnTo>
                        <a:lnTo>
                          <a:pt x="439" y="30"/>
                        </a:lnTo>
                        <a:lnTo>
                          <a:pt x="439" y="29"/>
                        </a:lnTo>
                        <a:lnTo>
                          <a:pt x="439" y="29"/>
                        </a:lnTo>
                        <a:lnTo>
                          <a:pt x="439" y="29"/>
                        </a:lnTo>
                        <a:lnTo>
                          <a:pt x="439" y="29"/>
                        </a:lnTo>
                        <a:lnTo>
                          <a:pt x="439" y="29"/>
                        </a:lnTo>
                        <a:lnTo>
                          <a:pt x="439" y="28"/>
                        </a:lnTo>
                        <a:lnTo>
                          <a:pt x="439" y="28"/>
                        </a:lnTo>
                        <a:lnTo>
                          <a:pt x="440" y="28"/>
                        </a:lnTo>
                        <a:lnTo>
                          <a:pt x="440" y="28"/>
                        </a:lnTo>
                        <a:lnTo>
                          <a:pt x="440" y="28"/>
                        </a:lnTo>
                        <a:lnTo>
                          <a:pt x="440" y="27"/>
                        </a:lnTo>
                        <a:lnTo>
                          <a:pt x="440" y="27"/>
                        </a:lnTo>
                        <a:lnTo>
                          <a:pt x="440" y="27"/>
                        </a:lnTo>
                        <a:lnTo>
                          <a:pt x="440" y="27"/>
                        </a:lnTo>
                        <a:lnTo>
                          <a:pt x="440" y="27"/>
                        </a:lnTo>
                        <a:lnTo>
                          <a:pt x="440" y="26"/>
                        </a:lnTo>
                        <a:lnTo>
                          <a:pt x="440" y="26"/>
                        </a:lnTo>
                        <a:lnTo>
                          <a:pt x="440" y="26"/>
                        </a:lnTo>
                        <a:lnTo>
                          <a:pt x="440" y="26"/>
                        </a:lnTo>
                        <a:lnTo>
                          <a:pt x="440" y="26"/>
                        </a:lnTo>
                        <a:lnTo>
                          <a:pt x="440" y="25"/>
                        </a:lnTo>
                        <a:lnTo>
                          <a:pt x="440" y="25"/>
                        </a:lnTo>
                        <a:lnTo>
                          <a:pt x="440" y="25"/>
                        </a:lnTo>
                        <a:lnTo>
                          <a:pt x="441" y="25"/>
                        </a:lnTo>
                        <a:lnTo>
                          <a:pt x="441" y="25"/>
                        </a:lnTo>
                        <a:lnTo>
                          <a:pt x="441" y="24"/>
                        </a:lnTo>
                        <a:lnTo>
                          <a:pt x="441" y="24"/>
                        </a:lnTo>
                        <a:lnTo>
                          <a:pt x="441" y="24"/>
                        </a:lnTo>
                        <a:lnTo>
                          <a:pt x="441" y="24"/>
                        </a:lnTo>
                        <a:lnTo>
                          <a:pt x="441" y="24"/>
                        </a:lnTo>
                        <a:lnTo>
                          <a:pt x="441" y="24"/>
                        </a:lnTo>
                        <a:lnTo>
                          <a:pt x="441" y="23"/>
                        </a:lnTo>
                        <a:lnTo>
                          <a:pt x="441" y="23"/>
                        </a:lnTo>
                        <a:lnTo>
                          <a:pt x="441" y="23"/>
                        </a:lnTo>
                        <a:lnTo>
                          <a:pt x="441" y="23"/>
                        </a:lnTo>
                        <a:lnTo>
                          <a:pt x="441" y="23"/>
                        </a:lnTo>
                        <a:lnTo>
                          <a:pt x="443" y="21"/>
                        </a:lnTo>
                        <a:lnTo>
                          <a:pt x="443" y="21"/>
                        </a:lnTo>
                        <a:lnTo>
                          <a:pt x="443" y="21"/>
                        </a:lnTo>
                        <a:lnTo>
                          <a:pt x="443" y="21"/>
                        </a:lnTo>
                        <a:lnTo>
                          <a:pt x="443" y="21"/>
                        </a:lnTo>
                        <a:lnTo>
                          <a:pt x="443" y="21"/>
                        </a:lnTo>
                        <a:lnTo>
                          <a:pt x="443" y="20"/>
                        </a:lnTo>
                        <a:lnTo>
                          <a:pt x="443" y="20"/>
                        </a:lnTo>
                        <a:lnTo>
                          <a:pt x="443" y="20"/>
                        </a:lnTo>
                        <a:lnTo>
                          <a:pt x="443" y="20"/>
                        </a:lnTo>
                        <a:lnTo>
                          <a:pt x="443" y="20"/>
                        </a:lnTo>
                        <a:lnTo>
                          <a:pt x="444" y="19"/>
                        </a:lnTo>
                        <a:lnTo>
                          <a:pt x="444" y="19"/>
                        </a:lnTo>
                        <a:lnTo>
                          <a:pt x="444" y="19"/>
                        </a:lnTo>
                        <a:lnTo>
                          <a:pt x="444" y="19"/>
                        </a:lnTo>
                        <a:lnTo>
                          <a:pt x="444" y="19"/>
                        </a:lnTo>
                        <a:lnTo>
                          <a:pt x="444" y="19"/>
                        </a:lnTo>
                        <a:lnTo>
                          <a:pt x="444" y="18"/>
                        </a:lnTo>
                        <a:lnTo>
                          <a:pt x="444" y="18"/>
                        </a:lnTo>
                        <a:lnTo>
                          <a:pt x="444" y="18"/>
                        </a:lnTo>
                        <a:lnTo>
                          <a:pt x="444" y="18"/>
                        </a:lnTo>
                        <a:lnTo>
                          <a:pt x="445" y="18"/>
                        </a:lnTo>
                        <a:lnTo>
                          <a:pt x="445" y="18"/>
                        </a:lnTo>
                        <a:lnTo>
                          <a:pt x="445" y="17"/>
                        </a:lnTo>
                        <a:lnTo>
                          <a:pt x="445" y="17"/>
                        </a:lnTo>
                        <a:lnTo>
                          <a:pt x="445" y="17"/>
                        </a:lnTo>
                        <a:lnTo>
                          <a:pt x="445" y="17"/>
                        </a:lnTo>
                        <a:lnTo>
                          <a:pt x="445" y="17"/>
                        </a:lnTo>
                        <a:lnTo>
                          <a:pt x="445" y="17"/>
                        </a:lnTo>
                        <a:lnTo>
                          <a:pt x="445" y="16"/>
                        </a:lnTo>
                        <a:lnTo>
                          <a:pt x="446" y="16"/>
                        </a:lnTo>
                        <a:lnTo>
                          <a:pt x="446" y="16"/>
                        </a:lnTo>
                        <a:lnTo>
                          <a:pt x="446" y="16"/>
                        </a:lnTo>
                        <a:lnTo>
                          <a:pt x="446" y="16"/>
                        </a:lnTo>
                        <a:lnTo>
                          <a:pt x="446" y="16"/>
                        </a:lnTo>
                        <a:lnTo>
                          <a:pt x="446" y="15"/>
                        </a:lnTo>
                        <a:lnTo>
                          <a:pt x="446" y="15"/>
                        </a:lnTo>
                        <a:lnTo>
                          <a:pt x="446" y="15"/>
                        </a:lnTo>
                        <a:lnTo>
                          <a:pt x="447" y="15"/>
                        </a:lnTo>
                        <a:lnTo>
                          <a:pt x="447" y="15"/>
                        </a:lnTo>
                        <a:lnTo>
                          <a:pt x="447" y="15"/>
                        </a:lnTo>
                        <a:lnTo>
                          <a:pt x="447" y="14"/>
                        </a:lnTo>
                        <a:lnTo>
                          <a:pt x="447" y="14"/>
                        </a:lnTo>
                        <a:lnTo>
                          <a:pt x="447" y="14"/>
                        </a:lnTo>
                        <a:lnTo>
                          <a:pt x="447" y="14"/>
                        </a:lnTo>
                        <a:lnTo>
                          <a:pt x="447" y="14"/>
                        </a:lnTo>
                        <a:lnTo>
                          <a:pt x="448" y="14"/>
                        </a:lnTo>
                        <a:lnTo>
                          <a:pt x="448" y="14"/>
                        </a:lnTo>
                        <a:lnTo>
                          <a:pt x="448" y="12"/>
                        </a:lnTo>
                        <a:lnTo>
                          <a:pt x="448" y="12"/>
                        </a:lnTo>
                        <a:lnTo>
                          <a:pt x="448" y="12"/>
                        </a:lnTo>
                        <a:lnTo>
                          <a:pt x="448" y="12"/>
                        </a:lnTo>
                        <a:lnTo>
                          <a:pt x="448" y="12"/>
                        </a:lnTo>
                        <a:lnTo>
                          <a:pt x="448" y="12"/>
                        </a:lnTo>
                        <a:lnTo>
                          <a:pt x="449" y="12"/>
                        </a:lnTo>
                        <a:lnTo>
                          <a:pt x="449" y="11"/>
                        </a:lnTo>
                        <a:lnTo>
                          <a:pt x="449" y="11"/>
                        </a:lnTo>
                        <a:lnTo>
                          <a:pt x="449" y="11"/>
                        </a:lnTo>
                        <a:lnTo>
                          <a:pt x="449" y="11"/>
                        </a:lnTo>
                        <a:lnTo>
                          <a:pt x="449" y="11"/>
                        </a:lnTo>
                        <a:lnTo>
                          <a:pt x="449" y="11"/>
                        </a:lnTo>
                        <a:lnTo>
                          <a:pt x="450" y="11"/>
                        </a:lnTo>
                        <a:lnTo>
                          <a:pt x="450" y="10"/>
                        </a:lnTo>
                        <a:lnTo>
                          <a:pt x="450" y="10"/>
                        </a:lnTo>
                        <a:lnTo>
                          <a:pt x="450" y="10"/>
                        </a:lnTo>
                        <a:lnTo>
                          <a:pt x="450" y="10"/>
                        </a:lnTo>
                        <a:lnTo>
                          <a:pt x="450" y="10"/>
                        </a:lnTo>
                        <a:lnTo>
                          <a:pt x="452" y="10"/>
                        </a:lnTo>
                        <a:lnTo>
                          <a:pt x="452" y="10"/>
                        </a:lnTo>
                        <a:lnTo>
                          <a:pt x="452" y="9"/>
                        </a:lnTo>
                        <a:lnTo>
                          <a:pt x="452" y="9"/>
                        </a:lnTo>
                        <a:lnTo>
                          <a:pt x="452" y="9"/>
                        </a:lnTo>
                        <a:lnTo>
                          <a:pt x="452" y="9"/>
                        </a:lnTo>
                        <a:lnTo>
                          <a:pt x="452" y="9"/>
                        </a:lnTo>
                        <a:lnTo>
                          <a:pt x="453" y="9"/>
                        </a:lnTo>
                        <a:lnTo>
                          <a:pt x="453" y="9"/>
                        </a:lnTo>
                        <a:lnTo>
                          <a:pt x="453" y="9"/>
                        </a:lnTo>
                        <a:lnTo>
                          <a:pt x="453" y="8"/>
                        </a:lnTo>
                        <a:lnTo>
                          <a:pt x="453" y="8"/>
                        </a:lnTo>
                        <a:lnTo>
                          <a:pt x="453" y="8"/>
                        </a:lnTo>
                        <a:lnTo>
                          <a:pt x="454" y="8"/>
                        </a:lnTo>
                        <a:lnTo>
                          <a:pt x="454" y="8"/>
                        </a:lnTo>
                        <a:lnTo>
                          <a:pt x="454" y="8"/>
                        </a:lnTo>
                        <a:lnTo>
                          <a:pt x="454" y="8"/>
                        </a:lnTo>
                        <a:lnTo>
                          <a:pt x="454" y="8"/>
                        </a:lnTo>
                        <a:lnTo>
                          <a:pt x="454" y="7"/>
                        </a:lnTo>
                        <a:lnTo>
                          <a:pt x="454" y="7"/>
                        </a:lnTo>
                        <a:lnTo>
                          <a:pt x="455" y="7"/>
                        </a:lnTo>
                        <a:lnTo>
                          <a:pt x="455" y="7"/>
                        </a:lnTo>
                        <a:lnTo>
                          <a:pt x="455" y="7"/>
                        </a:lnTo>
                        <a:lnTo>
                          <a:pt x="455" y="7"/>
                        </a:lnTo>
                        <a:lnTo>
                          <a:pt x="455" y="7"/>
                        </a:lnTo>
                        <a:lnTo>
                          <a:pt x="455" y="7"/>
                        </a:lnTo>
                        <a:lnTo>
                          <a:pt x="456" y="7"/>
                        </a:lnTo>
                        <a:lnTo>
                          <a:pt x="456" y="6"/>
                        </a:lnTo>
                        <a:lnTo>
                          <a:pt x="456" y="6"/>
                        </a:lnTo>
                        <a:lnTo>
                          <a:pt x="456" y="6"/>
                        </a:lnTo>
                        <a:lnTo>
                          <a:pt x="456" y="6"/>
                        </a:lnTo>
                        <a:lnTo>
                          <a:pt x="456" y="6"/>
                        </a:lnTo>
                        <a:lnTo>
                          <a:pt x="457" y="6"/>
                        </a:lnTo>
                        <a:lnTo>
                          <a:pt x="457" y="6"/>
                        </a:lnTo>
                        <a:lnTo>
                          <a:pt x="457" y="6"/>
                        </a:lnTo>
                        <a:lnTo>
                          <a:pt x="457" y="6"/>
                        </a:lnTo>
                        <a:lnTo>
                          <a:pt x="457" y="5"/>
                        </a:lnTo>
                        <a:lnTo>
                          <a:pt x="458" y="5"/>
                        </a:lnTo>
                        <a:lnTo>
                          <a:pt x="458" y="5"/>
                        </a:lnTo>
                        <a:lnTo>
                          <a:pt x="458" y="5"/>
                        </a:lnTo>
                        <a:lnTo>
                          <a:pt x="458" y="5"/>
                        </a:lnTo>
                        <a:lnTo>
                          <a:pt x="458" y="5"/>
                        </a:lnTo>
                        <a:lnTo>
                          <a:pt x="458" y="5"/>
                        </a:lnTo>
                        <a:lnTo>
                          <a:pt x="459" y="5"/>
                        </a:lnTo>
                        <a:lnTo>
                          <a:pt x="459" y="5"/>
                        </a:lnTo>
                        <a:lnTo>
                          <a:pt x="459" y="5"/>
                        </a:lnTo>
                        <a:lnTo>
                          <a:pt x="459" y="5"/>
                        </a:lnTo>
                        <a:lnTo>
                          <a:pt x="459" y="3"/>
                        </a:lnTo>
                        <a:lnTo>
                          <a:pt x="461" y="3"/>
                        </a:lnTo>
                        <a:lnTo>
                          <a:pt x="461" y="3"/>
                        </a:lnTo>
                        <a:lnTo>
                          <a:pt x="461" y="3"/>
                        </a:lnTo>
                        <a:lnTo>
                          <a:pt x="461" y="3"/>
                        </a:lnTo>
                        <a:lnTo>
                          <a:pt x="461" y="3"/>
                        </a:lnTo>
                        <a:lnTo>
                          <a:pt x="461" y="3"/>
                        </a:lnTo>
                        <a:lnTo>
                          <a:pt x="462" y="3"/>
                        </a:lnTo>
                        <a:lnTo>
                          <a:pt x="462" y="3"/>
                        </a:lnTo>
                        <a:lnTo>
                          <a:pt x="462" y="3"/>
                        </a:lnTo>
                        <a:lnTo>
                          <a:pt x="462" y="3"/>
                        </a:lnTo>
                        <a:lnTo>
                          <a:pt x="462" y="3"/>
                        </a:lnTo>
                        <a:lnTo>
                          <a:pt x="463" y="2"/>
                        </a:lnTo>
                        <a:lnTo>
                          <a:pt x="463" y="2"/>
                        </a:lnTo>
                        <a:lnTo>
                          <a:pt x="463" y="2"/>
                        </a:lnTo>
                        <a:lnTo>
                          <a:pt x="463" y="2"/>
                        </a:lnTo>
                        <a:lnTo>
                          <a:pt x="463" y="2"/>
                        </a:lnTo>
                        <a:lnTo>
                          <a:pt x="464" y="2"/>
                        </a:lnTo>
                        <a:lnTo>
                          <a:pt x="464" y="2"/>
                        </a:lnTo>
                        <a:lnTo>
                          <a:pt x="464" y="2"/>
                        </a:lnTo>
                        <a:lnTo>
                          <a:pt x="464" y="2"/>
                        </a:lnTo>
                        <a:lnTo>
                          <a:pt x="464" y="2"/>
                        </a:lnTo>
                        <a:lnTo>
                          <a:pt x="464" y="2"/>
                        </a:lnTo>
                        <a:lnTo>
                          <a:pt x="465" y="2"/>
                        </a:lnTo>
                        <a:lnTo>
                          <a:pt x="465" y="2"/>
                        </a:lnTo>
                        <a:lnTo>
                          <a:pt x="465" y="2"/>
                        </a:lnTo>
                        <a:lnTo>
                          <a:pt x="465" y="2"/>
                        </a:lnTo>
                        <a:lnTo>
                          <a:pt x="465" y="1"/>
                        </a:lnTo>
                        <a:lnTo>
                          <a:pt x="466" y="1"/>
                        </a:lnTo>
                        <a:lnTo>
                          <a:pt x="466" y="1"/>
                        </a:lnTo>
                        <a:lnTo>
                          <a:pt x="466" y="1"/>
                        </a:lnTo>
                        <a:lnTo>
                          <a:pt x="466" y="1"/>
                        </a:lnTo>
                        <a:lnTo>
                          <a:pt x="466" y="1"/>
                        </a:lnTo>
                        <a:lnTo>
                          <a:pt x="467" y="1"/>
                        </a:lnTo>
                        <a:lnTo>
                          <a:pt x="467" y="1"/>
                        </a:lnTo>
                        <a:lnTo>
                          <a:pt x="467" y="1"/>
                        </a:lnTo>
                        <a:lnTo>
                          <a:pt x="467" y="1"/>
                        </a:lnTo>
                        <a:lnTo>
                          <a:pt x="467" y="1"/>
                        </a:lnTo>
                        <a:lnTo>
                          <a:pt x="469" y="1"/>
                        </a:lnTo>
                        <a:lnTo>
                          <a:pt x="469" y="1"/>
                        </a:lnTo>
                        <a:lnTo>
                          <a:pt x="469" y="1"/>
                        </a:lnTo>
                        <a:lnTo>
                          <a:pt x="469" y="1"/>
                        </a:lnTo>
                        <a:lnTo>
                          <a:pt x="469" y="1"/>
                        </a:lnTo>
                        <a:lnTo>
                          <a:pt x="470" y="1"/>
                        </a:lnTo>
                        <a:lnTo>
                          <a:pt x="470" y="1"/>
                        </a:lnTo>
                        <a:lnTo>
                          <a:pt x="470" y="1"/>
                        </a:lnTo>
                        <a:lnTo>
                          <a:pt x="470" y="1"/>
                        </a:lnTo>
                        <a:lnTo>
                          <a:pt x="471" y="1"/>
                        </a:lnTo>
                        <a:lnTo>
                          <a:pt x="471" y="1"/>
                        </a:lnTo>
                        <a:lnTo>
                          <a:pt x="471" y="0"/>
                        </a:lnTo>
                        <a:lnTo>
                          <a:pt x="471" y="0"/>
                        </a:lnTo>
                        <a:lnTo>
                          <a:pt x="471" y="0"/>
                        </a:lnTo>
                        <a:lnTo>
                          <a:pt x="472" y="0"/>
                        </a:lnTo>
                        <a:lnTo>
                          <a:pt x="472" y="0"/>
                        </a:lnTo>
                        <a:lnTo>
                          <a:pt x="472" y="0"/>
                        </a:lnTo>
                        <a:lnTo>
                          <a:pt x="472" y="0"/>
                        </a:lnTo>
                        <a:lnTo>
                          <a:pt x="472" y="0"/>
                        </a:lnTo>
                        <a:lnTo>
                          <a:pt x="473" y="0"/>
                        </a:lnTo>
                        <a:lnTo>
                          <a:pt x="473" y="0"/>
                        </a:lnTo>
                        <a:lnTo>
                          <a:pt x="473" y="0"/>
                        </a:lnTo>
                        <a:lnTo>
                          <a:pt x="473" y="0"/>
                        </a:lnTo>
                        <a:lnTo>
                          <a:pt x="473" y="0"/>
                        </a:lnTo>
                        <a:lnTo>
                          <a:pt x="474" y="0"/>
                        </a:lnTo>
                        <a:lnTo>
                          <a:pt x="474" y="0"/>
                        </a:lnTo>
                        <a:lnTo>
                          <a:pt x="474" y="0"/>
                        </a:lnTo>
                        <a:lnTo>
                          <a:pt x="474" y="0"/>
                        </a:lnTo>
                        <a:lnTo>
                          <a:pt x="475" y="0"/>
                        </a:lnTo>
                        <a:lnTo>
                          <a:pt x="475" y="0"/>
                        </a:lnTo>
                        <a:lnTo>
                          <a:pt x="475" y="0"/>
                        </a:lnTo>
                        <a:lnTo>
                          <a:pt x="475" y="0"/>
                        </a:lnTo>
                        <a:lnTo>
                          <a:pt x="475" y="0"/>
                        </a:lnTo>
                        <a:lnTo>
                          <a:pt x="476" y="0"/>
                        </a:lnTo>
                        <a:lnTo>
                          <a:pt x="476" y="0"/>
                        </a:lnTo>
                        <a:lnTo>
                          <a:pt x="476" y="0"/>
                        </a:lnTo>
                        <a:lnTo>
                          <a:pt x="476" y="0"/>
                        </a:lnTo>
                        <a:lnTo>
                          <a:pt x="476" y="0"/>
                        </a:lnTo>
                        <a:lnTo>
                          <a:pt x="478" y="0"/>
                        </a:lnTo>
                        <a:lnTo>
                          <a:pt x="478" y="0"/>
                        </a:lnTo>
                        <a:lnTo>
                          <a:pt x="478" y="0"/>
                        </a:lnTo>
                        <a:lnTo>
                          <a:pt x="478" y="0"/>
                        </a:lnTo>
                        <a:lnTo>
                          <a:pt x="479" y="0"/>
                        </a:lnTo>
                        <a:lnTo>
                          <a:pt x="479" y="0"/>
                        </a:lnTo>
                        <a:lnTo>
                          <a:pt x="479" y="0"/>
                        </a:lnTo>
                        <a:lnTo>
                          <a:pt x="479" y="0"/>
                        </a:lnTo>
                        <a:lnTo>
                          <a:pt x="479" y="0"/>
                        </a:lnTo>
                        <a:lnTo>
                          <a:pt x="480" y="0"/>
                        </a:lnTo>
                        <a:lnTo>
                          <a:pt x="480" y="0"/>
                        </a:lnTo>
                        <a:lnTo>
                          <a:pt x="480" y="0"/>
                        </a:lnTo>
                        <a:lnTo>
                          <a:pt x="480" y="0"/>
                        </a:lnTo>
                        <a:lnTo>
                          <a:pt x="480" y="0"/>
                        </a:lnTo>
                        <a:lnTo>
                          <a:pt x="481" y="0"/>
                        </a:lnTo>
                        <a:lnTo>
                          <a:pt x="481" y="0"/>
                        </a:lnTo>
                        <a:lnTo>
                          <a:pt x="481" y="0"/>
                        </a:lnTo>
                        <a:lnTo>
                          <a:pt x="481" y="0"/>
                        </a:lnTo>
                        <a:lnTo>
                          <a:pt x="481" y="0"/>
                        </a:lnTo>
                        <a:lnTo>
                          <a:pt x="482" y="0"/>
                        </a:lnTo>
                        <a:lnTo>
                          <a:pt x="482" y="1"/>
                        </a:lnTo>
                        <a:lnTo>
                          <a:pt x="482" y="1"/>
                        </a:lnTo>
                        <a:lnTo>
                          <a:pt x="482" y="1"/>
                        </a:lnTo>
                        <a:lnTo>
                          <a:pt x="482" y="1"/>
                        </a:lnTo>
                        <a:lnTo>
                          <a:pt x="483" y="1"/>
                        </a:lnTo>
                        <a:lnTo>
                          <a:pt x="483" y="1"/>
                        </a:lnTo>
                        <a:lnTo>
                          <a:pt x="483" y="1"/>
                        </a:lnTo>
                        <a:lnTo>
                          <a:pt x="483" y="1"/>
                        </a:lnTo>
                        <a:lnTo>
                          <a:pt x="484" y="1"/>
                        </a:lnTo>
                        <a:lnTo>
                          <a:pt x="484" y="1"/>
                        </a:lnTo>
                        <a:lnTo>
                          <a:pt x="484" y="1"/>
                        </a:lnTo>
                        <a:lnTo>
                          <a:pt x="484" y="1"/>
                        </a:lnTo>
                        <a:lnTo>
                          <a:pt x="484" y="1"/>
                        </a:lnTo>
                        <a:lnTo>
                          <a:pt x="485" y="1"/>
                        </a:lnTo>
                        <a:lnTo>
                          <a:pt x="485" y="1"/>
                        </a:lnTo>
                        <a:lnTo>
                          <a:pt x="485" y="1"/>
                        </a:lnTo>
                        <a:lnTo>
                          <a:pt x="485" y="1"/>
                        </a:lnTo>
                        <a:lnTo>
                          <a:pt x="485" y="1"/>
                        </a:lnTo>
                        <a:lnTo>
                          <a:pt x="487" y="1"/>
                        </a:lnTo>
                        <a:lnTo>
                          <a:pt x="487" y="1"/>
                        </a:lnTo>
                        <a:lnTo>
                          <a:pt x="487" y="1"/>
                        </a:lnTo>
                        <a:lnTo>
                          <a:pt x="487" y="1"/>
                        </a:lnTo>
                        <a:lnTo>
                          <a:pt x="487" y="2"/>
                        </a:lnTo>
                        <a:lnTo>
                          <a:pt x="488" y="2"/>
                        </a:lnTo>
                        <a:lnTo>
                          <a:pt x="488" y="2"/>
                        </a:lnTo>
                        <a:lnTo>
                          <a:pt x="488" y="2"/>
                        </a:lnTo>
                        <a:lnTo>
                          <a:pt x="488" y="2"/>
                        </a:lnTo>
                        <a:lnTo>
                          <a:pt x="488" y="2"/>
                        </a:lnTo>
                        <a:lnTo>
                          <a:pt x="488" y="2"/>
                        </a:lnTo>
                        <a:lnTo>
                          <a:pt x="489" y="2"/>
                        </a:lnTo>
                        <a:lnTo>
                          <a:pt x="489" y="2"/>
                        </a:lnTo>
                        <a:lnTo>
                          <a:pt x="489" y="2"/>
                        </a:lnTo>
                        <a:lnTo>
                          <a:pt x="489" y="2"/>
                        </a:lnTo>
                        <a:lnTo>
                          <a:pt x="489" y="2"/>
                        </a:lnTo>
                        <a:lnTo>
                          <a:pt x="490" y="2"/>
                        </a:lnTo>
                        <a:lnTo>
                          <a:pt x="490" y="2"/>
                        </a:lnTo>
                        <a:lnTo>
                          <a:pt x="490" y="2"/>
                        </a:lnTo>
                        <a:lnTo>
                          <a:pt x="490" y="3"/>
                        </a:lnTo>
                        <a:lnTo>
                          <a:pt x="490" y="3"/>
                        </a:lnTo>
                        <a:lnTo>
                          <a:pt x="491" y="3"/>
                        </a:lnTo>
                        <a:lnTo>
                          <a:pt x="491" y="3"/>
                        </a:lnTo>
                        <a:lnTo>
                          <a:pt x="491" y="3"/>
                        </a:lnTo>
                        <a:lnTo>
                          <a:pt x="491" y="3"/>
                        </a:lnTo>
                        <a:lnTo>
                          <a:pt x="491" y="3"/>
                        </a:lnTo>
                        <a:lnTo>
                          <a:pt x="492" y="3"/>
                        </a:lnTo>
                        <a:lnTo>
                          <a:pt x="492" y="3"/>
                        </a:lnTo>
                        <a:lnTo>
                          <a:pt x="492" y="3"/>
                        </a:lnTo>
                        <a:lnTo>
                          <a:pt x="492" y="3"/>
                        </a:lnTo>
                        <a:lnTo>
                          <a:pt x="492" y="3"/>
                        </a:lnTo>
                        <a:lnTo>
                          <a:pt x="492" y="5"/>
                        </a:lnTo>
                        <a:lnTo>
                          <a:pt x="493" y="5"/>
                        </a:lnTo>
                        <a:lnTo>
                          <a:pt x="493" y="5"/>
                        </a:lnTo>
                        <a:lnTo>
                          <a:pt x="493" y="5"/>
                        </a:lnTo>
                        <a:lnTo>
                          <a:pt x="493" y="5"/>
                        </a:lnTo>
                        <a:lnTo>
                          <a:pt x="493" y="5"/>
                        </a:lnTo>
                        <a:lnTo>
                          <a:pt x="494" y="5"/>
                        </a:lnTo>
                        <a:lnTo>
                          <a:pt x="494" y="5"/>
                        </a:lnTo>
                        <a:lnTo>
                          <a:pt x="494" y="5"/>
                        </a:lnTo>
                        <a:lnTo>
                          <a:pt x="494" y="5"/>
                        </a:lnTo>
                        <a:lnTo>
                          <a:pt x="494" y="5"/>
                        </a:lnTo>
                        <a:lnTo>
                          <a:pt x="494" y="6"/>
                        </a:lnTo>
                        <a:lnTo>
                          <a:pt x="496" y="6"/>
                        </a:lnTo>
                        <a:lnTo>
                          <a:pt x="496" y="6"/>
                        </a:lnTo>
                        <a:lnTo>
                          <a:pt x="496" y="6"/>
                        </a:lnTo>
                        <a:lnTo>
                          <a:pt x="496" y="6"/>
                        </a:lnTo>
                        <a:lnTo>
                          <a:pt x="496" y="6"/>
                        </a:lnTo>
                        <a:lnTo>
                          <a:pt x="496" y="6"/>
                        </a:lnTo>
                        <a:lnTo>
                          <a:pt x="497" y="6"/>
                        </a:lnTo>
                        <a:lnTo>
                          <a:pt x="497" y="6"/>
                        </a:lnTo>
                        <a:lnTo>
                          <a:pt x="497" y="7"/>
                        </a:lnTo>
                        <a:lnTo>
                          <a:pt x="497" y="7"/>
                        </a:lnTo>
                        <a:lnTo>
                          <a:pt x="497" y="7"/>
                        </a:lnTo>
                        <a:lnTo>
                          <a:pt x="497" y="7"/>
                        </a:lnTo>
                        <a:lnTo>
                          <a:pt x="498" y="7"/>
                        </a:lnTo>
                        <a:lnTo>
                          <a:pt x="498" y="7"/>
                        </a:lnTo>
                        <a:lnTo>
                          <a:pt x="498" y="7"/>
                        </a:lnTo>
                        <a:lnTo>
                          <a:pt x="498" y="7"/>
                        </a:lnTo>
                        <a:lnTo>
                          <a:pt x="498" y="7"/>
                        </a:lnTo>
                        <a:lnTo>
                          <a:pt x="498" y="8"/>
                        </a:lnTo>
                        <a:lnTo>
                          <a:pt x="499" y="8"/>
                        </a:lnTo>
                        <a:lnTo>
                          <a:pt x="499" y="8"/>
                        </a:lnTo>
                        <a:lnTo>
                          <a:pt x="499" y="8"/>
                        </a:lnTo>
                        <a:lnTo>
                          <a:pt x="499" y="8"/>
                        </a:lnTo>
                        <a:lnTo>
                          <a:pt x="499" y="8"/>
                        </a:lnTo>
                        <a:lnTo>
                          <a:pt x="499" y="8"/>
                        </a:lnTo>
                        <a:lnTo>
                          <a:pt x="500" y="8"/>
                        </a:lnTo>
                        <a:lnTo>
                          <a:pt x="500" y="9"/>
                        </a:lnTo>
                        <a:lnTo>
                          <a:pt x="500" y="9"/>
                        </a:lnTo>
                        <a:lnTo>
                          <a:pt x="500" y="9"/>
                        </a:lnTo>
                        <a:lnTo>
                          <a:pt x="500" y="9"/>
                        </a:lnTo>
                        <a:lnTo>
                          <a:pt x="500" y="9"/>
                        </a:lnTo>
                        <a:lnTo>
                          <a:pt x="500" y="9"/>
                        </a:lnTo>
                        <a:lnTo>
                          <a:pt x="501" y="9"/>
                        </a:lnTo>
                        <a:lnTo>
                          <a:pt x="501" y="9"/>
                        </a:lnTo>
                        <a:lnTo>
                          <a:pt x="501" y="10"/>
                        </a:lnTo>
                        <a:lnTo>
                          <a:pt x="501" y="10"/>
                        </a:lnTo>
                        <a:lnTo>
                          <a:pt x="501" y="10"/>
                        </a:lnTo>
                        <a:lnTo>
                          <a:pt x="501" y="10"/>
                        </a:lnTo>
                        <a:lnTo>
                          <a:pt x="502" y="10"/>
                        </a:lnTo>
                        <a:lnTo>
                          <a:pt x="502" y="10"/>
                        </a:lnTo>
                        <a:lnTo>
                          <a:pt x="502" y="10"/>
                        </a:lnTo>
                        <a:lnTo>
                          <a:pt x="502" y="11"/>
                        </a:lnTo>
                        <a:lnTo>
                          <a:pt x="502" y="11"/>
                        </a:lnTo>
                        <a:lnTo>
                          <a:pt x="502" y="11"/>
                        </a:lnTo>
                        <a:lnTo>
                          <a:pt x="502" y="11"/>
                        </a:lnTo>
                        <a:lnTo>
                          <a:pt x="503" y="11"/>
                        </a:lnTo>
                        <a:lnTo>
                          <a:pt x="503" y="11"/>
                        </a:lnTo>
                        <a:lnTo>
                          <a:pt x="503" y="11"/>
                        </a:lnTo>
                        <a:lnTo>
                          <a:pt x="503" y="12"/>
                        </a:lnTo>
                        <a:lnTo>
                          <a:pt x="503" y="12"/>
                        </a:lnTo>
                        <a:lnTo>
                          <a:pt x="503" y="12"/>
                        </a:lnTo>
                        <a:lnTo>
                          <a:pt x="503" y="12"/>
                        </a:lnTo>
                        <a:lnTo>
                          <a:pt x="505" y="12"/>
                        </a:lnTo>
                        <a:lnTo>
                          <a:pt x="505" y="12"/>
                        </a:lnTo>
                        <a:lnTo>
                          <a:pt x="505" y="12"/>
                        </a:lnTo>
                        <a:lnTo>
                          <a:pt x="505" y="14"/>
                        </a:lnTo>
                        <a:lnTo>
                          <a:pt x="505" y="14"/>
                        </a:lnTo>
                        <a:lnTo>
                          <a:pt x="505" y="14"/>
                        </a:lnTo>
                        <a:lnTo>
                          <a:pt x="505" y="14"/>
                        </a:lnTo>
                        <a:lnTo>
                          <a:pt x="505" y="14"/>
                        </a:lnTo>
                        <a:lnTo>
                          <a:pt x="506" y="14"/>
                        </a:lnTo>
                        <a:lnTo>
                          <a:pt x="506" y="14"/>
                        </a:lnTo>
                        <a:lnTo>
                          <a:pt x="506" y="15"/>
                        </a:lnTo>
                        <a:lnTo>
                          <a:pt x="506" y="15"/>
                        </a:lnTo>
                        <a:lnTo>
                          <a:pt x="506" y="15"/>
                        </a:lnTo>
                        <a:lnTo>
                          <a:pt x="506" y="15"/>
                        </a:lnTo>
                        <a:lnTo>
                          <a:pt x="506" y="15"/>
                        </a:lnTo>
                        <a:lnTo>
                          <a:pt x="506" y="15"/>
                        </a:lnTo>
                        <a:lnTo>
                          <a:pt x="507" y="16"/>
                        </a:lnTo>
                        <a:lnTo>
                          <a:pt x="507" y="16"/>
                        </a:lnTo>
                        <a:lnTo>
                          <a:pt x="507" y="16"/>
                        </a:lnTo>
                        <a:lnTo>
                          <a:pt x="507" y="16"/>
                        </a:lnTo>
                        <a:lnTo>
                          <a:pt x="507" y="16"/>
                        </a:lnTo>
                        <a:lnTo>
                          <a:pt x="507" y="16"/>
                        </a:lnTo>
                        <a:lnTo>
                          <a:pt x="507" y="17"/>
                        </a:lnTo>
                        <a:lnTo>
                          <a:pt x="507" y="17"/>
                        </a:lnTo>
                        <a:lnTo>
                          <a:pt x="507" y="17"/>
                        </a:lnTo>
                        <a:lnTo>
                          <a:pt x="508" y="17"/>
                        </a:lnTo>
                        <a:lnTo>
                          <a:pt x="508" y="17"/>
                        </a:lnTo>
                        <a:lnTo>
                          <a:pt x="508" y="17"/>
                        </a:lnTo>
                        <a:lnTo>
                          <a:pt x="508" y="18"/>
                        </a:lnTo>
                        <a:lnTo>
                          <a:pt x="508" y="18"/>
                        </a:lnTo>
                        <a:lnTo>
                          <a:pt x="508" y="18"/>
                        </a:lnTo>
                        <a:lnTo>
                          <a:pt x="508" y="18"/>
                        </a:lnTo>
                        <a:lnTo>
                          <a:pt x="508" y="18"/>
                        </a:lnTo>
                        <a:lnTo>
                          <a:pt x="508" y="18"/>
                        </a:lnTo>
                        <a:lnTo>
                          <a:pt x="509" y="19"/>
                        </a:lnTo>
                        <a:lnTo>
                          <a:pt x="509" y="19"/>
                        </a:lnTo>
                        <a:lnTo>
                          <a:pt x="509" y="19"/>
                        </a:lnTo>
                        <a:lnTo>
                          <a:pt x="509" y="19"/>
                        </a:lnTo>
                        <a:lnTo>
                          <a:pt x="509" y="19"/>
                        </a:lnTo>
                        <a:lnTo>
                          <a:pt x="509" y="19"/>
                        </a:lnTo>
                        <a:lnTo>
                          <a:pt x="509" y="20"/>
                        </a:lnTo>
                        <a:lnTo>
                          <a:pt x="509" y="20"/>
                        </a:lnTo>
                        <a:lnTo>
                          <a:pt x="509" y="20"/>
                        </a:lnTo>
                        <a:lnTo>
                          <a:pt x="509" y="20"/>
                        </a:lnTo>
                        <a:lnTo>
                          <a:pt x="510" y="20"/>
                        </a:lnTo>
                        <a:lnTo>
                          <a:pt x="510" y="21"/>
                        </a:lnTo>
                        <a:lnTo>
                          <a:pt x="510" y="21"/>
                        </a:lnTo>
                        <a:lnTo>
                          <a:pt x="510" y="21"/>
                        </a:lnTo>
                        <a:lnTo>
                          <a:pt x="510" y="21"/>
                        </a:lnTo>
                        <a:lnTo>
                          <a:pt x="510" y="21"/>
                        </a:lnTo>
                        <a:lnTo>
                          <a:pt x="510" y="21"/>
                        </a:lnTo>
                        <a:lnTo>
                          <a:pt x="510" y="23"/>
                        </a:lnTo>
                        <a:lnTo>
                          <a:pt x="510" y="23"/>
                        </a:lnTo>
                        <a:lnTo>
                          <a:pt x="510" y="23"/>
                        </a:lnTo>
                        <a:lnTo>
                          <a:pt x="510" y="23"/>
                        </a:lnTo>
                        <a:lnTo>
                          <a:pt x="510" y="23"/>
                        </a:lnTo>
                        <a:lnTo>
                          <a:pt x="511" y="24"/>
                        </a:lnTo>
                        <a:lnTo>
                          <a:pt x="511" y="24"/>
                        </a:lnTo>
                        <a:lnTo>
                          <a:pt x="511" y="24"/>
                        </a:lnTo>
                        <a:lnTo>
                          <a:pt x="511" y="24"/>
                        </a:lnTo>
                        <a:lnTo>
                          <a:pt x="511" y="24"/>
                        </a:lnTo>
                        <a:lnTo>
                          <a:pt x="511" y="24"/>
                        </a:lnTo>
                        <a:lnTo>
                          <a:pt x="511" y="25"/>
                        </a:lnTo>
                        <a:lnTo>
                          <a:pt x="511" y="25"/>
                        </a:lnTo>
                        <a:lnTo>
                          <a:pt x="511" y="25"/>
                        </a:lnTo>
                        <a:lnTo>
                          <a:pt x="511" y="25"/>
                        </a:lnTo>
                        <a:lnTo>
                          <a:pt x="511" y="25"/>
                        </a:lnTo>
                        <a:lnTo>
                          <a:pt x="511" y="26"/>
                        </a:lnTo>
                        <a:lnTo>
                          <a:pt x="511" y="26"/>
                        </a:lnTo>
                        <a:lnTo>
                          <a:pt x="512" y="26"/>
                        </a:lnTo>
                        <a:lnTo>
                          <a:pt x="512" y="26"/>
                        </a:lnTo>
                        <a:lnTo>
                          <a:pt x="512" y="26"/>
                        </a:lnTo>
                        <a:lnTo>
                          <a:pt x="512" y="27"/>
                        </a:lnTo>
                        <a:lnTo>
                          <a:pt x="512" y="27"/>
                        </a:lnTo>
                        <a:lnTo>
                          <a:pt x="512" y="27"/>
                        </a:lnTo>
                        <a:lnTo>
                          <a:pt x="512" y="27"/>
                        </a:lnTo>
                        <a:lnTo>
                          <a:pt x="512" y="27"/>
                        </a:lnTo>
                        <a:lnTo>
                          <a:pt x="512" y="28"/>
                        </a:lnTo>
                        <a:lnTo>
                          <a:pt x="512" y="28"/>
                        </a:lnTo>
                        <a:lnTo>
                          <a:pt x="512" y="28"/>
                        </a:lnTo>
                        <a:lnTo>
                          <a:pt x="512" y="28"/>
                        </a:lnTo>
                        <a:lnTo>
                          <a:pt x="512" y="28"/>
                        </a:lnTo>
                        <a:lnTo>
                          <a:pt x="512" y="29"/>
                        </a:lnTo>
                        <a:lnTo>
                          <a:pt x="512" y="29"/>
                        </a:lnTo>
                        <a:lnTo>
                          <a:pt x="512" y="29"/>
                        </a:lnTo>
                        <a:lnTo>
                          <a:pt x="512" y="29"/>
                        </a:lnTo>
                        <a:lnTo>
                          <a:pt x="512" y="29"/>
                        </a:lnTo>
                        <a:lnTo>
                          <a:pt x="512" y="30"/>
                        </a:lnTo>
                        <a:lnTo>
                          <a:pt x="514" y="30"/>
                        </a:lnTo>
                        <a:lnTo>
                          <a:pt x="514" y="30"/>
                        </a:lnTo>
                        <a:lnTo>
                          <a:pt x="514" y="30"/>
                        </a:lnTo>
                        <a:lnTo>
                          <a:pt x="514" y="30"/>
                        </a:lnTo>
                        <a:lnTo>
                          <a:pt x="514" y="32"/>
                        </a:lnTo>
                        <a:lnTo>
                          <a:pt x="514" y="32"/>
                        </a:lnTo>
                        <a:lnTo>
                          <a:pt x="514" y="32"/>
                        </a:lnTo>
                        <a:lnTo>
                          <a:pt x="514" y="32"/>
                        </a:lnTo>
                        <a:lnTo>
                          <a:pt x="514" y="32"/>
                        </a:lnTo>
                        <a:lnTo>
                          <a:pt x="514" y="33"/>
                        </a:lnTo>
                        <a:lnTo>
                          <a:pt x="514" y="33"/>
                        </a:lnTo>
                        <a:lnTo>
                          <a:pt x="514" y="33"/>
                        </a:lnTo>
                        <a:lnTo>
                          <a:pt x="514" y="33"/>
                        </a:lnTo>
                        <a:lnTo>
                          <a:pt x="514" y="34"/>
                        </a:lnTo>
                        <a:lnTo>
                          <a:pt x="514" y="34"/>
                        </a:lnTo>
                        <a:lnTo>
                          <a:pt x="514" y="34"/>
                        </a:lnTo>
                        <a:lnTo>
                          <a:pt x="514" y="34"/>
                        </a:lnTo>
                        <a:lnTo>
                          <a:pt x="514" y="34"/>
                        </a:lnTo>
                        <a:lnTo>
                          <a:pt x="514" y="35"/>
                        </a:lnTo>
                        <a:lnTo>
                          <a:pt x="514" y="35"/>
                        </a:lnTo>
                        <a:lnTo>
                          <a:pt x="514" y="35"/>
                        </a:lnTo>
                        <a:lnTo>
                          <a:pt x="514" y="35"/>
                        </a:lnTo>
                        <a:lnTo>
                          <a:pt x="514" y="35"/>
                        </a:lnTo>
                        <a:lnTo>
                          <a:pt x="514" y="36"/>
                        </a:lnTo>
                        <a:lnTo>
                          <a:pt x="514" y="36"/>
                        </a:lnTo>
                        <a:lnTo>
                          <a:pt x="514" y="36"/>
                        </a:lnTo>
                        <a:lnTo>
                          <a:pt x="514" y="36"/>
                        </a:lnTo>
                        <a:lnTo>
                          <a:pt x="514" y="36"/>
                        </a:lnTo>
                        <a:lnTo>
                          <a:pt x="514" y="37"/>
                        </a:lnTo>
                        <a:lnTo>
                          <a:pt x="514" y="37"/>
                        </a:lnTo>
                        <a:lnTo>
                          <a:pt x="514" y="37"/>
                        </a:lnTo>
                        <a:lnTo>
                          <a:pt x="514" y="37"/>
                        </a:lnTo>
                        <a:lnTo>
                          <a:pt x="514" y="38"/>
                        </a:lnTo>
                        <a:lnTo>
                          <a:pt x="514" y="38"/>
                        </a:lnTo>
                        <a:lnTo>
                          <a:pt x="514" y="38"/>
                        </a:lnTo>
                        <a:lnTo>
                          <a:pt x="514" y="38"/>
                        </a:lnTo>
                        <a:lnTo>
                          <a:pt x="514" y="38"/>
                        </a:lnTo>
                        <a:lnTo>
                          <a:pt x="514" y="39"/>
                        </a:lnTo>
                        <a:lnTo>
                          <a:pt x="514" y="39"/>
                        </a:lnTo>
                        <a:lnTo>
                          <a:pt x="514" y="39"/>
                        </a:lnTo>
                        <a:lnTo>
                          <a:pt x="514" y="39"/>
                        </a:lnTo>
                        <a:lnTo>
                          <a:pt x="514" y="39"/>
                        </a:lnTo>
                        <a:lnTo>
                          <a:pt x="514" y="41"/>
                        </a:lnTo>
                        <a:lnTo>
                          <a:pt x="514" y="41"/>
                        </a:lnTo>
                        <a:lnTo>
                          <a:pt x="514" y="41"/>
                        </a:lnTo>
                        <a:lnTo>
                          <a:pt x="514" y="41"/>
                        </a:lnTo>
                        <a:lnTo>
                          <a:pt x="514" y="42"/>
                        </a:lnTo>
                        <a:lnTo>
                          <a:pt x="514" y="42"/>
                        </a:lnTo>
                        <a:lnTo>
                          <a:pt x="514" y="42"/>
                        </a:lnTo>
                        <a:lnTo>
                          <a:pt x="514" y="42"/>
                        </a:lnTo>
                        <a:lnTo>
                          <a:pt x="514" y="42"/>
                        </a:lnTo>
                        <a:lnTo>
                          <a:pt x="514" y="43"/>
                        </a:lnTo>
                        <a:lnTo>
                          <a:pt x="514" y="43"/>
                        </a:lnTo>
                        <a:lnTo>
                          <a:pt x="514" y="43"/>
                        </a:lnTo>
                        <a:lnTo>
                          <a:pt x="514" y="43"/>
                        </a:lnTo>
                        <a:lnTo>
                          <a:pt x="514" y="43"/>
                        </a:lnTo>
                        <a:lnTo>
                          <a:pt x="514" y="44"/>
                        </a:lnTo>
                        <a:lnTo>
                          <a:pt x="514" y="44"/>
                        </a:lnTo>
                        <a:lnTo>
                          <a:pt x="514" y="44"/>
                        </a:lnTo>
                        <a:lnTo>
                          <a:pt x="514" y="44"/>
                        </a:lnTo>
                        <a:lnTo>
                          <a:pt x="514" y="44"/>
                        </a:lnTo>
                        <a:lnTo>
                          <a:pt x="514" y="45"/>
                        </a:lnTo>
                        <a:lnTo>
                          <a:pt x="514" y="45"/>
                        </a:lnTo>
                        <a:lnTo>
                          <a:pt x="514" y="45"/>
                        </a:lnTo>
                        <a:lnTo>
                          <a:pt x="514" y="45"/>
                        </a:lnTo>
                        <a:lnTo>
                          <a:pt x="512" y="45"/>
                        </a:lnTo>
                        <a:lnTo>
                          <a:pt x="512" y="46"/>
                        </a:lnTo>
                        <a:lnTo>
                          <a:pt x="512" y="46"/>
                        </a:lnTo>
                        <a:lnTo>
                          <a:pt x="512" y="46"/>
                        </a:lnTo>
                        <a:lnTo>
                          <a:pt x="512" y="46"/>
                        </a:lnTo>
                        <a:lnTo>
                          <a:pt x="512" y="46"/>
                        </a:lnTo>
                        <a:lnTo>
                          <a:pt x="512" y="47"/>
                        </a:lnTo>
                        <a:lnTo>
                          <a:pt x="512" y="47"/>
                        </a:lnTo>
                        <a:lnTo>
                          <a:pt x="512" y="47"/>
                        </a:lnTo>
                        <a:lnTo>
                          <a:pt x="512" y="47"/>
                        </a:lnTo>
                        <a:lnTo>
                          <a:pt x="512" y="47"/>
                        </a:lnTo>
                        <a:lnTo>
                          <a:pt x="512" y="48"/>
                        </a:lnTo>
                        <a:lnTo>
                          <a:pt x="512" y="48"/>
                        </a:lnTo>
                        <a:lnTo>
                          <a:pt x="512" y="48"/>
                        </a:lnTo>
                        <a:lnTo>
                          <a:pt x="512" y="48"/>
                        </a:lnTo>
                        <a:lnTo>
                          <a:pt x="512" y="48"/>
                        </a:lnTo>
                        <a:lnTo>
                          <a:pt x="512" y="50"/>
                        </a:lnTo>
                        <a:lnTo>
                          <a:pt x="512" y="50"/>
                        </a:lnTo>
                        <a:lnTo>
                          <a:pt x="512" y="50"/>
                        </a:lnTo>
                        <a:lnTo>
                          <a:pt x="511" y="50"/>
                        </a:lnTo>
                        <a:lnTo>
                          <a:pt x="511" y="50"/>
                        </a:lnTo>
                        <a:lnTo>
                          <a:pt x="511" y="51"/>
                        </a:lnTo>
                        <a:lnTo>
                          <a:pt x="511" y="51"/>
                        </a:lnTo>
                        <a:lnTo>
                          <a:pt x="511" y="51"/>
                        </a:lnTo>
                        <a:lnTo>
                          <a:pt x="511" y="51"/>
                        </a:lnTo>
                        <a:lnTo>
                          <a:pt x="511" y="51"/>
                        </a:lnTo>
                        <a:lnTo>
                          <a:pt x="511" y="52"/>
                        </a:lnTo>
                        <a:lnTo>
                          <a:pt x="511" y="52"/>
                        </a:lnTo>
                        <a:lnTo>
                          <a:pt x="511" y="52"/>
                        </a:lnTo>
                        <a:lnTo>
                          <a:pt x="511" y="52"/>
                        </a:lnTo>
                        <a:lnTo>
                          <a:pt x="511" y="52"/>
                        </a:lnTo>
                        <a:lnTo>
                          <a:pt x="511" y="53"/>
                        </a:lnTo>
                        <a:lnTo>
                          <a:pt x="510" y="53"/>
                        </a:lnTo>
                        <a:lnTo>
                          <a:pt x="510" y="53"/>
                        </a:lnTo>
                        <a:lnTo>
                          <a:pt x="510" y="53"/>
                        </a:lnTo>
                        <a:lnTo>
                          <a:pt x="510" y="53"/>
                        </a:lnTo>
                        <a:lnTo>
                          <a:pt x="510" y="53"/>
                        </a:lnTo>
                        <a:lnTo>
                          <a:pt x="510" y="54"/>
                        </a:lnTo>
                        <a:lnTo>
                          <a:pt x="510" y="54"/>
                        </a:lnTo>
                        <a:lnTo>
                          <a:pt x="510" y="54"/>
                        </a:lnTo>
                        <a:lnTo>
                          <a:pt x="510" y="54"/>
                        </a:lnTo>
                        <a:lnTo>
                          <a:pt x="510" y="54"/>
                        </a:lnTo>
                        <a:lnTo>
                          <a:pt x="510" y="55"/>
                        </a:lnTo>
                        <a:lnTo>
                          <a:pt x="510" y="55"/>
                        </a:lnTo>
                        <a:lnTo>
                          <a:pt x="509" y="55"/>
                        </a:lnTo>
                        <a:lnTo>
                          <a:pt x="509" y="55"/>
                        </a:lnTo>
                        <a:lnTo>
                          <a:pt x="509" y="55"/>
                        </a:lnTo>
                        <a:lnTo>
                          <a:pt x="509" y="55"/>
                        </a:lnTo>
                        <a:lnTo>
                          <a:pt x="509" y="56"/>
                        </a:lnTo>
                        <a:lnTo>
                          <a:pt x="509" y="56"/>
                        </a:lnTo>
                        <a:lnTo>
                          <a:pt x="509" y="56"/>
                        </a:lnTo>
                        <a:lnTo>
                          <a:pt x="509" y="56"/>
                        </a:lnTo>
                        <a:lnTo>
                          <a:pt x="509" y="56"/>
                        </a:lnTo>
                        <a:lnTo>
                          <a:pt x="509" y="57"/>
                        </a:lnTo>
                        <a:lnTo>
                          <a:pt x="508" y="57"/>
                        </a:lnTo>
                        <a:lnTo>
                          <a:pt x="508" y="57"/>
                        </a:lnTo>
                        <a:lnTo>
                          <a:pt x="508" y="57"/>
                        </a:lnTo>
                        <a:lnTo>
                          <a:pt x="508" y="57"/>
                        </a:lnTo>
                        <a:lnTo>
                          <a:pt x="508" y="57"/>
                        </a:lnTo>
                        <a:lnTo>
                          <a:pt x="508" y="59"/>
                        </a:lnTo>
                        <a:lnTo>
                          <a:pt x="508" y="59"/>
                        </a:lnTo>
                        <a:lnTo>
                          <a:pt x="508" y="59"/>
                        </a:lnTo>
                        <a:lnTo>
                          <a:pt x="508" y="59"/>
                        </a:lnTo>
                        <a:lnTo>
                          <a:pt x="507" y="59"/>
                        </a:lnTo>
                        <a:lnTo>
                          <a:pt x="507" y="59"/>
                        </a:lnTo>
                        <a:lnTo>
                          <a:pt x="507" y="60"/>
                        </a:lnTo>
                        <a:lnTo>
                          <a:pt x="507" y="60"/>
                        </a:lnTo>
                        <a:lnTo>
                          <a:pt x="507" y="60"/>
                        </a:lnTo>
                        <a:lnTo>
                          <a:pt x="507" y="60"/>
                        </a:lnTo>
                        <a:lnTo>
                          <a:pt x="507" y="60"/>
                        </a:lnTo>
                        <a:lnTo>
                          <a:pt x="507" y="60"/>
                        </a:lnTo>
                        <a:lnTo>
                          <a:pt x="507" y="61"/>
                        </a:lnTo>
                        <a:lnTo>
                          <a:pt x="506" y="61"/>
                        </a:lnTo>
                        <a:lnTo>
                          <a:pt x="506" y="61"/>
                        </a:lnTo>
                        <a:lnTo>
                          <a:pt x="506" y="61"/>
                        </a:lnTo>
                        <a:lnTo>
                          <a:pt x="506" y="61"/>
                        </a:lnTo>
                        <a:lnTo>
                          <a:pt x="506" y="61"/>
                        </a:lnTo>
                        <a:lnTo>
                          <a:pt x="506" y="61"/>
                        </a:lnTo>
                        <a:lnTo>
                          <a:pt x="506" y="62"/>
                        </a:lnTo>
                        <a:lnTo>
                          <a:pt x="506" y="62"/>
                        </a:lnTo>
                        <a:lnTo>
                          <a:pt x="505" y="62"/>
                        </a:lnTo>
                        <a:lnTo>
                          <a:pt x="505" y="62"/>
                        </a:lnTo>
                        <a:lnTo>
                          <a:pt x="505" y="62"/>
                        </a:lnTo>
                        <a:lnTo>
                          <a:pt x="505" y="62"/>
                        </a:lnTo>
                        <a:lnTo>
                          <a:pt x="505" y="63"/>
                        </a:lnTo>
                        <a:lnTo>
                          <a:pt x="505" y="63"/>
                        </a:lnTo>
                        <a:lnTo>
                          <a:pt x="505" y="63"/>
                        </a:lnTo>
                        <a:lnTo>
                          <a:pt x="505" y="63"/>
                        </a:lnTo>
                        <a:lnTo>
                          <a:pt x="503" y="63"/>
                        </a:lnTo>
                        <a:lnTo>
                          <a:pt x="503" y="63"/>
                        </a:lnTo>
                        <a:lnTo>
                          <a:pt x="503" y="63"/>
                        </a:lnTo>
                        <a:lnTo>
                          <a:pt x="503" y="64"/>
                        </a:lnTo>
                        <a:lnTo>
                          <a:pt x="503" y="64"/>
                        </a:lnTo>
                        <a:lnTo>
                          <a:pt x="503" y="64"/>
                        </a:lnTo>
                        <a:lnTo>
                          <a:pt x="503" y="64"/>
                        </a:lnTo>
                        <a:lnTo>
                          <a:pt x="502" y="64"/>
                        </a:lnTo>
                        <a:lnTo>
                          <a:pt x="502" y="64"/>
                        </a:lnTo>
                        <a:lnTo>
                          <a:pt x="502" y="64"/>
                        </a:lnTo>
                        <a:lnTo>
                          <a:pt x="502" y="65"/>
                        </a:lnTo>
                        <a:lnTo>
                          <a:pt x="502" y="65"/>
                        </a:lnTo>
                        <a:lnTo>
                          <a:pt x="502" y="65"/>
                        </a:lnTo>
                        <a:lnTo>
                          <a:pt x="502" y="65"/>
                        </a:lnTo>
                        <a:lnTo>
                          <a:pt x="501" y="65"/>
                        </a:lnTo>
                        <a:lnTo>
                          <a:pt x="501" y="65"/>
                        </a:lnTo>
                        <a:lnTo>
                          <a:pt x="501" y="65"/>
                        </a:lnTo>
                        <a:lnTo>
                          <a:pt x="501" y="66"/>
                        </a:lnTo>
                        <a:lnTo>
                          <a:pt x="501" y="66"/>
                        </a:lnTo>
                        <a:lnTo>
                          <a:pt x="501" y="66"/>
                        </a:lnTo>
                        <a:lnTo>
                          <a:pt x="500" y="66"/>
                        </a:lnTo>
                        <a:lnTo>
                          <a:pt x="500" y="66"/>
                        </a:lnTo>
                        <a:lnTo>
                          <a:pt x="500" y="66"/>
                        </a:lnTo>
                        <a:lnTo>
                          <a:pt x="500" y="66"/>
                        </a:lnTo>
                        <a:lnTo>
                          <a:pt x="500" y="66"/>
                        </a:lnTo>
                        <a:lnTo>
                          <a:pt x="500" y="68"/>
                        </a:lnTo>
                        <a:lnTo>
                          <a:pt x="500" y="68"/>
                        </a:lnTo>
                        <a:lnTo>
                          <a:pt x="499" y="68"/>
                        </a:lnTo>
                        <a:lnTo>
                          <a:pt x="499" y="68"/>
                        </a:lnTo>
                        <a:lnTo>
                          <a:pt x="499" y="68"/>
                        </a:lnTo>
                        <a:lnTo>
                          <a:pt x="499" y="68"/>
                        </a:lnTo>
                        <a:lnTo>
                          <a:pt x="499" y="68"/>
                        </a:lnTo>
                        <a:lnTo>
                          <a:pt x="499" y="68"/>
                        </a:lnTo>
                        <a:lnTo>
                          <a:pt x="498" y="69"/>
                        </a:lnTo>
                        <a:lnTo>
                          <a:pt x="498" y="69"/>
                        </a:lnTo>
                        <a:lnTo>
                          <a:pt x="498" y="69"/>
                        </a:lnTo>
                        <a:lnTo>
                          <a:pt x="498" y="69"/>
                        </a:lnTo>
                        <a:lnTo>
                          <a:pt x="498" y="69"/>
                        </a:lnTo>
                        <a:lnTo>
                          <a:pt x="498" y="69"/>
                        </a:lnTo>
                        <a:lnTo>
                          <a:pt x="497" y="69"/>
                        </a:lnTo>
                        <a:lnTo>
                          <a:pt x="497" y="69"/>
                        </a:lnTo>
                        <a:lnTo>
                          <a:pt x="497" y="69"/>
                        </a:lnTo>
                        <a:lnTo>
                          <a:pt x="497" y="70"/>
                        </a:lnTo>
                        <a:lnTo>
                          <a:pt x="497" y="70"/>
                        </a:lnTo>
                        <a:lnTo>
                          <a:pt x="497" y="70"/>
                        </a:lnTo>
                        <a:lnTo>
                          <a:pt x="496" y="70"/>
                        </a:lnTo>
                        <a:lnTo>
                          <a:pt x="496" y="70"/>
                        </a:lnTo>
                        <a:lnTo>
                          <a:pt x="496" y="70"/>
                        </a:lnTo>
                        <a:lnTo>
                          <a:pt x="496" y="70"/>
                        </a:lnTo>
                        <a:lnTo>
                          <a:pt x="496" y="70"/>
                        </a:lnTo>
                        <a:lnTo>
                          <a:pt x="496" y="70"/>
                        </a:lnTo>
                        <a:lnTo>
                          <a:pt x="494" y="71"/>
                        </a:lnTo>
                        <a:lnTo>
                          <a:pt x="494" y="71"/>
                        </a:lnTo>
                        <a:lnTo>
                          <a:pt x="494" y="71"/>
                        </a:lnTo>
                        <a:lnTo>
                          <a:pt x="494" y="71"/>
                        </a:lnTo>
                        <a:lnTo>
                          <a:pt x="494" y="71"/>
                        </a:lnTo>
                        <a:lnTo>
                          <a:pt x="494" y="71"/>
                        </a:lnTo>
                        <a:lnTo>
                          <a:pt x="493" y="71"/>
                        </a:lnTo>
                        <a:lnTo>
                          <a:pt x="493" y="71"/>
                        </a:lnTo>
                        <a:lnTo>
                          <a:pt x="493" y="71"/>
                        </a:lnTo>
                        <a:lnTo>
                          <a:pt x="493" y="71"/>
                        </a:lnTo>
                        <a:lnTo>
                          <a:pt x="493" y="71"/>
                        </a:lnTo>
                        <a:lnTo>
                          <a:pt x="492" y="72"/>
                        </a:lnTo>
                        <a:lnTo>
                          <a:pt x="492" y="72"/>
                        </a:lnTo>
                        <a:lnTo>
                          <a:pt x="492" y="72"/>
                        </a:lnTo>
                        <a:lnTo>
                          <a:pt x="492" y="72"/>
                        </a:lnTo>
                        <a:lnTo>
                          <a:pt x="492" y="72"/>
                        </a:lnTo>
                        <a:lnTo>
                          <a:pt x="492" y="72"/>
                        </a:lnTo>
                        <a:lnTo>
                          <a:pt x="491" y="72"/>
                        </a:lnTo>
                        <a:lnTo>
                          <a:pt x="491" y="72"/>
                        </a:lnTo>
                        <a:lnTo>
                          <a:pt x="491" y="72"/>
                        </a:lnTo>
                        <a:lnTo>
                          <a:pt x="491" y="72"/>
                        </a:lnTo>
                        <a:lnTo>
                          <a:pt x="491" y="72"/>
                        </a:lnTo>
                        <a:lnTo>
                          <a:pt x="490" y="72"/>
                        </a:lnTo>
                        <a:lnTo>
                          <a:pt x="490" y="73"/>
                        </a:lnTo>
                        <a:lnTo>
                          <a:pt x="490" y="73"/>
                        </a:lnTo>
                        <a:lnTo>
                          <a:pt x="490" y="73"/>
                        </a:lnTo>
                        <a:lnTo>
                          <a:pt x="490" y="73"/>
                        </a:lnTo>
                        <a:lnTo>
                          <a:pt x="489" y="73"/>
                        </a:lnTo>
                        <a:lnTo>
                          <a:pt x="489" y="73"/>
                        </a:lnTo>
                        <a:lnTo>
                          <a:pt x="489" y="73"/>
                        </a:lnTo>
                        <a:lnTo>
                          <a:pt x="489" y="73"/>
                        </a:lnTo>
                        <a:lnTo>
                          <a:pt x="489" y="73"/>
                        </a:lnTo>
                        <a:lnTo>
                          <a:pt x="488" y="73"/>
                        </a:lnTo>
                        <a:lnTo>
                          <a:pt x="488" y="73"/>
                        </a:lnTo>
                        <a:lnTo>
                          <a:pt x="488" y="73"/>
                        </a:lnTo>
                        <a:lnTo>
                          <a:pt x="488" y="73"/>
                        </a:lnTo>
                        <a:lnTo>
                          <a:pt x="488" y="73"/>
                        </a:lnTo>
                        <a:lnTo>
                          <a:pt x="488" y="74"/>
                        </a:lnTo>
                        <a:lnTo>
                          <a:pt x="487" y="74"/>
                        </a:lnTo>
                        <a:lnTo>
                          <a:pt x="487" y="74"/>
                        </a:lnTo>
                        <a:lnTo>
                          <a:pt x="487" y="74"/>
                        </a:lnTo>
                        <a:lnTo>
                          <a:pt x="487" y="74"/>
                        </a:lnTo>
                        <a:lnTo>
                          <a:pt x="487" y="74"/>
                        </a:lnTo>
                        <a:lnTo>
                          <a:pt x="485" y="74"/>
                        </a:lnTo>
                        <a:lnTo>
                          <a:pt x="485" y="74"/>
                        </a:lnTo>
                        <a:lnTo>
                          <a:pt x="485" y="74"/>
                        </a:lnTo>
                        <a:lnTo>
                          <a:pt x="485" y="74"/>
                        </a:lnTo>
                        <a:lnTo>
                          <a:pt x="485" y="74"/>
                        </a:lnTo>
                        <a:lnTo>
                          <a:pt x="484" y="74"/>
                        </a:lnTo>
                        <a:lnTo>
                          <a:pt x="484" y="74"/>
                        </a:lnTo>
                        <a:lnTo>
                          <a:pt x="484" y="74"/>
                        </a:lnTo>
                        <a:lnTo>
                          <a:pt x="484" y="74"/>
                        </a:lnTo>
                        <a:lnTo>
                          <a:pt x="484" y="74"/>
                        </a:lnTo>
                        <a:lnTo>
                          <a:pt x="483" y="74"/>
                        </a:lnTo>
                        <a:lnTo>
                          <a:pt x="483" y="74"/>
                        </a:lnTo>
                        <a:lnTo>
                          <a:pt x="483" y="74"/>
                        </a:lnTo>
                        <a:lnTo>
                          <a:pt x="483" y="74"/>
                        </a:lnTo>
                        <a:lnTo>
                          <a:pt x="482" y="74"/>
                        </a:lnTo>
                        <a:lnTo>
                          <a:pt x="482" y="74"/>
                        </a:lnTo>
                        <a:lnTo>
                          <a:pt x="482" y="76"/>
                        </a:lnTo>
                        <a:lnTo>
                          <a:pt x="482" y="76"/>
                        </a:lnTo>
                        <a:lnTo>
                          <a:pt x="482" y="76"/>
                        </a:lnTo>
                        <a:lnTo>
                          <a:pt x="481" y="76"/>
                        </a:lnTo>
                        <a:lnTo>
                          <a:pt x="481" y="76"/>
                        </a:lnTo>
                        <a:lnTo>
                          <a:pt x="481" y="76"/>
                        </a:lnTo>
                        <a:lnTo>
                          <a:pt x="481" y="76"/>
                        </a:lnTo>
                        <a:lnTo>
                          <a:pt x="481" y="76"/>
                        </a:lnTo>
                        <a:lnTo>
                          <a:pt x="480" y="76"/>
                        </a:lnTo>
                        <a:lnTo>
                          <a:pt x="480" y="76"/>
                        </a:lnTo>
                        <a:lnTo>
                          <a:pt x="480" y="76"/>
                        </a:lnTo>
                        <a:lnTo>
                          <a:pt x="480" y="76"/>
                        </a:lnTo>
                        <a:lnTo>
                          <a:pt x="480" y="76"/>
                        </a:lnTo>
                        <a:lnTo>
                          <a:pt x="479" y="76"/>
                        </a:lnTo>
                        <a:lnTo>
                          <a:pt x="479" y="76"/>
                        </a:lnTo>
                        <a:lnTo>
                          <a:pt x="479" y="76"/>
                        </a:lnTo>
                        <a:lnTo>
                          <a:pt x="479" y="76"/>
                        </a:lnTo>
                        <a:lnTo>
                          <a:pt x="479" y="76"/>
                        </a:lnTo>
                        <a:lnTo>
                          <a:pt x="478" y="76"/>
                        </a:lnTo>
                        <a:lnTo>
                          <a:pt x="478" y="76"/>
                        </a:lnTo>
                        <a:lnTo>
                          <a:pt x="478" y="76"/>
                        </a:lnTo>
                        <a:lnTo>
                          <a:pt x="478" y="76"/>
                        </a:lnTo>
                        <a:lnTo>
                          <a:pt x="476" y="76"/>
                        </a:lnTo>
                        <a:lnTo>
                          <a:pt x="476" y="76"/>
                        </a:lnTo>
                        <a:lnTo>
                          <a:pt x="476" y="76"/>
                        </a:lnTo>
                        <a:lnTo>
                          <a:pt x="476" y="76"/>
                        </a:lnTo>
                        <a:lnTo>
                          <a:pt x="476" y="76"/>
                        </a:lnTo>
                        <a:lnTo>
                          <a:pt x="475" y="76"/>
                        </a:lnTo>
                        <a:lnTo>
                          <a:pt x="475" y="76"/>
                        </a:lnTo>
                        <a:lnTo>
                          <a:pt x="475" y="76"/>
                        </a:lnTo>
                        <a:lnTo>
                          <a:pt x="475" y="76"/>
                        </a:lnTo>
                        <a:lnTo>
                          <a:pt x="475" y="76"/>
                        </a:lnTo>
                        <a:lnTo>
                          <a:pt x="474" y="76"/>
                        </a:lnTo>
                        <a:lnTo>
                          <a:pt x="474" y="76"/>
                        </a:lnTo>
                        <a:lnTo>
                          <a:pt x="474" y="76"/>
                        </a:lnTo>
                        <a:lnTo>
                          <a:pt x="474" y="76"/>
                        </a:lnTo>
                        <a:lnTo>
                          <a:pt x="473" y="76"/>
                        </a:lnTo>
                        <a:lnTo>
                          <a:pt x="473" y="76"/>
                        </a:lnTo>
                        <a:lnTo>
                          <a:pt x="473" y="76"/>
                        </a:lnTo>
                        <a:lnTo>
                          <a:pt x="473" y="76"/>
                        </a:lnTo>
                        <a:lnTo>
                          <a:pt x="473" y="76"/>
                        </a:lnTo>
                        <a:lnTo>
                          <a:pt x="472" y="76"/>
                        </a:lnTo>
                        <a:lnTo>
                          <a:pt x="472" y="76"/>
                        </a:lnTo>
                        <a:lnTo>
                          <a:pt x="472" y="76"/>
                        </a:lnTo>
                        <a:lnTo>
                          <a:pt x="472" y="76"/>
                        </a:lnTo>
                        <a:lnTo>
                          <a:pt x="472" y="76"/>
                        </a:lnTo>
                        <a:lnTo>
                          <a:pt x="471" y="76"/>
                        </a:lnTo>
                        <a:lnTo>
                          <a:pt x="471" y="76"/>
                        </a:lnTo>
                        <a:lnTo>
                          <a:pt x="471" y="76"/>
                        </a:lnTo>
                        <a:lnTo>
                          <a:pt x="471" y="76"/>
                        </a:lnTo>
                        <a:lnTo>
                          <a:pt x="471" y="76"/>
                        </a:lnTo>
                        <a:lnTo>
                          <a:pt x="470" y="74"/>
                        </a:lnTo>
                        <a:lnTo>
                          <a:pt x="470" y="74"/>
                        </a:lnTo>
                        <a:lnTo>
                          <a:pt x="470" y="74"/>
                        </a:lnTo>
                        <a:lnTo>
                          <a:pt x="470" y="74"/>
                        </a:lnTo>
                        <a:lnTo>
                          <a:pt x="469" y="74"/>
                        </a:lnTo>
                        <a:lnTo>
                          <a:pt x="469" y="74"/>
                        </a:lnTo>
                        <a:lnTo>
                          <a:pt x="469" y="74"/>
                        </a:lnTo>
                        <a:lnTo>
                          <a:pt x="469" y="74"/>
                        </a:lnTo>
                        <a:lnTo>
                          <a:pt x="469" y="74"/>
                        </a:lnTo>
                        <a:lnTo>
                          <a:pt x="467" y="74"/>
                        </a:lnTo>
                        <a:lnTo>
                          <a:pt x="467" y="74"/>
                        </a:lnTo>
                        <a:lnTo>
                          <a:pt x="467" y="74"/>
                        </a:lnTo>
                        <a:lnTo>
                          <a:pt x="467" y="74"/>
                        </a:lnTo>
                        <a:lnTo>
                          <a:pt x="467" y="74"/>
                        </a:lnTo>
                        <a:lnTo>
                          <a:pt x="466" y="74"/>
                        </a:lnTo>
                        <a:lnTo>
                          <a:pt x="466" y="74"/>
                        </a:lnTo>
                        <a:lnTo>
                          <a:pt x="466" y="74"/>
                        </a:lnTo>
                        <a:lnTo>
                          <a:pt x="466" y="74"/>
                        </a:lnTo>
                        <a:lnTo>
                          <a:pt x="466" y="74"/>
                        </a:lnTo>
                        <a:lnTo>
                          <a:pt x="465" y="74"/>
                        </a:lnTo>
                        <a:lnTo>
                          <a:pt x="465" y="74"/>
                        </a:lnTo>
                        <a:lnTo>
                          <a:pt x="465" y="74"/>
                        </a:lnTo>
                        <a:lnTo>
                          <a:pt x="465" y="73"/>
                        </a:lnTo>
                        <a:lnTo>
                          <a:pt x="465" y="73"/>
                        </a:lnTo>
                        <a:lnTo>
                          <a:pt x="464" y="73"/>
                        </a:lnTo>
                        <a:lnTo>
                          <a:pt x="464" y="73"/>
                        </a:lnTo>
                        <a:lnTo>
                          <a:pt x="464" y="73"/>
                        </a:lnTo>
                        <a:lnTo>
                          <a:pt x="464" y="73"/>
                        </a:lnTo>
                        <a:lnTo>
                          <a:pt x="464" y="73"/>
                        </a:lnTo>
                        <a:lnTo>
                          <a:pt x="464" y="73"/>
                        </a:lnTo>
                        <a:lnTo>
                          <a:pt x="463" y="73"/>
                        </a:lnTo>
                        <a:lnTo>
                          <a:pt x="463" y="73"/>
                        </a:lnTo>
                        <a:lnTo>
                          <a:pt x="463" y="73"/>
                        </a:lnTo>
                        <a:lnTo>
                          <a:pt x="463" y="73"/>
                        </a:lnTo>
                        <a:lnTo>
                          <a:pt x="463" y="73"/>
                        </a:lnTo>
                        <a:lnTo>
                          <a:pt x="462" y="73"/>
                        </a:lnTo>
                        <a:lnTo>
                          <a:pt x="462" y="72"/>
                        </a:lnTo>
                        <a:lnTo>
                          <a:pt x="462" y="72"/>
                        </a:lnTo>
                        <a:lnTo>
                          <a:pt x="462" y="72"/>
                        </a:lnTo>
                        <a:lnTo>
                          <a:pt x="462" y="72"/>
                        </a:lnTo>
                        <a:lnTo>
                          <a:pt x="461" y="72"/>
                        </a:lnTo>
                        <a:lnTo>
                          <a:pt x="461" y="72"/>
                        </a:lnTo>
                        <a:lnTo>
                          <a:pt x="461" y="72"/>
                        </a:lnTo>
                        <a:lnTo>
                          <a:pt x="461" y="72"/>
                        </a:lnTo>
                        <a:lnTo>
                          <a:pt x="461" y="72"/>
                        </a:lnTo>
                        <a:lnTo>
                          <a:pt x="461" y="72"/>
                        </a:lnTo>
                        <a:lnTo>
                          <a:pt x="459" y="72"/>
                        </a:lnTo>
                        <a:lnTo>
                          <a:pt x="459" y="72"/>
                        </a:lnTo>
                        <a:lnTo>
                          <a:pt x="459" y="71"/>
                        </a:lnTo>
                        <a:lnTo>
                          <a:pt x="459" y="71"/>
                        </a:lnTo>
                        <a:lnTo>
                          <a:pt x="459" y="71"/>
                        </a:lnTo>
                        <a:lnTo>
                          <a:pt x="458" y="71"/>
                        </a:lnTo>
                        <a:lnTo>
                          <a:pt x="458" y="71"/>
                        </a:lnTo>
                        <a:lnTo>
                          <a:pt x="458" y="71"/>
                        </a:lnTo>
                        <a:lnTo>
                          <a:pt x="458" y="71"/>
                        </a:lnTo>
                        <a:lnTo>
                          <a:pt x="458" y="71"/>
                        </a:lnTo>
                        <a:lnTo>
                          <a:pt x="458" y="71"/>
                        </a:lnTo>
                        <a:lnTo>
                          <a:pt x="457" y="71"/>
                        </a:lnTo>
                        <a:lnTo>
                          <a:pt x="457" y="71"/>
                        </a:lnTo>
                        <a:lnTo>
                          <a:pt x="457" y="70"/>
                        </a:lnTo>
                        <a:lnTo>
                          <a:pt x="457" y="70"/>
                        </a:lnTo>
                        <a:lnTo>
                          <a:pt x="457" y="70"/>
                        </a:lnTo>
                        <a:lnTo>
                          <a:pt x="456" y="70"/>
                        </a:lnTo>
                        <a:lnTo>
                          <a:pt x="456" y="70"/>
                        </a:lnTo>
                        <a:lnTo>
                          <a:pt x="456" y="70"/>
                        </a:lnTo>
                        <a:lnTo>
                          <a:pt x="456" y="70"/>
                        </a:lnTo>
                        <a:lnTo>
                          <a:pt x="456" y="70"/>
                        </a:lnTo>
                        <a:lnTo>
                          <a:pt x="456" y="70"/>
                        </a:lnTo>
                        <a:lnTo>
                          <a:pt x="455" y="69"/>
                        </a:lnTo>
                        <a:lnTo>
                          <a:pt x="455" y="69"/>
                        </a:lnTo>
                        <a:lnTo>
                          <a:pt x="455" y="69"/>
                        </a:lnTo>
                        <a:lnTo>
                          <a:pt x="455" y="69"/>
                        </a:lnTo>
                        <a:lnTo>
                          <a:pt x="455" y="69"/>
                        </a:lnTo>
                        <a:lnTo>
                          <a:pt x="455" y="69"/>
                        </a:lnTo>
                        <a:lnTo>
                          <a:pt x="454" y="69"/>
                        </a:lnTo>
                        <a:lnTo>
                          <a:pt x="454" y="69"/>
                        </a:lnTo>
                        <a:lnTo>
                          <a:pt x="454" y="69"/>
                        </a:lnTo>
                        <a:lnTo>
                          <a:pt x="454" y="68"/>
                        </a:lnTo>
                        <a:lnTo>
                          <a:pt x="454" y="68"/>
                        </a:lnTo>
                        <a:lnTo>
                          <a:pt x="454" y="68"/>
                        </a:lnTo>
                        <a:lnTo>
                          <a:pt x="454" y="68"/>
                        </a:lnTo>
                        <a:lnTo>
                          <a:pt x="453" y="68"/>
                        </a:lnTo>
                        <a:lnTo>
                          <a:pt x="453" y="68"/>
                        </a:lnTo>
                        <a:lnTo>
                          <a:pt x="453" y="68"/>
                        </a:lnTo>
                        <a:lnTo>
                          <a:pt x="453" y="68"/>
                        </a:lnTo>
                        <a:lnTo>
                          <a:pt x="453" y="66"/>
                        </a:lnTo>
                        <a:lnTo>
                          <a:pt x="453" y="66"/>
                        </a:lnTo>
                        <a:lnTo>
                          <a:pt x="452" y="66"/>
                        </a:lnTo>
                        <a:lnTo>
                          <a:pt x="452" y="66"/>
                        </a:lnTo>
                        <a:lnTo>
                          <a:pt x="452" y="66"/>
                        </a:lnTo>
                        <a:lnTo>
                          <a:pt x="452" y="66"/>
                        </a:lnTo>
                        <a:lnTo>
                          <a:pt x="452" y="66"/>
                        </a:lnTo>
                        <a:lnTo>
                          <a:pt x="452" y="66"/>
                        </a:lnTo>
                        <a:lnTo>
                          <a:pt x="452" y="65"/>
                        </a:lnTo>
                        <a:lnTo>
                          <a:pt x="450" y="65"/>
                        </a:lnTo>
                        <a:lnTo>
                          <a:pt x="450" y="65"/>
                        </a:lnTo>
                        <a:lnTo>
                          <a:pt x="450" y="65"/>
                        </a:lnTo>
                        <a:lnTo>
                          <a:pt x="450" y="65"/>
                        </a:lnTo>
                        <a:lnTo>
                          <a:pt x="450" y="65"/>
                        </a:lnTo>
                        <a:lnTo>
                          <a:pt x="450" y="65"/>
                        </a:lnTo>
                        <a:lnTo>
                          <a:pt x="449" y="64"/>
                        </a:lnTo>
                        <a:lnTo>
                          <a:pt x="449" y="64"/>
                        </a:lnTo>
                        <a:lnTo>
                          <a:pt x="449" y="64"/>
                        </a:lnTo>
                        <a:lnTo>
                          <a:pt x="449" y="64"/>
                        </a:lnTo>
                        <a:lnTo>
                          <a:pt x="449" y="64"/>
                        </a:lnTo>
                        <a:lnTo>
                          <a:pt x="449" y="64"/>
                        </a:lnTo>
                        <a:lnTo>
                          <a:pt x="449" y="64"/>
                        </a:lnTo>
                        <a:lnTo>
                          <a:pt x="448" y="63"/>
                        </a:lnTo>
                        <a:lnTo>
                          <a:pt x="448" y="63"/>
                        </a:lnTo>
                        <a:lnTo>
                          <a:pt x="448" y="63"/>
                        </a:lnTo>
                        <a:lnTo>
                          <a:pt x="448" y="63"/>
                        </a:lnTo>
                        <a:lnTo>
                          <a:pt x="448" y="63"/>
                        </a:lnTo>
                        <a:lnTo>
                          <a:pt x="448" y="63"/>
                        </a:lnTo>
                        <a:lnTo>
                          <a:pt x="448" y="63"/>
                        </a:lnTo>
                        <a:lnTo>
                          <a:pt x="448" y="62"/>
                        </a:lnTo>
                        <a:lnTo>
                          <a:pt x="447" y="62"/>
                        </a:lnTo>
                        <a:lnTo>
                          <a:pt x="447" y="62"/>
                        </a:lnTo>
                        <a:lnTo>
                          <a:pt x="447" y="62"/>
                        </a:lnTo>
                        <a:lnTo>
                          <a:pt x="447" y="62"/>
                        </a:lnTo>
                        <a:lnTo>
                          <a:pt x="447" y="62"/>
                        </a:lnTo>
                        <a:lnTo>
                          <a:pt x="447" y="61"/>
                        </a:lnTo>
                        <a:lnTo>
                          <a:pt x="447" y="61"/>
                        </a:lnTo>
                        <a:lnTo>
                          <a:pt x="447" y="61"/>
                        </a:lnTo>
                        <a:lnTo>
                          <a:pt x="446" y="61"/>
                        </a:lnTo>
                        <a:lnTo>
                          <a:pt x="446" y="61"/>
                        </a:lnTo>
                        <a:lnTo>
                          <a:pt x="446" y="61"/>
                        </a:lnTo>
                        <a:lnTo>
                          <a:pt x="446" y="61"/>
                        </a:lnTo>
                        <a:lnTo>
                          <a:pt x="446" y="60"/>
                        </a:lnTo>
                        <a:lnTo>
                          <a:pt x="446" y="60"/>
                        </a:lnTo>
                        <a:lnTo>
                          <a:pt x="446" y="60"/>
                        </a:lnTo>
                        <a:lnTo>
                          <a:pt x="446" y="60"/>
                        </a:lnTo>
                        <a:lnTo>
                          <a:pt x="445" y="60"/>
                        </a:lnTo>
                        <a:lnTo>
                          <a:pt x="445" y="60"/>
                        </a:lnTo>
                        <a:lnTo>
                          <a:pt x="445" y="59"/>
                        </a:lnTo>
                        <a:lnTo>
                          <a:pt x="445" y="59"/>
                        </a:lnTo>
                        <a:lnTo>
                          <a:pt x="445" y="59"/>
                        </a:lnTo>
                        <a:lnTo>
                          <a:pt x="445" y="59"/>
                        </a:lnTo>
                        <a:lnTo>
                          <a:pt x="445" y="59"/>
                        </a:lnTo>
                        <a:lnTo>
                          <a:pt x="445" y="59"/>
                        </a:lnTo>
                        <a:lnTo>
                          <a:pt x="445" y="57"/>
                        </a:lnTo>
                        <a:lnTo>
                          <a:pt x="444" y="57"/>
                        </a:lnTo>
                        <a:lnTo>
                          <a:pt x="444" y="57"/>
                        </a:lnTo>
                        <a:lnTo>
                          <a:pt x="444" y="57"/>
                        </a:lnTo>
                        <a:lnTo>
                          <a:pt x="444" y="57"/>
                        </a:lnTo>
                        <a:lnTo>
                          <a:pt x="444" y="57"/>
                        </a:lnTo>
                        <a:lnTo>
                          <a:pt x="444" y="56"/>
                        </a:lnTo>
                        <a:lnTo>
                          <a:pt x="444" y="56"/>
                        </a:lnTo>
                        <a:lnTo>
                          <a:pt x="444" y="56"/>
                        </a:lnTo>
                        <a:lnTo>
                          <a:pt x="444" y="56"/>
                        </a:lnTo>
                        <a:lnTo>
                          <a:pt x="444" y="56"/>
                        </a:lnTo>
                        <a:lnTo>
                          <a:pt x="443" y="55"/>
                        </a:lnTo>
                        <a:lnTo>
                          <a:pt x="443" y="55"/>
                        </a:lnTo>
                        <a:lnTo>
                          <a:pt x="443" y="55"/>
                        </a:lnTo>
                        <a:lnTo>
                          <a:pt x="443" y="55"/>
                        </a:lnTo>
                        <a:lnTo>
                          <a:pt x="443" y="55"/>
                        </a:lnTo>
                        <a:lnTo>
                          <a:pt x="443" y="55"/>
                        </a:lnTo>
                        <a:lnTo>
                          <a:pt x="443" y="54"/>
                        </a:lnTo>
                        <a:lnTo>
                          <a:pt x="443" y="54"/>
                        </a:lnTo>
                        <a:lnTo>
                          <a:pt x="443" y="54"/>
                        </a:lnTo>
                        <a:lnTo>
                          <a:pt x="443" y="54"/>
                        </a:lnTo>
                        <a:lnTo>
                          <a:pt x="443" y="54"/>
                        </a:lnTo>
                        <a:lnTo>
                          <a:pt x="441" y="53"/>
                        </a:lnTo>
                        <a:lnTo>
                          <a:pt x="441" y="53"/>
                        </a:lnTo>
                        <a:lnTo>
                          <a:pt x="441" y="53"/>
                        </a:lnTo>
                        <a:lnTo>
                          <a:pt x="441" y="53"/>
                        </a:lnTo>
                        <a:lnTo>
                          <a:pt x="441" y="53"/>
                        </a:lnTo>
                        <a:lnTo>
                          <a:pt x="441" y="53"/>
                        </a:lnTo>
                        <a:lnTo>
                          <a:pt x="441" y="52"/>
                        </a:lnTo>
                        <a:lnTo>
                          <a:pt x="441" y="52"/>
                        </a:lnTo>
                        <a:lnTo>
                          <a:pt x="441" y="52"/>
                        </a:lnTo>
                        <a:lnTo>
                          <a:pt x="441" y="52"/>
                        </a:lnTo>
                        <a:lnTo>
                          <a:pt x="441" y="52"/>
                        </a:lnTo>
                        <a:lnTo>
                          <a:pt x="441" y="51"/>
                        </a:lnTo>
                        <a:lnTo>
                          <a:pt x="441" y="51"/>
                        </a:lnTo>
                        <a:lnTo>
                          <a:pt x="440" y="51"/>
                        </a:lnTo>
                        <a:lnTo>
                          <a:pt x="440" y="51"/>
                        </a:lnTo>
                        <a:lnTo>
                          <a:pt x="440" y="51"/>
                        </a:lnTo>
                        <a:lnTo>
                          <a:pt x="440" y="50"/>
                        </a:lnTo>
                        <a:lnTo>
                          <a:pt x="440" y="50"/>
                        </a:lnTo>
                        <a:lnTo>
                          <a:pt x="440" y="50"/>
                        </a:lnTo>
                        <a:lnTo>
                          <a:pt x="440" y="50"/>
                        </a:lnTo>
                        <a:lnTo>
                          <a:pt x="440" y="50"/>
                        </a:lnTo>
                        <a:lnTo>
                          <a:pt x="440" y="48"/>
                        </a:lnTo>
                        <a:lnTo>
                          <a:pt x="440" y="48"/>
                        </a:lnTo>
                        <a:lnTo>
                          <a:pt x="440" y="48"/>
                        </a:lnTo>
                        <a:lnTo>
                          <a:pt x="440" y="48"/>
                        </a:lnTo>
                        <a:lnTo>
                          <a:pt x="440" y="48"/>
                        </a:lnTo>
                        <a:lnTo>
                          <a:pt x="440" y="47"/>
                        </a:lnTo>
                        <a:lnTo>
                          <a:pt x="440" y="47"/>
                        </a:lnTo>
                        <a:lnTo>
                          <a:pt x="440" y="47"/>
                        </a:lnTo>
                        <a:lnTo>
                          <a:pt x="439" y="47"/>
                        </a:lnTo>
                        <a:lnTo>
                          <a:pt x="439" y="47"/>
                        </a:lnTo>
                        <a:lnTo>
                          <a:pt x="439" y="46"/>
                        </a:lnTo>
                        <a:lnTo>
                          <a:pt x="439" y="46"/>
                        </a:lnTo>
                        <a:lnTo>
                          <a:pt x="439" y="46"/>
                        </a:lnTo>
                        <a:lnTo>
                          <a:pt x="439" y="46"/>
                        </a:lnTo>
                        <a:lnTo>
                          <a:pt x="439" y="46"/>
                        </a:lnTo>
                        <a:lnTo>
                          <a:pt x="439" y="45"/>
                        </a:lnTo>
                        <a:lnTo>
                          <a:pt x="439" y="45"/>
                        </a:lnTo>
                        <a:lnTo>
                          <a:pt x="439" y="45"/>
                        </a:lnTo>
                        <a:lnTo>
                          <a:pt x="439" y="45"/>
                        </a:lnTo>
                        <a:lnTo>
                          <a:pt x="439" y="45"/>
                        </a:lnTo>
                        <a:lnTo>
                          <a:pt x="439" y="44"/>
                        </a:lnTo>
                        <a:lnTo>
                          <a:pt x="439" y="44"/>
                        </a:lnTo>
                        <a:lnTo>
                          <a:pt x="439" y="44"/>
                        </a:lnTo>
                        <a:lnTo>
                          <a:pt x="439" y="44"/>
                        </a:lnTo>
                        <a:lnTo>
                          <a:pt x="439" y="44"/>
                        </a:lnTo>
                        <a:lnTo>
                          <a:pt x="439" y="43"/>
                        </a:lnTo>
                        <a:lnTo>
                          <a:pt x="439" y="43"/>
                        </a:lnTo>
                        <a:lnTo>
                          <a:pt x="439" y="43"/>
                        </a:lnTo>
                        <a:lnTo>
                          <a:pt x="439" y="43"/>
                        </a:lnTo>
                        <a:lnTo>
                          <a:pt x="439" y="43"/>
                        </a:lnTo>
                        <a:lnTo>
                          <a:pt x="439" y="42"/>
                        </a:lnTo>
                        <a:lnTo>
                          <a:pt x="439" y="42"/>
                        </a:lnTo>
                        <a:lnTo>
                          <a:pt x="439" y="42"/>
                        </a:lnTo>
                        <a:lnTo>
                          <a:pt x="425" y="42"/>
                        </a:lnTo>
                        <a:lnTo>
                          <a:pt x="425" y="34"/>
                        </a:lnTo>
                        <a:lnTo>
                          <a:pt x="439" y="34"/>
                        </a:lnTo>
                        <a:lnTo>
                          <a:pt x="439" y="34"/>
                        </a:lnTo>
                        <a:close/>
                        <a:moveTo>
                          <a:pt x="393" y="34"/>
                        </a:moveTo>
                        <a:lnTo>
                          <a:pt x="393" y="42"/>
                        </a:lnTo>
                        <a:lnTo>
                          <a:pt x="377" y="42"/>
                        </a:lnTo>
                        <a:lnTo>
                          <a:pt x="377" y="34"/>
                        </a:lnTo>
                        <a:lnTo>
                          <a:pt x="393" y="34"/>
                        </a:lnTo>
                        <a:lnTo>
                          <a:pt x="393" y="34"/>
                        </a:lnTo>
                        <a:close/>
                        <a:moveTo>
                          <a:pt x="346" y="34"/>
                        </a:moveTo>
                        <a:lnTo>
                          <a:pt x="346" y="42"/>
                        </a:lnTo>
                        <a:lnTo>
                          <a:pt x="330" y="42"/>
                        </a:lnTo>
                        <a:lnTo>
                          <a:pt x="330" y="34"/>
                        </a:lnTo>
                        <a:lnTo>
                          <a:pt x="346" y="34"/>
                        </a:lnTo>
                        <a:lnTo>
                          <a:pt x="346" y="34"/>
                        </a:lnTo>
                        <a:close/>
                        <a:moveTo>
                          <a:pt x="299" y="34"/>
                        </a:moveTo>
                        <a:lnTo>
                          <a:pt x="299" y="42"/>
                        </a:lnTo>
                        <a:lnTo>
                          <a:pt x="283" y="42"/>
                        </a:lnTo>
                        <a:lnTo>
                          <a:pt x="283" y="34"/>
                        </a:lnTo>
                        <a:lnTo>
                          <a:pt x="299" y="34"/>
                        </a:lnTo>
                        <a:lnTo>
                          <a:pt x="299" y="34"/>
                        </a:lnTo>
                        <a:close/>
                        <a:moveTo>
                          <a:pt x="251" y="34"/>
                        </a:moveTo>
                        <a:lnTo>
                          <a:pt x="251" y="42"/>
                        </a:lnTo>
                        <a:lnTo>
                          <a:pt x="235" y="42"/>
                        </a:lnTo>
                        <a:lnTo>
                          <a:pt x="235" y="34"/>
                        </a:lnTo>
                        <a:lnTo>
                          <a:pt x="251" y="34"/>
                        </a:lnTo>
                        <a:lnTo>
                          <a:pt x="251" y="34"/>
                        </a:lnTo>
                        <a:close/>
                        <a:moveTo>
                          <a:pt x="204" y="34"/>
                        </a:moveTo>
                        <a:lnTo>
                          <a:pt x="204" y="42"/>
                        </a:lnTo>
                        <a:lnTo>
                          <a:pt x="189" y="42"/>
                        </a:lnTo>
                        <a:lnTo>
                          <a:pt x="189" y="34"/>
                        </a:lnTo>
                        <a:lnTo>
                          <a:pt x="204" y="34"/>
                        </a:lnTo>
                        <a:lnTo>
                          <a:pt x="204" y="34"/>
                        </a:lnTo>
                        <a:close/>
                        <a:moveTo>
                          <a:pt x="158" y="34"/>
                        </a:moveTo>
                        <a:lnTo>
                          <a:pt x="158" y="42"/>
                        </a:lnTo>
                        <a:lnTo>
                          <a:pt x="142" y="42"/>
                        </a:lnTo>
                        <a:lnTo>
                          <a:pt x="142" y="34"/>
                        </a:lnTo>
                        <a:lnTo>
                          <a:pt x="158" y="34"/>
                        </a:lnTo>
                        <a:lnTo>
                          <a:pt x="158" y="34"/>
                        </a:lnTo>
                        <a:close/>
                        <a:moveTo>
                          <a:pt x="110" y="34"/>
                        </a:moveTo>
                        <a:lnTo>
                          <a:pt x="110" y="42"/>
                        </a:lnTo>
                        <a:lnTo>
                          <a:pt x="95" y="42"/>
                        </a:lnTo>
                        <a:lnTo>
                          <a:pt x="95" y="34"/>
                        </a:lnTo>
                        <a:lnTo>
                          <a:pt x="110" y="34"/>
                        </a:lnTo>
                        <a:lnTo>
                          <a:pt x="110" y="34"/>
                        </a:lnTo>
                        <a:close/>
                        <a:moveTo>
                          <a:pt x="63" y="34"/>
                        </a:moveTo>
                        <a:lnTo>
                          <a:pt x="63" y="42"/>
                        </a:lnTo>
                        <a:lnTo>
                          <a:pt x="47" y="42"/>
                        </a:lnTo>
                        <a:lnTo>
                          <a:pt x="47" y="34"/>
                        </a:lnTo>
                        <a:lnTo>
                          <a:pt x="63" y="34"/>
                        </a:lnTo>
                        <a:close/>
                      </a:path>
                    </a:pathLst>
                  </a:custGeom>
                  <a:solidFill>
                    <a:srgbClr val="8497B0"/>
                  </a:solidFill>
                  <a:ln>
                    <a:solidFill>
                      <a:schemeClr val="accent1">
                        <a:lumMod val="75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entury Gothic" panose="020F03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9" name="Freeform 82">
                    <a:extLst>
                      <a:ext uri="{FF2B5EF4-FFF2-40B4-BE49-F238E27FC236}">
                        <a16:creationId xmlns:a16="http://schemas.microsoft.com/office/drawing/2014/main" id="{794FB12A-160E-427D-B327-E152F69B78A8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8033426" y="5897991"/>
                    <a:ext cx="738188" cy="522287"/>
                  </a:xfrm>
                  <a:custGeom>
                    <a:avLst/>
                    <a:gdLst>
                      <a:gd name="T0" fmla="*/ 8 w 465"/>
                      <a:gd name="T1" fmla="*/ 43 h 329"/>
                      <a:gd name="T2" fmla="*/ 10 w 465"/>
                      <a:gd name="T3" fmla="*/ 48 h 329"/>
                      <a:gd name="T4" fmla="*/ 12 w 465"/>
                      <a:gd name="T5" fmla="*/ 54 h 329"/>
                      <a:gd name="T6" fmla="*/ 17 w 465"/>
                      <a:gd name="T7" fmla="*/ 58 h 329"/>
                      <a:gd name="T8" fmla="*/ 21 w 465"/>
                      <a:gd name="T9" fmla="*/ 63 h 329"/>
                      <a:gd name="T10" fmla="*/ 27 w 465"/>
                      <a:gd name="T11" fmla="*/ 65 h 329"/>
                      <a:gd name="T12" fmla="*/ 33 w 465"/>
                      <a:gd name="T13" fmla="*/ 66 h 329"/>
                      <a:gd name="T14" fmla="*/ 39 w 465"/>
                      <a:gd name="T15" fmla="*/ 67 h 329"/>
                      <a:gd name="T16" fmla="*/ 45 w 465"/>
                      <a:gd name="T17" fmla="*/ 66 h 329"/>
                      <a:gd name="T18" fmla="*/ 51 w 465"/>
                      <a:gd name="T19" fmla="*/ 64 h 329"/>
                      <a:gd name="T20" fmla="*/ 56 w 465"/>
                      <a:gd name="T21" fmla="*/ 61 h 329"/>
                      <a:gd name="T22" fmla="*/ 61 w 465"/>
                      <a:gd name="T23" fmla="*/ 56 h 329"/>
                      <a:gd name="T24" fmla="*/ 64 w 465"/>
                      <a:gd name="T25" fmla="*/ 52 h 329"/>
                      <a:gd name="T26" fmla="*/ 66 w 465"/>
                      <a:gd name="T27" fmla="*/ 45 h 329"/>
                      <a:gd name="T28" fmla="*/ 66 w 465"/>
                      <a:gd name="T29" fmla="*/ 39 h 329"/>
                      <a:gd name="T30" fmla="*/ 66 w 465"/>
                      <a:gd name="T31" fmla="*/ 32 h 329"/>
                      <a:gd name="T32" fmla="*/ 65 w 465"/>
                      <a:gd name="T33" fmla="*/ 27 h 329"/>
                      <a:gd name="T34" fmla="*/ 62 w 465"/>
                      <a:gd name="T35" fmla="*/ 21 h 329"/>
                      <a:gd name="T36" fmla="*/ 59 w 465"/>
                      <a:gd name="T37" fmla="*/ 17 h 329"/>
                      <a:gd name="T38" fmla="*/ 54 w 465"/>
                      <a:gd name="T39" fmla="*/ 12 h 329"/>
                      <a:gd name="T40" fmla="*/ 48 w 465"/>
                      <a:gd name="T41" fmla="*/ 10 h 329"/>
                      <a:gd name="T42" fmla="*/ 43 w 465"/>
                      <a:gd name="T43" fmla="*/ 8 h 329"/>
                      <a:gd name="T44" fmla="*/ 36 w 465"/>
                      <a:gd name="T45" fmla="*/ 8 h 329"/>
                      <a:gd name="T46" fmla="*/ 29 w 465"/>
                      <a:gd name="T47" fmla="*/ 9 h 329"/>
                      <a:gd name="T48" fmla="*/ 24 w 465"/>
                      <a:gd name="T49" fmla="*/ 11 h 329"/>
                      <a:gd name="T50" fmla="*/ 19 w 465"/>
                      <a:gd name="T51" fmla="*/ 14 h 329"/>
                      <a:gd name="T52" fmla="*/ 15 w 465"/>
                      <a:gd name="T53" fmla="*/ 19 h 329"/>
                      <a:gd name="T54" fmla="*/ 11 w 465"/>
                      <a:gd name="T55" fmla="*/ 23 h 329"/>
                      <a:gd name="T56" fmla="*/ 9 w 465"/>
                      <a:gd name="T57" fmla="*/ 29 h 329"/>
                      <a:gd name="T58" fmla="*/ 8 w 465"/>
                      <a:gd name="T59" fmla="*/ 36 h 329"/>
                      <a:gd name="T60" fmla="*/ 33 w 465"/>
                      <a:gd name="T61" fmla="*/ 75 h 329"/>
                      <a:gd name="T62" fmla="*/ 25 w 465"/>
                      <a:gd name="T63" fmla="*/ 73 h 329"/>
                      <a:gd name="T64" fmla="*/ 18 w 465"/>
                      <a:gd name="T65" fmla="*/ 70 h 329"/>
                      <a:gd name="T66" fmla="*/ 11 w 465"/>
                      <a:gd name="T67" fmla="*/ 65 h 329"/>
                      <a:gd name="T68" fmla="*/ 7 w 465"/>
                      <a:gd name="T69" fmla="*/ 59 h 329"/>
                      <a:gd name="T70" fmla="*/ 2 w 465"/>
                      <a:gd name="T71" fmla="*/ 53 h 329"/>
                      <a:gd name="T72" fmla="*/ 0 w 465"/>
                      <a:gd name="T73" fmla="*/ 45 h 329"/>
                      <a:gd name="T74" fmla="*/ 0 w 465"/>
                      <a:gd name="T75" fmla="*/ 37 h 329"/>
                      <a:gd name="T76" fmla="*/ 1 w 465"/>
                      <a:gd name="T77" fmla="*/ 29 h 329"/>
                      <a:gd name="T78" fmla="*/ 3 w 465"/>
                      <a:gd name="T79" fmla="*/ 21 h 329"/>
                      <a:gd name="T80" fmla="*/ 7 w 465"/>
                      <a:gd name="T81" fmla="*/ 14 h 329"/>
                      <a:gd name="T82" fmla="*/ 12 w 465"/>
                      <a:gd name="T83" fmla="*/ 9 h 329"/>
                      <a:gd name="T84" fmla="*/ 19 w 465"/>
                      <a:gd name="T85" fmla="*/ 4 h 329"/>
                      <a:gd name="T86" fmla="*/ 26 w 465"/>
                      <a:gd name="T87" fmla="*/ 2 h 329"/>
                      <a:gd name="T88" fmla="*/ 34 w 465"/>
                      <a:gd name="T89" fmla="*/ 0 h 329"/>
                      <a:gd name="T90" fmla="*/ 42 w 465"/>
                      <a:gd name="T91" fmla="*/ 0 h 329"/>
                      <a:gd name="T92" fmla="*/ 50 w 465"/>
                      <a:gd name="T93" fmla="*/ 2 h 329"/>
                      <a:gd name="T94" fmla="*/ 56 w 465"/>
                      <a:gd name="T95" fmla="*/ 5 h 329"/>
                      <a:gd name="T96" fmla="*/ 63 w 465"/>
                      <a:gd name="T97" fmla="*/ 10 h 329"/>
                      <a:gd name="T98" fmla="*/ 68 w 465"/>
                      <a:gd name="T99" fmla="*/ 15 h 329"/>
                      <a:gd name="T100" fmla="*/ 72 w 465"/>
                      <a:gd name="T101" fmla="*/ 22 h 329"/>
                      <a:gd name="T102" fmla="*/ 74 w 465"/>
                      <a:gd name="T103" fmla="*/ 30 h 329"/>
                      <a:gd name="T104" fmla="*/ 74 w 465"/>
                      <a:gd name="T105" fmla="*/ 38 h 329"/>
                      <a:gd name="T106" fmla="*/ 74 w 465"/>
                      <a:gd name="T107" fmla="*/ 46 h 329"/>
                      <a:gd name="T108" fmla="*/ 71 w 465"/>
                      <a:gd name="T109" fmla="*/ 53 h 329"/>
                      <a:gd name="T110" fmla="*/ 68 w 465"/>
                      <a:gd name="T111" fmla="*/ 59 h 329"/>
                      <a:gd name="T112" fmla="*/ 62 w 465"/>
                      <a:gd name="T113" fmla="*/ 65 h 329"/>
                      <a:gd name="T114" fmla="*/ 56 w 465"/>
                      <a:gd name="T115" fmla="*/ 70 h 329"/>
                      <a:gd name="T116" fmla="*/ 50 w 465"/>
                      <a:gd name="T117" fmla="*/ 73 h 329"/>
                      <a:gd name="T118" fmla="*/ 42 w 465"/>
                      <a:gd name="T119" fmla="*/ 75 h 329"/>
                      <a:gd name="T120" fmla="*/ 34 w 465"/>
                      <a:gd name="T121" fmla="*/ 188 h 329"/>
                      <a:gd name="T122" fmla="*/ 135 w 465"/>
                      <a:gd name="T123" fmla="*/ 329 h 329"/>
                      <a:gd name="T124" fmla="*/ 403 w 465"/>
                      <a:gd name="T125" fmla="*/ 321 h 3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465" h="329">
                        <a:moveTo>
                          <a:pt x="449" y="329"/>
                        </a:moveTo>
                        <a:lnTo>
                          <a:pt x="449" y="321"/>
                        </a:lnTo>
                        <a:lnTo>
                          <a:pt x="465" y="321"/>
                        </a:lnTo>
                        <a:lnTo>
                          <a:pt x="465" y="329"/>
                        </a:lnTo>
                        <a:lnTo>
                          <a:pt x="449" y="329"/>
                        </a:lnTo>
                        <a:lnTo>
                          <a:pt x="449" y="329"/>
                        </a:lnTo>
                        <a:close/>
                        <a:moveTo>
                          <a:pt x="8" y="37"/>
                        </a:moveTo>
                        <a:lnTo>
                          <a:pt x="8" y="38"/>
                        </a:lnTo>
                        <a:lnTo>
                          <a:pt x="8" y="38"/>
                        </a:lnTo>
                        <a:lnTo>
                          <a:pt x="8" y="38"/>
                        </a:lnTo>
                        <a:lnTo>
                          <a:pt x="8" y="38"/>
                        </a:lnTo>
                        <a:lnTo>
                          <a:pt x="8" y="38"/>
                        </a:lnTo>
                        <a:lnTo>
                          <a:pt x="8" y="38"/>
                        </a:lnTo>
                        <a:lnTo>
                          <a:pt x="8" y="39"/>
                        </a:lnTo>
                        <a:lnTo>
                          <a:pt x="8" y="39"/>
                        </a:lnTo>
                        <a:lnTo>
                          <a:pt x="8" y="39"/>
                        </a:lnTo>
                        <a:lnTo>
                          <a:pt x="8" y="39"/>
                        </a:lnTo>
                        <a:lnTo>
                          <a:pt x="8" y="39"/>
                        </a:lnTo>
                        <a:lnTo>
                          <a:pt x="8" y="39"/>
                        </a:lnTo>
                        <a:lnTo>
                          <a:pt x="8" y="40"/>
                        </a:lnTo>
                        <a:lnTo>
                          <a:pt x="8" y="40"/>
                        </a:lnTo>
                        <a:lnTo>
                          <a:pt x="8" y="40"/>
                        </a:lnTo>
                        <a:lnTo>
                          <a:pt x="8" y="40"/>
                        </a:lnTo>
                        <a:lnTo>
                          <a:pt x="8" y="40"/>
                        </a:lnTo>
                        <a:lnTo>
                          <a:pt x="8" y="40"/>
                        </a:lnTo>
                        <a:lnTo>
                          <a:pt x="8" y="41"/>
                        </a:lnTo>
                        <a:lnTo>
                          <a:pt x="8" y="41"/>
                        </a:lnTo>
                        <a:lnTo>
                          <a:pt x="8" y="41"/>
                        </a:lnTo>
                        <a:lnTo>
                          <a:pt x="8" y="41"/>
                        </a:lnTo>
                        <a:lnTo>
                          <a:pt x="8" y="41"/>
                        </a:lnTo>
                        <a:lnTo>
                          <a:pt x="8" y="41"/>
                        </a:lnTo>
                        <a:lnTo>
                          <a:pt x="8" y="43"/>
                        </a:lnTo>
                        <a:lnTo>
                          <a:pt x="8" y="43"/>
                        </a:lnTo>
                        <a:lnTo>
                          <a:pt x="8" y="43"/>
                        </a:lnTo>
                        <a:lnTo>
                          <a:pt x="8" y="43"/>
                        </a:lnTo>
                        <a:lnTo>
                          <a:pt x="8" y="43"/>
                        </a:lnTo>
                        <a:lnTo>
                          <a:pt x="8" y="43"/>
                        </a:lnTo>
                        <a:lnTo>
                          <a:pt x="8" y="44"/>
                        </a:lnTo>
                        <a:lnTo>
                          <a:pt x="8" y="44"/>
                        </a:lnTo>
                        <a:lnTo>
                          <a:pt x="8" y="44"/>
                        </a:lnTo>
                        <a:lnTo>
                          <a:pt x="8" y="44"/>
                        </a:lnTo>
                        <a:lnTo>
                          <a:pt x="8" y="44"/>
                        </a:lnTo>
                        <a:lnTo>
                          <a:pt x="8" y="44"/>
                        </a:lnTo>
                        <a:lnTo>
                          <a:pt x="8" y="45"/>
                        </a:lnTo>
                        <a:lnTo>
                          <a:pt x="8" y="45"/>
                        </a:lnTo>
                        <a:lnTo>
                          <a:pt x="9" y="45"/>
                        </a:lnTo>
                        <a:lnTo>
                          <a:pt x="9" y="45"/>
                        </a:lnTo>
                        <a:lnTo>
                          <a:pt x="9" y="45"/>
                        </a:lnTo>
                        <a:lnTo>
                          <a:pt x="9" y="45"/>
                        </a:lnTo>
                        <a:lnTo>
                          <a:pt x="9" y="45"/>
                        </a:lnTo>
                        <a:lnTo>
                          <a:pt x="9" y="46"/>
                        </a:lnTo>
                        <a:lnTo>
                          <a:pt x="9" y="46"/>
                        </a:lnTo>
                        <a:lnTo>
                          <a:pt x="9" y="46"/>
                        </a:lnTo>
                        <a:lnTo>
                          <a:pt x="9" y="46"/>
                        </a:lnTo>
                        <a:lnTo>
                          <a:pt x="9" y="46"/>
                        </a:lnTo>
                        <a:lnTo>
                          <a:pt x="9" y="46"/>
                        </a:lnTo>
                        <a:lnTo>
                          <a:pt x="9" y="47"/>
                        </a:lnTo>
                        <a:lnTo>
                          <a:pt x="9" y="47"/>
                        </a:lnTo>
                        <a:lnTo>
                          <a:pt x="9" y="47"/>
                        </a:lnTo>
                        <a:lnTo>
                          <a:pt x="9" y="47"/>
                        </a:lnTo>
                        <a:lnTo>
                          <a:pt x="9" y="47"/>
                        </a:lnTo>
                        <a:lnTo>
                          <a:pt x="9" y="47"/>
                        </a:lnTo>
                        <a:lnTo>
                          <a:pt x="9" y="47"/>
                        </a:lnTo>
                        <a:lnTo>
                          <a:pt x="9" y="48"/>
                        </a:lnTo>
                        <a:lnTo>
                          <a:pt x="9" y="48"/>
                        </a:lnTo>
                        <a:lnTo>
                          <a:pt x="9" y="48"/>
                        </a:lnTo>
                        <a:lnTo>
                          <a:pt x="10" y="48"/>
                        </a:lnTo>
                        <a:lnTo>
                          <a:pt x="10" y="48"/>
                        </a:lnTo>
                        <a:lnTo>
                          <a:pt x="10" y="48"/>
                        </a:lnTo>
                        <a:lnTo>
                          <a:pt x="10" y="49"/>
                        </a:lnTo>
                        <a:lnTo>
                          <a:pt x="10" y="49"/>
                        </a:lnTo>
                        <a:lnTo>
                          <a:pt x="10" y="49"/>
                        </a:lnTo>
                        <a:lnTo>
                          <a:pt x="10" y="49"/>
                        </a:lnTo>
                        <a:lnTo>
                          <a:pt x="10" y="49"/>
                        </a:lnTo>
                        <a:lnTo>
                          <a:pt x="10" y="49"/>
                        </a:lnTo>
                        <a:lnTo>
                          <a:pt x="10" y="49"/>
                        </a:lnTo>
                        <a:lnTo>
                          <a:pt x="10" y="50"/>
                        </a:lnTo>
                        <a:lnTo>
                          <a:pt x="10" y="50"/>
                        </a:lnTo>
                        <a:lnTo>
                          <a:pt x="10" y="50"/>
                        </a:lnTo>
                        <a:lnTo>
                          <a:pt x="10" y="50"/>
                        </a:lnTo>
                        <a:lnTo>
                          <a:pt x="10" y="50"/>
                        </a:lnTo>
                        <a:lnTo>
                          <a:pt x="11" y="50"/>
                        </a:lnTo>
                        <a:lnTo>
                          <a:pt x="11" y="50"/>
                        </a:lnTo>
                        <a:lnTo>
                          <a:pt x="11" y="52"/>
                        </a:lnTo>
                        <a:lnTo>
                          <a:pt x="11" y="52"/>
                        </a:lnTo>
                        <a:lnTo>
                          <a:pt x="11" y="52"/>
                        </a:lnTo>
                        <a:lnTo>
                          <a:pt x="11" y="52"/>
                        </a:lnTo>
                        <a:lnTo>
                          <a:pt x="11" y="52"/>
                        </a:lnTo>
                        <a:lnTo>
                          <a:pt x="11" y="52"/>
                        </a:lnTo>
                        <a:lnTo>
                          <a:pt x="11" y="52"/>
                        </a:lnTo>
                        <a:lnTo>
                          <a:pt x="11" y="53"/>
                        </a:lnTo>
                        <a:lnTo>
                          <a:pt x="11" y="53"/>
                        </a:lnTo>
                        <a:lnTo>
                          <a:pt x="11" y="53"/>
                        </a:lnTo>
                        <a:lnTo>
                          <a:pt x="11" y="53"/>
                        </a:lnTo>
                        <a:lnTo>
                          <a:pt x="12" y="53"/>
                        </a:lnTo>
                        <a:lnTo>
                          <a:pt x="12" y="53"/>
                        </a:lnTo>
                        <a:lnTo>
                          <a:pt x="12" y="53"/>
                        </a:lnTo>
                        <a:lnTo>
                          <a:pt x="12" y="53"/>
                        </a:lnTo>
                        <a:lnTo>
                          <a:pt x="12" y="54"/>
                        </a:lnTo>
                        <a:lnTo>
                          <a:pt x="12" y="54"/>
                        </a:lnTo>
                        <a:lnTo>
                          <a:pt x="12" y="54"/>
                        </a:lnTo>
                        <a:lnTo>
                          <a:pt x="12" y="54"/>
                        </a:lnTo>
                        <a:lnTo>
                          <a:pt x="12" y="54"/>
                        </a:lnTo>
                        <a:lnTo>
                          <a:pt x="12" y="54"/>
                        </a:lnTo>
                        <a:lnTo>
                          <a:pt x="12" y="54"/>
                        </a:lnTo>
                        <a:lnTo>
                          <a:pt x="14" y="55"/>
                        </a:lnTo>
                        <a:lnTo>
                          <a:pt x="14" y="55"/>
                        </a:lnTo>
                        <a:lnTo>
                          <a:pt x="14" y="55"/>
                        </a:lnTo>
                        <a:lnTo>
                          <a:pt x="14" y="55"/>
                        </a:lnTo>
                        <a:lnTo>
                          <a:pt x="14" y="55"/>
                        </a:lnTo>
                        <a:lnTo>
                          <a:pt x="14" y="55"/>
                        </a:lnTo>
                        <a:lnTo>
                          <a:pt x="14" y="55"/>
                        </a:lnTo>
                        <a:lnTo>
                          <a:pt x="14" y="55"/>
                        </a:lnTo>
                        <a:lnTo>
                          <a:pt x="14" y="56"/>
                        </a:lnTo>
                        <a:lnTo>
                          <a:pt x="14" y="56"/>
                        </a:lnTo>
                        <a:lnTo>
                          <a:pt x="14" y="56"/>
                        </a:lnTo>
                        <a:lnTo>
                          <a:pt x="15" y="56"/>
                        </a:lnTo>
                        <a:lnTo>
                          <a:pt x="15" y="56"/>
                        </a:lnTo>
                        <a:lnTo>
                          <a:pt x="15" y="56"/>
                        </a:lnTo>
                        <a:lnTo>
                          <a:pt x="15" y="56"/>
                        </a:lnTo>
                        <a:lnTo>
                          <a:pt x="15" y="56"/>
                        </a:lnTo>
                        <a:lnTo>
                          <a:pt x="15" y="57"/>
                        </a:lnTo>
                        <a:lnTo>
                          <a:pt x="15" y="57"/>
                        </a:lnTo>
                        <a:lnTo>
                          <a:pt x="15" y="57"/>
                        </a:lnTo>
                        <a:lnTo>
                          <a:pt x="15" y="57"/>
                        </a:lnTo>
                        <a:lnTo>
                          <a:pt x="15" y="57"/>
                        </a:lnTo>
                        <a:lnTo>
                          <a:pt x="16" y="57"/>
                        </a:lnTo>
                        <a:lnTo>
                          <a:pt x="16" y="57"/>
                        </a:lnTo>
                        <a:lnTo>
                          <a:pt x="16" y="57"/>
                        </a:lnTo>
                        <a:lnTo>
                          <a:pt x="16" y="57"/>
                        </a:lnTo>
                        <a:lnTo>
                          <a:pt x="16" y="58"/>
                        </a:lnTo>
                        <a:lnTo>
                          <a:pt x="16" y="58"/>
                        </a:lnTo>
                        <a:lnTo>
                          <a:pt x="16" y="58"/>
                        </a:lnTo>
                        <a:lnTo>
                          <a:pt x="16" y="58"/>
                        </a:lnTo>
                        <a:lnTo>
                          <a:pt x="16" y="58"/>
                        </a:lnTo>
                        <a:lnTo>
                          <a:pt x="17" y="58"/>
                        </a:lnTo>
                        <a:lnTo>
                          <a:pt x="17" y="58"/>
                        </a:lnTo>
                        <a:lnTo>
                          <a:pt x="17" y="58"/>
                        </a:lnTo>
                        <a:lnTo>
                          <a:pt x="17" y="58"/>
                        </a:lnTo>
                        <a:lnTo>
                          <a:pt x="17" y="59"/>
                        </a:lnTo>
                        <a:lnTo>
                          <a:pt x="17" y="59"/>
                        </a:lnTo>
                        <a:lnTo>
                          <a:pt x="17" y="59"/>
                        </a:lnTo>
                        <a:lnTo>
                          <a:pt x="17" y="59"/>
                        </a:lnTo>
                        <a:lnTo>
                          <a:pt x="18" y="59"/>
                        </a:lnTo>
                        <a:lnTo>
                          <a:pt x="18" y="59"/>
                        </a:lnTo>
                        <a:lnTo>
                          <a:pt x="18" y="59"/>
                        </a:lnTo>
                        <a:lnTo>
                          <a:pt x="18" y="59"/>
                        </a:lnTo>
                        <a:lnTo>
                          <a:pt x="18" y="59"/>
                        </a:lnTo>
                        <a:lnTo>
                          <a:pt x="18" y="61"/>
                        </a:lnTo>
                        <a:lnTo>
                          <a:pt x="18" y="61"/>
                        </a:lnTo>
                        <a:lnTo>
                          <a:pt x="18" y="61"/>
                        </a:lnTo>
                        <a:lnTo>
                          <a:pt x="18" y="61"/>
                        </a:lnTo>
                        <a:lnTo>
                          <a:pt x="19" y="61"/>
                        </a:lnTo>
                        <a:lnTo>
                          <a:pt x="19" y="61"/>
                        </a:lnTo>
                        <a:lnTo>
                          <a:pt x="19" y="61"/>
                        </a:lnTo>
                        <a:lnTo>
                          <a:pt x="19" y="61"/>
                        </a:lnTo>
                        <a:lnTo>
                          <a:pt x="19" y="61"/>
                        </a:lnTo>
                        <a:lnTo>
                          <a:pt x="19" y="61"/>
                        </a:lnTo>
                        <a:lnTo>
                          <a:pt x="19" y="62"/>
                        </a:lnTo>
                        <a:lnTo>
                          <a:pt x="19" y="62"/>
                        </a:lnTo>
                        <a:lnTo>
                          <a:pt x="20" y="62"/>
                        </a:lnTo>
                        <a:lnTo>
                          <a:pt x="20" y="62"/>
                        </a:lnTo>
                        <a:lnTo>
                          <a:pt x="20" y="62"/>
                        </a:lnTo>
                        <a:lnTo>
                          <a:pt x="20" y="62"/>
                        </a:lnTo>
                        <a:lnTo>
                          <a:pt x="20" y="62"/>
                        </a:lnTo>
                        <a:lnTo>
                          <a:pt x="20" y="62"/>
                        </a:lnTo>
                        <a:lnTo>
                          <a:pt x="20" y="62"/>
                        </a:lnTo>
                        <a:lnTo>
                          <a:pt x="20" y="62"/>
                        </a:lnTo>
                        <a:lnTo>
                          <a:pt x="21" y="62"/>
                        </a:lnTo>
                        <a:lnTo>
                          <a:pt x="21" y="63"/>
                        </a:lnTo>
                        <a:lnTo>
                          <a:pt x="21" y="63"/>
                        </a:lnTo>
                        <a:lnTo>
                          <a:pt x="21" y="63"/>
                        </a:lnTo>
                        <a:lnTo>
                          <a:pt x="21" y="63"/>
                        </a:lnTo>
                        <a:lnTo>
                          <a:pt x="21" y="63"/>
                        </a:lnTo>
                        <a:lnTo>
                          <a:pt x="21" y="63"/>
                        </a:lnTo>
                        <a:lnTo>
                          <a:pt x="23" y="63"/>
                        </a:lnTo>
                        <a:lnTo>
                          <a:pt x="23" y="63"/>
                        </a:lnTo>
                        <a:lnTo>
                          <a:pt x="23" y="63"/>
                        </a:lnTo>
                        <a:lnTo>
                          <a:pt x="23" y="63"/>
                        </a:lnTo>
                        <a:lnTo>
                          <a:pt x="23" y="63"/>
                        </a:lnTo>
                        <a:lnTo>
                          <a:pt x="23" y="63"/>
                        </a:lnTo>
                        <a:lnTo>
                          <a:pt x="23" y="64"/>
                        </a:lnTo>
                        <a:lnTo>
                          <a:pt x="24" y="64"/>
                        </a:lnTo>
                        <a:lnTo>
                          <a:pt x="24" y="64"/>
                        </a:lnTo>
                        <a:lnTo>
                          <a:pt x="24" y="64"/>
                        </a:lnTo>
                        <a:lnTo>
                          <a:pt x="24" y="64"/>
                        </a:lnTo>
                        <a:lnTo>
                          <a:pt x="24" y="64"/>
                        </a:lnTo>
                        <a:lnTo>
                          <a:pt x="24" y="64"/>
                        </a:lnTo>
                        <a:lnTo>
                          <a:pt x="24" y="64"/>
                        </a:lnTo>
                        <a:lnTo>
                          <a:pt x="25" y="64"/>
                        </a:lnTo>
                        <a:lnTo>
                          <a:pt x="25" y="64"/>
                        </a:lnTo>
                        <a:lnTo>
                          <a:pt x="25" y="64"/>
                        </a:lnTo>
                        <a:lnTo>
                          <a:pt x="25" y="64"/>
                        </a:lnTo>
                        <a:lnTo>
                          <a:pt x="25" y="64"/>
                        </a:lnTo>
                        <a:lnTo>
                          <a:pt x="25" y="64"/>
                        </a:lnTo>
                        <a:lnTo>
                          <a:pt x="25" y="65"/>
                        </a:lnTo>
                        <a:lnTo>
                          <a:pt x="26" y="65"/>
                        </a:lnTo>
                        <a:lnTo>
                          <a:pt x="26" y="65"/>
                        </a:lnTo>
                        <a:lnTo>
                          <a:pt x="26" y="65"/>
                        </a:lnTo>
                        <a:lnTo>
                          <a:pt x="26" y="65"/>
                        </a:lnTo>
                        <a:lnTo>
                          <a:pt x="26" y="65"/>
                        </a:lnTo>
                        <a:lnTo>
                          <a:pt x="26" y="65"/>
                        </a:lnTo>
                        <a:lnTo>
                          <a:pt x="26" y="65"/>
                        </a:lnTo>
                        <a:lnTo>
                          <a:pt x="27" y="65"/>
                        </a:lnTo>
                        <a:lnTo>
                          <a:pt x="27" y="65"/>
                        </a:lnTo>
                        <a:lnTo>
                          <a:pt x="27" y="65"/>
                        </a:lnTo>
                        <a:lnTo>
                          <a:pt x="27" y="65"/>
                        </a:lnTo>
                        <a:lnTo>
                          <a:pt x="27" y="65"/>
                        </a:lnTo>
                        <a:lnTo>
                          <a:pt x="27" y="65"/>
                        </a:lnTo>
                        <a:lnTo>
                          <a:pt x="28" y="65"/>
                        </a:lnTo>
                        <a:lnTo>
                          <a:pt x="28" y="65"/>
                        </a:lnTo>
                        <a:lnTo>
                          <a:pt x="28" y="65"/>
                        </a:lnTo>
                        <a:lnTo>
                          <a:pt x="28" y="65"/>
                        </a:lnTo>
                        <a:lnTo>
                          <a:pt x="28" y="66"/>
                        </a:lnTo>
                        <a:lnTo>
                          <a:pt x="28" y="66"/>
                        </a:lnTo>
                        <a:lnTo>
                          <a:pt x="28" y="66"/>
                        </a:lnTo>
                        <a:lnTo>
                          <a:pt x="29" y="66"/>
                        </a:lnTo>
                        <a:lnTo>
                          <a:pt x="29" y="66"/>
                        </a:lnTo>
                        <a:lnTo>
                          <a:pt x="29" y="66"/>
                        </a:lnTo>
                        <a:lnTo>
                          <a:pt x="29" y="66"/>
                        </a:lnTo>
                        <a:lnTo>
                          <a:pt x="29" y="66"/>
                        </a:lnTo>
                        <a:lnTo>
                          <a:pt x="29" y="66"/>
                        </a:lnTo>
                        <a:lnTo>
                          <a:pt x="30" y="66"/>
                        </a:lnTo>
                        <a:lnTo>
                          <a:pt x="30" y="66"/>
                        </a:lnTo>
                        <a:lnTo>
                          <a:pt x="30" y="66"/>
                        </a:lnTo>
                        <a:lnTo>
                          <a:pt x="30" y="66"/>
                        </a:lnTo>
                        <a:lnTo>
                          <a:pt x="30" y="66"/>
                        </a:lnTo>
                        <a:lnTo>
                          <a:pt x="30" y="66"/>
                        </a:lnTo>
                        <a:lnTo>
                          <a:pt x="30" y="66"/>
                        </a:lnTo>
                        <a:lnTo>
                          <a:pt x="32" y="66"/>
                        </a:lnTo>
                        <a:lnTo>
                          <a:pt x="32" y="66"/>
                        </a:lnTo>
                        <a:lnTo>
                          <a:pt x="32" y="66"/>
                        </a:lnTo>
                        <a:lnTo>
                          <a:pt x="32" y="66"/>
                        </a:lnTo>
                        <a:lnTo>
                          <a:pt x="32" y="66"/>
                        </a:lnTo>
                        <a:lnTo>
                          <a:pt x="32" y="66"/>
                        </a:lnTo>
                        <a:lnTo>
                          <a:pt x="33" y="66"/>
                        </a:lnTo>
                        <a:lnTo>
                          <a:pt x="33" y="66"/>
                        </a:lnTo>
                        <a:lnTo>
                          <a:pt x="33" y="66"/>
                        </a:lnTo>
                        <a:lnTo>
                          <a:pt x="33" y="66"/>
                        </a:lnTo>
                        <a:lnTo>
                          <a:pt x="33" y="67"/>
                        </a:lnTo>
                        <a:lnTo>
                          <a:pt x="33" y="67"/>
                        </a:lnTo>
                        <a:lnTo>
                          <a:pt x="34" y="67"/>
                        </a:lnTo>
                        <a:lnTo>
                          <a:pt x="34" y="67"/>
                        </a:lnTo>
                        <a:lnTo>
                          <a:pt x="34" y="67"/>
                        </a:lnTo>
                        <a:lnTo>
                          <a:pt x="34" y="67"/>
                        </a:lnTo>
                        <a:lnTo>
                          <a:pt x="34" y="67"/>
                        </a:lnTo>
                        <a:lnTo>
                          <a:pt x="34" y="67"/>
                        </a:lnTo>
                        <a:lnTo>
                          <a:pt x="35" y="67"/>
                        </a:lnTo>
                        <a:lnTo>
                          <a:pt x="35" y="67"/>
                        </a:lnTo>
                        <a:lnTo>
                          <a:pt x="35" y="67"/>
                        </a:lnTo>
                        <a:lnTo>
                          <a:pt x="35" y="67"/>
                        </a:lnTo>
                        <a:lnTo>
                          <a:pt x="35" y="67"/>
                        </a:lnTo>
                        <a:lnTo>
                          <a:pt x="35" y="67"/>
                        </a:lnTo>
                        <a:lnTo>
                          <a:pt x="36" y="67"/>
                        </a:lnTo>
                        <a:lnTo>
                          <a:pt x="36" y="67"/>
                        </a:lnTo>
                        <a:lnTo>
                          <a:pt x="36" y="67"/>
                        </a:lnTo>
                        <a:lnTo>
                          <a:pt x="36" y="67"/>
                        </a:lnTo>
                        <a:lnTo>
                          <a:pt x="36" y="67"/>
                        </a:lnTo>
                        <a:lnTo>
                          <a:pt x="36" y="67"/>
                        </a:lnTo>
                        <a:lnTo>
                          <a:pt x="37" y="67"/>
                        </a:lnTo>
                        <a:lnTo>
                          <a:pt x="37" y="67"/>
                        </a:lnTo>
                        <a:lnTo>
                          <a:pt x="37" y="67"/>
                        </a:lnTo>
                        <a:lnTo>
                          <a:pt x="37" y="67"/>
                        </a:lnTo>
                        <a:lnTo>
                          <a:pt x="37" y="67"/>
                        </a:lnTo>
                        <a:lnTo>
                          <a:pt x="37" y="67"/>
                        </a:lnTo>
                        <a:lnTo>
                          <a:pt x="38" y="67"/>
                        </a:lnTo>
                        <a:lnTo>
                          <a:pt x="38" y="67"/>
                        </a:lnTo>
                        <a:lnTo>
                          <a:pt x="38" y="67"/>
                        </a:lnTo>
                        <a:lnTo>
                          <a:pt x="38" y="67"/>
                        </a:lnTo>
                        <a:lnTo>
                          <a:pt x="38" y="67"/>
                        </a:lnTo>
                        <a:lnTo>
                          <a:pt x="38" y="67"/>
                        </a:lnTo>
                        <a:lnTo>
                          <a:pt x="39" y="67"/>
                        </a:lnTo>
                        <a:lnTo>
                          <a:pt x="39" y="67"/>
                        </a:lnTo>
                        <a:lnTo>
                          <a:pt x="39" y="67"/>
                        </a:lnTo>
                        <a:lnTo>
                          <a:pt x="39" y="67"/>
                        </a:lnTo>
                        <a:lnTo>
                          <a:pt x="39" y="67"/>
                        </a:lnTo>
                        <a:lnTo>
                          <a:pt x="39" y="67"/>
                        </a:lnTo>
                        <a:lnTo>
                          <a:pt x="41" y="67"/>
                        </a:lnTo>
                        <a:lnTo>
                          <a:pt x="41" y="67"/>
                        </a:lnTo>
                        <a:lnTo>
                          <a:pt x="41" y="67"/>
                        </a:lnTo>
                        <a:lnTo>
                          <a:pt x="41" y="67"/>
                        </a:lnTo>
                        <a:lnTo>
                          <a:pt x="41" y="67"/>
                        </a:lnTo>
                        <a:lnTo>
                          <a:pt x="41" y="67"/>
                        </a:lnTo>
                        <a:lnTo>
                          <a:pt x="42" y="67"/>
                        </a:lnTo>
                        <a:lnTo>
                          <a:pt x="42" y="67"/>
                        </a:lnTo>
                        <a:lnTo>
                          <a:pt x="42" y="67"/>
                        </a:lnTo>
                        <a:lnTo>
                          <a:pt x="42" y="66"/>
                        </a:lnTo>
                        <a:lnTo>
                          <a:pt x="42" y="66"/>
                        </a:lnTo>
                        <a:lnTo>
                          <a:pt x="42" y="66"/>
                        </a:lnTo>
                        <a:lnTo>
                          <a:pt x="43" y="66"/>
                        </a:lnTo>
                        <a:lnTo>
                          <a:pt x="43" y="66"/>
                        </a:lnTo>
                        <a:lnTo>
                          <a:pt x="43" y="66"/>
                        </a:lnTo>
                        <a:lnTo>
                          <a:pt x="43" y="66"/>
                        </a:lnTo>
                        <a:lnTo>
                          <a:pt x="43" y="66"/>
                        </a:lnTo>
                        <a:lnTo>
                          <a:pt x="43" y="66"/>
                        </a:lnTo>
                        <a:lnTo>
                          <a:pt x="44" y="66"/>
                        </a:lnTo>
                        <a:lnTo>
                          <a:pt x="44" y="66"/>
                        </a:lnTo>
                        <a:lnTo>
                          <a:pt x="44" y="66"/>
                        </a:lnTo>
                        <a:lnTo>
                          <a:pt x="44" y="66"/>
                        </a:lnTo>
                        <a:lnTo>
                          <a:pt x="44" y="66"/>
                        </a:lnTo>
                        <a:lnTo>
                          <a:pt x="44" y="66"/>
                        </a:lnTo>
                        <a:lnTo>
                          <a:pt x="45" y="66"/>
                        </a:lnTo>
                        <a:lnTo>
                          <a:pt x="45" y="66"/>
                        </a:lnTo>
                        <a:lnTo>
                          <a:pt x="45" y="66"/>
                        </a:lnTo>
                        <a:lnTo>
                          <a:pt x="45" y="66"/>
                        </a:lnTo>
                        <a:lnTo>
                          <a:pt x="45" y="66"/>
                        </a:lnTo>
                        <a:lnTo>
                          <a:pt x="45" y="66"/>
                        </a:lnTo>
                        <a:lnTo>
                          <a:pt x="45" y="66"/>
                        </a:lnTo>
                        <a:lnTo>
                          <a:pt x="46" y="66"/>
                        </a:lnTo>
                        <a:lnTo>
                          <a:pt x="46" y="66"/>
                        </a:lnTo>
                        <a:lnTo>
                          <a:pt x="46" y="66"/>
                        </a:lnTo>
                        <a:lnTo>
                          <a:pt x="46" y="66"/>
                        </a:lnTo>
                        <a:lnTo>
                          <a:pt x="46" y="66"/>
                        </a:lnTo>
                        <a:lnTo>
                          <a:pt x="46" y="65"/>
                        </a:lnTo>
                        <a:lnTo>
                          <a:pt x="47" y="65"/>
                        </a:lnTo>
                        <a:lnTo>
                          <a:pt x="47" y="65"/>
                        </a:lnTo>
                        <a:lnTo>
                          <a:pt x="47" y="65"/>
                        </a:lnTo>
                        <a:lnTo>
                          <a:pt x="47" y="65"/>
                        </a:lnTo>
                        <a:lnTo>
                          <a:pt x="47" y="65"/>
                        </a:lnTo>
                        <a:lnTo>
                          <a:pt x="47" y="65"/>
                        </a:lnTo>
                        <a:lnTo>
                          <a:pt x="47" y="65"/>
                        </a:lnTo>
                        <a:lnTo>
                          <a:pt x="48" y="65"/>
                        </a:lnTo>
                        <a:lnTo>
                          <a:pt x="48" y="65"/>
                        </a:lnTo>
                        <a:lnTo>
                          <a:pt x="48" y="65"/>
                        </a:lnTo>
                        <a:lnTo>
                          <a:pt x="48" y="65"/>
                        </a:lnTo>
                        <a:lnTo>
                          <a:pt x="48" y="65"/>
                        </a:lnTo>
                        <a:lnTo>
                          <a:pt x="48" y="65"/>
                        </a:lnTo>
                        <a:lnTo>
                          <a:pt x="48" y="65"/>
                        </a:lnTo>
                        <a:lnTo>
                          <a:pt x="50" y="65"/>
                        </a:lnTo>
                        <a:lnTo>
                          <a:pt x="50" y="65"/>
                        </a:lnTo>
                        <a:lnTo>
                          <a:pt x="50" y="64"/>
                        </a:lnTo>
                        <a:lnTo>
                          <a:pt x="50" y="64"/>
                        </a:lnTo>
                        <a:lnTo>
                          <a:pt x="50" y="64"/>
                        </a:lnTo>
                        <a:lnTo>
                          <a:pt x="50" y="64"/>
                        </a:lnTo>
                        <a:lnTo>
                          <a:pt x="51" y="64"/>
                        </a:lnTo>
                        <a:lnTo>
                          <a:pt x="51" y="64"/>
                        </a:lnTo>
                        <a:lnTo>
                          <a:pt x="51" y="64"/>
                        </a:lnTo>
                        <a:lnTo>
                          <a:pt x="51" y="64"/>
                        </a:lnTo>
                        <a:lnTo>
                          <a:pt x="51" y="64"/>
                        </a:lnTo>
                        <a:lnTo>
                          <a:pt x="51" y="64"/>
                        </a:lnTo>
                        <a:lnTo>
                          <a:pt x="51" y="64"/>
                        </a:lnTo>
                        <a:lnTo>
                          <a:pt x="52" y="64"/>
                        </a:lnTo>
                        <a:lnTo>
                          <a:pt x="52" y="64"/>
                        </a:lnTo>
                        <a:lnTo>
                          <a:pt x="52" y="64"/>
                        </a:lnTo>
                        <a:lnTo>
                          <a:pt x="52" y="63"/>
                        </a:lnTo>
                        <a:lnTo>
                          <a:pt x="52" y="63"/>
                        </a:lnTo>
                        <a:lnTo>
                          <a:pt x="52" y="63"/>
                        </a:lnTo>
                        <a:lnTo>
                          <a:pt x="52" y="63"/>
                        </a:lnTo>
                        <a:lnTo>
                          <a:pt x="52" y="63"/>
                        </a:lnTo>
                        <a:lnTo>
                          <a:pt x="53" y="63"/>
                        </a:lnTo>
                        <a:lnTo>
                          <a:pt x="53" y="63"/>
                        </a:lnTo>
                        <a:lnTo>
                          <a:pt x="53" y="63"/>
                        </a:lnTo>
                        <a:lnTo>
                          <a:pt x="53" y="63"/>
                        </a:lnTo>
                        <a:lnTo>
                          <a:pt x="53" y="63"/>
                        </a:lnTo>
                        <a:lnTo>
                          <a:pt x="53" y="63"/>
                        </a:lnTo>
                        <a:lnTo>
                          <a:pt x="53" y="63"/>
                        </a:lnTo>
                        <a:lnTo>
                          <a:pt x="54" y="62"/>
                        </a:lnTo>
                        <a:lnTo>
                          <a:pt x="54" y="62"/>
                        </a:lnTo>
                        <a:lnTo>
                          <a:pt x="54" y="62"/>
                        </a:lnTo>
                        <a:lnTo>
                          <a:pt x="54" y="62"/>
                        </a:lnTo>
                        <a:lnTo>
                          <a:pt x="54" y="62"/>
                        </a:lnTo>
                        <a:lnTo>
                          <a:pt x="54" y="62"/>
                        </a:lnTo>
                        <a:lnTo>
                          <a:pt x="54" y="62"/>
                        </a:lnTo>
                        <a:lnTo>
                          <a:pt x="54" y="62"/>
                        </a:lnTo>
                        <a:lnTo>
                          <a:pt x="55" y="62"/>
                        </a:lnTo>
                        <a:lnTo>
                          <a:pt x="55" y="62"/>
                        </a:lnTo>
                        <a:lnTo>
                          <a:pt x="55" y="62"/>
                        </a:lnTo>
                        <a:lnTo>
                          <a:pt x="55" y="61"/>
                        </a:lnTo>
                        <a:lnTo>
                          <a:pt x="55" y="61"/>
                        </a:lnTo>
                        <a:lnTo>
                          <a:pt x="55" y="61"/>
                        </a:lnTo>
                        <a:lnTo>
                          <a:pt x="55" y="61"/>
                        </a:lnTo>
                        <a:lnTo>
                          <a:pt x="55" y="61"/>
                        </a:lnTo>
                        <a:lnTo>
                          <a:pt x="56" y="61"/>
                        </a:lnTo>
                        <a:lnTo>
                          <a:pt x="56" y="61"/>
                        </a:lnTo>
                        <a:lnTo>
                          <a:pt x="56" y="61"/>
                        </a:lnTo>
                        <a:lnTo>
                          <a:pt x="56" y="61"/>
                        </a:lnTo>
                        <a:lnTo>
                          <a:pt x="56" y="61"/>
                        </a:lnTo>
                        <a:lnTo>
                          <a:pt x="56" y="59"/>
                        </a:lnTo>
                        <a:lnTo>
                          <a:pt x="56" y="59"/>
                        </a:lnTo>
                        <a:lnTo>
                          <a:pt x="56" y="59"/>
                        </a:lnTo>
                        <a:lnTo>
                          <a:pt x="57" y="59"/>
                        </a:lnTo>
                        <a:lnTo>
                          <a:pt x="57" y="59"/>
                        </a:lnTo>
                        <a:lnTo>
                          <a:pt x="57" y="59"/>
                        </a:lnTo>
                        <a:lnTo>
                          <a:pt x="57" y="59"/>
                        </a:lnTo>
                        <a:lnTo>
                          <a:pt x="57" y="59"/>
                        </a:lnTo>
                        <a:lnTo>
                          <a:pt x="57" y="59"/>
                        </a:lnTo>
                        <a:lnTo>
                          <a:pt x="57" y="58"/>
                        </a:lnTo>
                        <a:lnTo>
                          <a:pt x="57" y="58"/>
                        </a:lnTo>
                        <a:lnTo>
                          <a:pt x="59" y="58"/>
                        </a:lnTo>
                        <a:lnTo>
                          <a:pt x="59" y="58"/>
                        </a:lnTo>
                        <a:lnTo>
                          <a:pt x="59" y="58"/>
                        </a:lnTo>
                        <a:lnTo>
                          <a:pt x="59" y="58"/>
                        </a:lnTo>
                        <a:lnTo>
                          <a:pt x="59" y="58"/>
                        </a:lnTo>
                        <a:lnTo>
                          <a:pt x="59" y="58"/>
                        </a:lnTo>
                        <a:lnTo>
                          <a:pt x="59" y="58"/>
                        </a:lnTo>
                        <a:lnTo>
                          <a:pt x="59" y="57"/>
                        </a:lnTo>
                        <a:lnTo>
                          <a:pt x="59" y="57"/>
                        </a:lnTo>
                        <a:lnTo>
                          <a:pt x="59" y="57"/>
                        </a:lnTo>
                        <a:lnTo>
                          <a:pt x="60" y="57"/>
                        </a:lnTo>
                        <a:lnTo>
                          <a:pt x="60" y="57"/>
                        </a:lnTo>
                        <a:lnTo>
                          <a:pt x="60" y="57"/>
                        </a:lnTo>
                        <a:lnTo>
                          <a:pt x="60" y="57"/>
                        </a:lnTo>
                        <a:lnTo>
                          <a:pt x="60" y="57"/>
                        </a:lnTo>
                        <a:lnTo>
                          <a:pt x="60" y="57"/>
                        </a:lnTo>
                        <a:lnTo>
                          <a:pt x="60" y="56"/>
                        </a:lnTo>
                        <a:lnTo>
                          <a:pt x="60" y="56"/>
                        </a:lnTo>
                        <a:lnTo>
                          <a:pt x="60" y="56"/>
                        </a:lnTo>
                        <a:lnTo>
                          <a:pt x="61" y="56"/>
                        </a:lnTo>
                        <a:lnTo>
                          <a:pt x="61" y="56"/>
                        </a:lnTo>
                        <a:lnTo>
                          <a:pt x="61" y="56"/>
                        </a:lnTo>
                        <a:lnTo>
                          <a:pt x="61" y="56"/>
                        </a:lnTo>
                        <a:lnTo>
                          <a:pt x="61" y="56"/>
                        </a:lnTo>
                        <a:lnTo>
                          <a:pt x="61" y="55"/>
                        </a:lnTo>
                        <a:lnTo>
                          <a:pt x="61" y="55"/>
                        </a:lnTo>
                        <a:lnTo>
                          <a:pt x="61" y="55"/>
                        </a:lnTo>
                        <a:lnTo>
                          <a:pt x="61" y="55"/>
                        </a:lnTo>
                        <a:lnTo>
                          <a:pt x="61" y="55"/>
                        </a:lnTo>
                        <a:lnTo>
                          <a:pt x="62" y="55"/>
                        </a:lnTo>
                        <a:lnTo>
                          <a:pt x="62" y="55"/>
                        </a:lnTo>
                        <a:lnTo>
                          <a:pt x="62" y="55"/>
                        </a:lnTo>
                        <a:lnTo>
                          <a:pt x="62" y="54"/>
                        </a:lnTo>
                        <a:lnTo>
                          <a:pt x="62" y="54"/>
                        </a:lnTo>
                        <a:lnTo>
                          <a:pt x="62" y="54"/>
                        </a:lnTo>
                        <a:lnTo>
                          <a:pt x="62" y="54"/>
                        </a:lnTo>
                        <a:lnTo>
                          <a:pt x="62" y="54"/>
                        </a:lnTo>
                        <a:lnTo>
                          <a:pt x="62" y="54"/>
                        </a:lnTo>
                        <a:lnTo>
                          <a:pt x="62" y="54"/>
                        </a:lnTo>
                        <a:lnTo>
                          <a:pt x="62" y="53"/>
                        </a:lnTo>
                        <a:lnTo>
                          <a:pt x="62" y="53"/>
                        </a:lnTo>
                        <a:lnTo>
                          <a:pt x="63" y="53"/>
                        </a:lnTo>
                        <a:lnTo>
                          <a:pt x="63" y="53"/>
                        </a:lnTo>
                        <a:lnTo>
                          <a:pt x="63" y="53"/>
                        </a:lnTo>
                        <a:lnTo>
                          <a:pt x="63" y="53"/>
                        </a:lnTo>
                        <a:lnTo>
                          <a:pt x="63" y="53"/>
                        </a:lnTo>
                        <a:lnTo>
                          <a:pt x="63" y="53"/>
                        </a:lnTo>
                        <a:lnTo>
                          <a:pt x="63" y="52"/>
                        </a:lnTo>
                        <a:lnTo>
                          <a:pt x="63" y="52"/>
                        </a:lnTo>
                        <a:lnTo>
                          <a:pt x="63" y="52"/>
                        </a:lnTo>
                        <a:lnTo>
                          <a:pt x="63" y="52"/>
                        </a:lnTo>
                        <a:lnTo>
                          <a:pt x="63" y="52"/>
                        </a:lnTo>
                        <a:lnTo>
                          <a:pt x="63" y="52"/>
                        </a:lnTo>
                        <a:lnTo>
                          <a:pt x="64" y="52"/>
                        </a:lnTo>
                        <a:lnTo>
                          <a:pt x="64" y="50"/>
                        </a:lnTo>
                        <a:lnTo>
                          <a:pt x="64" y="50"/>
                        </a:lnTo>
                        <a:lnTo>
                          <a:pt x="64" y="50"/>
                        </a:lnTo>
                        <a:lnTo>
                          <a:pt x="64" y="50"/>
                        </a:lnTo>
                        <a:lnTo>
                          <a:pt x="64" y="50"/>
                        </a:lnTo>
                        <a:lnTo>
                          <a:pt x="64" y="50"/>
                        </a:lnTo>
                        <a:lnTo>
                          <a:pt x="64" y="50"/>
                        </a:lnTo>
                        <a:lnTo>
                          <a:pt x="64" y="49"/>
                        </a:lnTo>
                        <a:lnTo>
                          <a:pt x="64" y="49"/>
                        </a:lnTo>
                        <a:lnTo>
                          <a:pt x="64" y="49"/>
                        </a:lnTo>
                        <a:lnTo>
                          <a:pt x="64" y="49"/>
                        </a:lnTo>
                        <a:lnTo>
                          <a:pt x="64" y="49"/>
                        </a:lnTo>
                        <a:lnTo>
                          <a:pt x="64" y="49"/>
                        </a:lnTo>
                        <a:lnTo>
                          <a:pt x="64" y="49"/>
                        </a:lnTo>
                        <a:lnTo>
                          <a:pt x="65" y="48"/>
                        </a:lnTo>
                        <a:lnTo>
                          <a:pt x="65" y="48"/>
                        </a:lnTo>
                        <a:lnTo>
                          <a:pt x="65" y="48"/>
                        </a:lnTo>
                        <a:lnTo>
                          <a:pt x="65" y="48"/>
                        </a:lnTo>
                        <a:lnTo>
                          <a:pt x="65" y="48"/>
                        </a:lnTo>
                        <a:lnTo>
                          <a:pt x="65" y="48"/>
                        </a:lnTo>
                        <a:lnTo>
                          <a:pt x="65" y="47"/>
                        </a:lnTo>
                        <a:lnTo>
                          <a:pt x="65" y="47"/>
                        </a:lnTo>
                        <a:lnTo>
                          <a:pt x="65" y="47"/>
                        </a:lnTo>
                        <a:lnTo>
                          <a:pt x="65" y="47"/>
                        </a:lnTo>
                        <a:lnTo>
                          <a:pt x="65" y="47"/>
                        </a:lnTo>
                        <a:lnTo>
                          <a:pt x="65" y="47"/>
                        </a:lnTo>
                        <a:lnTo>
                          <a:pt x="65" y="47"/>
                        </a:lnTo>
                        <a:lnTo>
                          <a:pt x="65" y="46"/>
                        </a:lnTo>
                        <a:lnTo>
                          <a:pt x="65" y="46"/>
                        </a:lnTo>
                        <a:lnTo>
                          <a:pt x="65" y="46"/>
                        </a:lnTo>
                        <a:lnTo>
                          <a:pt x="65" y="46"/>
                        </a:lnTo>
                        <a:lnTo>
                          <a:pt x="65" y="46"/>
                        </a:lnTo>
                        <a:lnTo>
                          <a:pt x="65" y="46"/>
                        </a:lnTo>
                        <a:lnTo>
                          <a:pt x="66" y="45"/>
                        </a:lnTo>
                        <a:lnTo>
                          <a:pt x="66" y="45"/>
                        </a:lnTo>
                        <a:lnTo>
                          <a:pt x="66" y="45"/>
                        </a:lnTo>
                        <a:lnTo>
                          <a:pt x="66" y="45"/>
                        </a:lnTo>
                        <a:lnTo>
                          <a:pt x="66" y="45"/>
                        </a:lnTo>
                        <a:lnTo>
                          <a:pt x="66" y="45"/>
                        </a:lnTo>
                        <a:lnTo>
                          <a:pt x="66" y="45"/>
                        </a:lnTo>
                        <a:lnTo>
                          <a:pt x="66" y="44"/>
                        </a:lnTo>
                        <a:lnTo>
                          <a:pt x="66" y="44"/>
                        </a:lnTo>
                        <a:lnTo>
                          <a:pt x="66" y="44"/>
                        </a:lnTo>
                        <a:lnTo>
                          <a:pt x="66" y="44"/>
                        </a:lnTo>
                        <a:lnTo>
                          <a:pt x="66" y="44"/>
                        </a:lnTo>
                        <a:lnTo>
                          <a:pt x="66" y="44"/>
                        </a:lnTo>
                        <a:lnTo>
                          <a:pt x="66" y="43"/>
                        </a:lnTo>
                        <a:lnTo>
                          <a:pt x="66" y="43"/>
                        </a:lnTo>
                        <a:lnTo>
                          <a:pt x="66" y="43"/>
                        </a:lnTo>
                        <a:lnTo>
                          <a:pt x="66" y="43"/>
                        </a:lnTo>
                        <a:lnTo>
                          <a:pt x="66" y="43"/>
                        </a:lnTo>
                        <a:lnTo>
                          <a:pt x="66" y="43"/>
                        </a:lnTo>
                        <a:lnTo>
                          <a:pt x="66" y="41"/>
                        </a:lnTo>
                        <a:lnTo>
                          <a:pt x="66" y="41"/>
                        </a:lnTo>
                        <a:lnTo>
                          <a:pt x="66" y="41"/>
                        </a:lnTo>
                        <a:lnTo>
                          <a:pt x="66" y="41"/>
                        </a:lnTo>
                        <a:lnTo>
                          <a:pt x="66" y="41"/>
                        </a:lnTo>
                        <a:lnTo>
                          <a:pt x="66" y="41"/>
                        </a:lnTo>
                        <a:lnTo>
                          <a:pt x="66" y="40"/>
                        </a:lnTo>
                        <a:lnTo>
                          <a:pt x="66" y="40"/>
                        </a:lnTo>
                        <a:lnTo>
                          <a:pt x="66" y="40"/>
                        </a:lnTo>
                        <a:lnTo>
                          <a:pt x="66" y="40"/>
                        </a:lnTo>
                        <a:lnTo>
                          <a:pt x="66" y="40"/>
                        </a:lnTo>
                        <a:lnTo>
                          <a:pt x="66" y="40"/>
                        </a:lnTo>
                        <a:lnTo>
                          <a:pt x="66" y="39"/>
                        </a:lnTo>
                        <a:lnTo>
                          <a:pt x="66" y="39"/>
                        </a:lnTo>
                        <a:lnTo>
                          <a:pt x="66" y="39"/>
                        </a:lnTo>
                        <a:lnTo>
                          <a:pt x="66" y="39"/>
                        </a:lnTo>
                        <a:lnTo>
                          <a:pt x="66" y="39"/>
                        </a:lnTo>
                        <a:lnTo>
                          <a:pt x="66" y="39"/>
                        </a:lnTo>
                        <a:lnTo>
                          <a:pt x="66" y="38"/>
                        </a:lnTo>
                        <a:lnTo>
                          <a:pt x="66" y="38"/>
                        </a:lnTo>
                        <a:lnTo>
                          <a:pt x="66" y="38"/>
                        </a:lnTo>
                        <a:lnTo>
                          <a:pt x="66" y="38"/>
                        </a:lnTo>
                        <a:lnTo>
                          <a:pt x="66" y="38"/>
                        </a:lnTo>
                        <a:lnTo>
                          <a:pt x="66" y="38"/>
                        </a:lnTo>
                        <a:lnTo>
                          <a:pt x="66" y="37"/>
                        </a:lnTo>
                        <a:lnTo>
                          <a:pt x="66" y="37"/>
                        </a:lnTo>
                        <a:lnTo>
                          <a:pt x="66" y="37"/>
                        </a:lnTo>
                        <a:lnTo>
                          <a:pt x="66" y="37"/>
                        </a:lnTo>
                        <a:lnTo>
                          <a:pt x="66" y="37"/>
                        </a:lnTo>
                        <a:lnTo>
                          <a:pt x="66" y="37"/>
                        </a:lnTo>
                        <a:lnTo>
                          <a:pt x="66" y="36"/>
                        </a:lnTo>
                        <a:lnTo>
                          <a:pt x="66" y="36"/>
                        </a:lnTo>
                        <a:lnTo>
                          <a:pt x="66" y="36"/>
                        </a:lnTo>
                        <a:lnTo>
                          <a:pt x="66" y="36"/>
                        </a:lnTo>
                        <a:lnTo>
                          <a:pt x="66" y="36"/>
                        </a:lnTo>
                        <a:lnTo>
                          <a:pt x="66" y="36"/>
                        </a:lnTo>
                        <a:lnTo>
                          <a:pt x="66" y="35"/>
                        </a:lnTo>
                        <a:lnTo>
                          <a:pt x="66" y="35"/>
                        </a:lnTo>
                        <a:lnTo>
                          <a:pt x="66" y="35"/>
                        </a:lnTo>
                        <a:lnTo>
                          <a:pt x="66" y="35"/>
                        </a:lnTo>
                        <a:lnTo>
                          <a:pt x="66" y="35"/>
                        </a:lnTo>
                        <a:lnTo>
                          <a:pt x="66" y="35"/>
                        </a:lnTo>
                        <a:lnTo>
                          <a:pt x="66" y="34"/>
                        </a:lnTo>
                        <a:lnTo>
                          <a:pt x="66" y="34"/>
                        </a:lnTo>
                        <a:lnTo>
                          <a:pt x="66" y="34"/>
                        </a:lnTo>
                        <a:lnTo>
                          <a:pt x="66" y="34"/>
                        </a:lnTo>
                        <a:lnTo>
                          <a:pt x="66" y="34"/>
                        </a:lnTo>
                        <a:lnTo>
                          <a:pt x="66" y="34"/>
                        </a:lnTo>
                        <a:lnTo>
                          <a:pt x="66" y="32"/>
                        </a:lnTo>
                        <a:lnTo>
                          <a:pt x="66" y="32"/>
                        </a:lnTo>
                        <a:lnTo>
                          <a:pt x="66" y="32"/>
                        </a:lnTo>
                        <a:lnTo>
                          <a:pt x="66" y="32"/>
                        </a:lnTo>
                        <a:lnTo>
                          <a:pt x="66" y="32"/>
                        </a:lnTo>
                        <a:lnTo>
                          <a:pt x="66" y="32"/>
                        </a:lnTo>
                        <a:lnTo>
                          <a:pt x="66" y="31"/>
                        </a:lnTo>
                        <a:lnTo>
                          <a:pt x="66" y="31"/>
                        </a:lnTo>
                        <a:lnTo>
                          <a:pt x="66" y="31"/>
                        </a:lnTo>
                        <a:lnTo>
                          <a:pt x="66" y="31"/>
                        </a:lnTo>
                        <a:lnTo>
                          <a:pt x="66" y="31"/>
                        </a:lnTo>
                        <a:lnTo>
                          <a:pt x="66" y="31"/>
                        </a:lnTo>
                        <a:lnTo>
                          <a:pt x="66" y="30"/>
                        </a:lnTo>
                        <a:lnTo>
                          <a:pt x="66" y="30"/>
                        </a:lnTo>
                        <a:lnTo>
                          <a:pt x="66" y="30"/>
                        </a:lnTo>
                        <a:lnTo>
                          <a:pt x="66" y="30"/>
                        </a:lnTo>
                        <a:lnTo>
                          <a:pt x="66" y="30"/>
                        </a:lnTo>
                        <a:lnTo>
                          <a:pt x="66" y="30"/>
                        </a:lnTo>
                        <a:lnTo>
                          <a:pt x="66" y="30"/>
                        </a:lnTo>
                        <a:lnTo>
                          <a:pt x="66" y="29"/>
                        </a:lnTo>
                        <a:lnTo>
                          <a:pt x="65" y="29"/>
                        </a:lnTo>
                        <a:lnTo>
                          <a:pt x="65" y="29"/>
                        </a:lnTo>
                        <a:lnTo>
                          <a:pt x="65" y="29"/>
                        </a:lnTo>
                        <a:lnTo>
                          <a:pt x="65" y="29"/>
                        </a:lnTo>
                        <a:lnTo>
                          <a:pt x="65" y="29"/>
                        </a:lnTo>
                        <a:lnTo>
                          <a:pt x="65" y="28"/>
                        </a:lnTo>
                        <a:lnTo>
                          <a:pt x="65" y="28"/>
                        </a:lnTo>
                        <a:lnTo>
                          <a:pt x="65" y="28"/>
                        </a:lnTo>
                        <a:lnTo>
                          <a:pt x="65" y="28"/>
                        </a:lnTo>
                        <a:lnTo>
                          <a:pt x="65" y="28"/>
                        </a:lnTo>
                        <a:lnTo>
                          <a:pt x="65" y="28"/>
                        </a:lnTo>
                        <a:lnTo>
                          <a:pt x="65" y="28"/>
                        </a:lnTo>
                        <a:lnTo>
                          <a:pt x="65" y="27"/>
                        </a:lnTo>
                        <a:lnTo>
                          <a:pt x="65" y="27"/>
                        </a:lnTo>
                        <a:lnTo>
                          <a:pt x="65" y="27"/>
                        </a:lnTo>
                        <a:lnTo>
                          <a:pt x="65" y="27"/>
                        </a:lnTo>
                        <a:lnTo>
                          <a:pt x="65" y="27"/>
                        </a:lnTo>
                        <a:lnTo>
                          <a:pt x="65" y="27"/>
                        </a:lnTo>
                        <a:lnTo>
                          <a:pt x="65" y="26"/>
                        </a:lnTo>
                        <a:lnTo>
                          <a:pt x="64" y="26"/>
                        </a:lnTo>
                        <a:lnTo>
                          <a:pt x="64" y="26"/>
                        </a:lnTo>
                        <a:lnTo>
                          <a:pt x="64" y="26"/>
                        </a:lnTo>
                        <a:lnTo>
                          <a:pt x="64" y="26"/>
                        </a:lnTo>
                        <a:lnTo>
                          <a:pt x="64" y="26"/>
                        </a:lnTo>
                        <a:lnTo>
                          <a:pt x="64" y="26"/>
                        </a:lnTo>
                        <a:lnTo>
                          <a:pt x="64" y="24"/>
                        </a:lnTo>
                        <a:lnTo>
                          <a:pt x="64" y="24"/>
                        </a:lnTo>
                        <a:lnTo>
                          <a:pt x="64" y="24"/>
                        </a:lnTo>
                        <a:lnTo>
                          <a:pt x="64" y="24"/>
                        </a:lnTo>
                        <a:lnTo>
                          <a:pt x="64" y="24"/>
                        </a:lnTo>
                        <a:lnTo>
                          <a:pt x="64" y="24"/>
                        </a:lnTo>
                        <a:lnTo>
                          <a:pt x="64" y="24"/>
                        </a:lnTo>
                        <a:lnTo>
                          <a:pt x="64" y="23"/>
                        </a:lnTo>
                        <a:lnTo>
                          <a:pt x="64" y="23"/>
                        </a:lnTo>
                        <a:lnTo>
                          <a:pt x="63" y="23"/>
                        </a:lnTo>
                        <a:lnTo>
                          <a:pt x="63" y="23"/>
                        </a:lnTo>
                        <a:lnTo>
                          <a:pt x="63" y="23"/>
                        </a:lnTo>
                        <a:lnTo>
                          <a:pt x="63" y="23"/>
                        </a:lnTo>
                        <a:lnTo>
                          <a:pt x="63" y="23"/>
                        </a:lnTo>
                        <a:lnTo>
                          <a:pt x="63" y="22"/>
                        </a:lnTo>
                        <a:lnTo>
                          <a:pt x="63" y="22"/>
                        </a:lnTo>
                        <a:lnTo>
                          <a:pt x="63" y="22"/>
                        </a:lnTo>
                        <a:lnTo>
                          <a:pt x="63" y="22"/>
                        </a:lnTo>
                        <a:lnTo>
                          <a:pt x="63" y="22"/>
                        </a:lnTo>
                        <a:lnTo>
                          <a:pt x="63" y="22"/>
                        </a:lnTo>
                        <a:lnTo>
                          <a:pt x="63" y="22"/>
                        </a:lnTo>
                        <a:lnTo>
                          <a:pt x="62" y="22"/>
                        </a:lnTo>
                        <a:lnTo>
                          <a:pt x="62" y="21"/>
                        </a:lnTo>
                        <a:lnTo>
                          <a:pt x="62" y="21"/>
                        </a:lnTo>
                        <a:lnTo>
                          <a:pt x="62" y="21"/>
                        </a:lnTo>
                        <a:lnTo>
                          <a:pt x="62" y="21"/>
                        </a:lnTo>
                        <a:lnTo>
                          <a:pt x="62" y="21"/>
                        </a:lnTo>
                        <a:lnTo>
                          <a:pt x="62" y="21"/>
                        </a:lnTo>
                        <a:lnTo>
                          <a:pt x="62" y="21"/>
                        </a:lnTo>
                        <a:lnTo>
                          <a:pt x="62" y="20"/>
                        </a:lnTo>
                        <a:lnTo>
                          <a:pt x="62" y="20"/>
                        </a:lnTo>
                        <a:lnTo>
                          <a:pt x="62" y="20"/>
                        </a:lnTo>
                        <a:lnTo>
                          <a:pt x="62" y="20"/>
                        </a:lnTo>
                        <a:lnTo>
                          <a:pt x="61" y="20"/>
                        </a:lnTo>
                        <a:lnTo>
                          <a:pt x="61" y="20"/>
                        </a:lnTo>
                        <a:lnTo>
                          <a:pt x="61" y="20"/>
                        </a:lnTo>
                        <a:lnTo>
                          <a:pt x="61" y="20"/>
                        </a:lnTo>
                        <a:lnTo>
                          <a:pt x="61" y="19"/>
                        </a:lnTo>
                        <a:lnTo>
                          <a:pt x="61" y="19"/>
                        </a:lnTo>
                        <a:lnTo>
                          <a:pt x="61" y="19"/>
                        </a:lnTo>
                        <a:lnTo>
                          <a:pt x="61" y="19"/>
                        </a:lnTo>
                        <a:lnTo>
                          <a:pt x="61" y="19"/>
                        </a:lnTo>
                        <a:lnTo>
                          <a:pt x="61" y="19"/>
                        </a:lnTo>
                        <a:lnTo>
                          <a:pt x="60" y="19"/>
                        </a:lnTo>
                        <a:lnTo>
                          <a:pt x="60" y="19"/>
                        </a:lnTo>
                        <a:lnTo>
                          <a:pt x="60" y="18"/>
                        </a:lnTo>
                        <a:lnTo>
                          <a:pt x="60" y="18"/>
                        </a:lnTo>
                        <a:lnTo>
                          <a:pt x="60" y="18"/>
                        </a:lnTo>
                        <a:lnTo>
                          <a:pt x="60" y="18"/>
                        </a:lnTo>
                        <a:lnTo>
                          <a:pt x="60" y="18"/>
                        </a:lnTo>
                        <a:lnTo>
                          <a:pt x="60" y="18"/>
                        </a:lnTo>
                        <a:lnTo>
                          <a:pt x="60" y="18"/>
                        </a:lnTo>
                        <a:lnTo>
                          <a:pt x="59" y="18"/>
                        </a:lnTo>
                        <a:lnTo>
                          <a:pt x="59" y="17"/>
                        </a:lnTo>
                        <a:lnTo>
                          <a:pt x="59" y="17"/>
                        </a:lnTo>
                        <a:lnTo>
                          <a:pt x="59" y="17"/>
                        </a:lnTo>
                        <a:lnTo>
                          <a:pt x="59" y="17"/>
                        </a:lnTo>
                        <a:lnTo>
                          <a:pt x="59" y="17"/>
                        </a:lnTo>
                        <a:lnTo>
                          <a:pt x="59" y="17"/>
                        </a:lnTo>
                        <a:lnTo>
                          <a:pt x="59" y="17"/>
                        </a:lnTo>
                        <a:lnTo>
                          <a:pt x="59" y="17"/>
                        </a:lnTo>
                        <a:lnTo>
                          <a:pt x="59" y="17"/>
                        </a:lnTo>
                        <a:lnTo>
                          <a:pt x="57" y="15"/>
                        </a:lnTo>
                        <a:lnTo>
                          <a:pt x="57" y="15"/>
                        </a:lnTo>
                        <a:lnTo>
                          <a:pt x="57" y="15"/>
                        </a:lnTo>
                        <a:lnTo>
                          <a:pt x="57" y="15"/>
                        </a:lnTo>
                        <a:lnTo>
                          <a:pt x="57" y="15"/>
                        </a:lnTo>
                        <a:lnTo>
                          <a:pt x="57" y="15"/>
                        </a:lnTo>
                        <a:lnTo>
                          <a:pt x="57" y="15"/>
                        </a:lnTo>
                        <a:lnTo>
                          <a:pt x="57" y="15"/>
                        </a:lnTo>
                        <a:lnTo>
                          <a:pt x="56" y="15"/>
                        </a:lnTo>
                        <a:lnTo>
                          <a:pt x="56" y="15"/>
                        </a:lnTo>
                        <a:lnTo>
                          <a:pt x="56" y="14"/>
                        </a:lnTo>
                        <a:lnTo>
                          <a:pt x="56" y="14"/>
                        </a:lnTo>
                        <a:lnTo>
                          <a:pt x="56" y="14"/>
                        </a:lnTo>
                        <a:lnTo>
                          <a:pt x="56" y="14"/>
                        </a:lnTo>
                        <a:lnTo>
                          <a:pt x="56" y="14"/>
                        </a:lnTo>
                        <a:lnTo>
                          <a:pt x="56" y="14"/>
                        </a:lnTo>
                        <a:lnTo>
                          <a:pt x="55" y="14"/>
                        </a:lnTo>
                        <a:lnTo>
                          <a:pt x="55" y="14"/>
                        </a:lnTo>
                        <a:lnTo>
                          <a:pt x="55" y="14"/>
                        </a:lnTo>
                        <a:lnTo>
                          <a:pt x="55" y="13"/>
                        </a:lnTo>
                        <a:lnTo>
                          <a:pt x="55" y="13"/>
                        </a:lnTo>
                        <a:lnTo>
                          <a:pt x="55" y="13"/>
                        </a:lnTo>
                        <a:lnTo>
                          <a:pt x="55" y="13"/>
                        </a:lnTo>
                        <a:lnTo>
                          <a:pt x="55" y="13"/>
                        </a:lnTo>
                        <a:lnTo>
                          <a:pt x="54" y="13"/>
                        </a:lnTo>
                        <a:lnTo>
                          <a:pt x="54" y="13"/>
                        </a:lnTo>
                        <a:lnTo>
                          <a:pt x="54" y="13"/>
                        </a:lnTo>
                        <a:lnTo>
                          <a:pt x="54" y="13"/>
                        </a:lnTo>
                        <a:lnTo>
                          <a:pt x="54" y="13"/>
                        </a:lnTo>
                        <a:lnTo>
                          <a:pt x="54" y="13"/>
                        </a:lnTo>
                        <a:lnTo>
                          <a:pt x="54" y="12"/>
                        </a:lnTo>
                        <a:lnTo>
                          <a:pt x="54" y="12"/>
                        </a:lnTo>
                        <a:lnTo>
                          <a:pt x="53" y="12"/>
                        </a:lnTo>
                        <a:lnTo>
                          <a:pt x="53" y="12"/>
                        </a:lnTo>
                        <a:lnTo>
                          <a:pt x="53" y="12"/>
                        </a:lnTo>
                        <a:lnTo>
                          <a:pt x="53" y="12"/>
                        </a:lnTo>
                        <a:lnTo>
                          <a:pt x="53" y="12"/>
                        </a:lnTo>
                        <a:lnTo>
                          <a:pt x="53" y="12"/>
                        </a:lnTo>
                        <a:lnTo>
                          <a:pt x="53" y="12"/>
                        </a:lnTo>
                        <a:lnTo>
                          <a:pt x="52" y="12"/>
                        </a:lnTo>
                        <a:lnTo>
                          <a:pt x="52" y="12"/>
                        </a:lnTo>
                        <a:lnTo>
                          <a:pt x="52" y="12"/>
                        </a:lnTo>
                        <a:lnTo>
                          <a:pt x="52" y="11"/>
                        </a:lnTo>
                        <a:lnTo>
                          <a:pt x="52" y="11"/>
                        </a:lnTo>
                        <a:lnTo>
                          <a:pt x="52" y="11"/>
                        </a:lnTo>
                        <a:lnTo>
                          <a:pt x="52" y="11"/>
                        </a:lnTo>
                        <a:lnTo>
                          <a:pt x="52" y="11"/>
                        </a:lnTo>
                        <a:lnTo>
                          <a:pt x="51" y="11"/>
                        </a:lnTo>
                        <a:lnTo>
                          <a:pt x="51" y="11"/>
                        </a:lnTo>
                        <a:lnTo>
                          <a:pt x="51" y="11"/>
                        </a:lnTo>
                        <a:lnTo>
                          <a:pt x="51" y="11"/>
                        </a:lnTo>
                        <a:lnTo>
                          <a:pt x="51" y="11"/>
                        </a:lnTo>
                        <a:lnTo>
                          <a:pt x="51" y="11"/>
                        </a:lnTo>
                        <a:lnTo>
                          <a:pt x="51" y="11"/>
                        </a:lnTo>
                        <a:lnTo>
                          <a:pt x="50" y="11"/>
                        </a:lnTo>
                        <a:lnTo>
                          <a:pt x="50" y="11"/>
                        </a:lnTo>
                        <a:lnTo>
                          <a:pt x="50" y="10"/>
                        </a:lnTo>
                        <a:lnTo>
                          <a:pt x="50" y="10"/>
                        </a:lnTo>
                        <a:lnTo>
                          <a:pt x="50" y="10"/>
                        </a:lnTo>
                        <a:lnTo>
                          <a:pt x="50" y="10"/>
                        </a:lnTo>
                        <a:lnTo>
                          <a:pt x="48" y="10"/>
                        </a:lnTo>
                        <a:lnTo>
                          <a:pt x="48" y="10"/>
                        </a:lnTo>
                        <a:lnTo>
                          <a:pt x="48" y="10"/>
                        </a:lnTo>
                        <a:lnTo>
                          <a:pt x="48" y="10"/>
                        </a:lnTo>
                        <a:lnTo>
                          <a:pt x="48" y="10"/>
                        </a:lnTo>
                        <a:lnTo>
                          <a:pt x="48" y="10"/>
                        </a:lnTo>
                        <a:lnTo>
                          <a:pt x="48" y="10"/>
                        </a:lnTo>
                        <a:lnTo>
                          <a:pt x="47" y="10"/>
                        </a:lnTo>
                        <a:lnTo>
                          <a:pt x="47" y="10"/>
                        </a:lnTo>
                        <a:lnTo>
                          <a:pt x="47" y="10"/>
                        </a:lnTo>
                        <a:lnTo>
                          <a:pt x="47" y="10"/>
                        </a:lnTo>
                        <a:lnTo>
                          <a:pt x="47" y="10"/>
                        </a:lnTo>
                        <a:lnTo>
                          <a:pt x="47" y="10"/>
                        </a:lnTo>
                        <a:lnTo>
                          <a:pt x="47" y="9"/>
                        </a:lnTo>
                        <a:lnTo>
                          <a:pt x="46" y="9"/>
                        </a:lnTo>
                        <a:lnTo>
                          <a:pt x="46" y="9"/>
                        </a:lnTo>
                        <a:lnTo>
                          <a:pt x="46" y="9"/>
                        </a:lnTo>
                        <a:lnTo>
                          <a:pt x="46" y="9"/>
                        </a:lnTo>
                        <a:lnTo>
                          <a:pt x="46" y="9"/>
                        </a:lnTo>
                        <a:lnTo>
                          <a:pt x="46" y="9"/>
                        </a:lnTo>
                        <a:lnTo>
                          <a:pt x="45" y="9"/>
                        </a:lnTo>
                        <a:lnTo>
                          <a:pt x="45" y="9"/>
                        </a:lnTo>
                        <a:lnTo>
                          <a:pt x="45" y="9"/>
                        </a:lnTo>
                        <a:lnTo>
                          <a:pt x="45" y="9"/>
                        </a:lnTo>
                        <a:lnTo>
                          <a:pt x="45" y="9"/>
                        </a:lnTo>
                        <a:lnTo>
                          <a:pt x="45" y="9"/>
                        </a:lnTo>
                        <a:lnTo>
                          <a:pt x="45" y="9"/>
                        </a:lnTo>
                        <a:lnTo>
                          <a:pt x="44" y="9"/>
                        </a:lnTo>
                        <a:lnTo>
                          <a:pt x="44" y="9"/>
                        </a:lnTo>
                        <a:lnTo>
                          <a:pt x="44" y="9"/>
                        </a:lnTo>
                        <a:lnTo>
                          <a:pt x="44" y="9"/>
                        </a:lnTo>
                        <a:lnTo>
                          <a:pt x="44" y="9"/>
                        </a:lnTo>
                        <a:lnTo>
                          <a:pt x="44" y="9"/>
                        </a:lnTo>
                        <a:lnTo>
                          <a:pt x="43" y="9"/>
                        </a:lnTo>
                        <a:lnTo>
                          <a:pt x="43" y="9"/>
                        </a:lnTo>
                        <a:lnTo>
                          <a:pt x="43" y="9"/>
                        </a:lnTo>
                        <a:lnTo>
                          <a:pt x="43" y="8"/>
                        </a:lnTo>
                        <a:lnTo>
                          <a:pt x="43" y="8"/>
                        </a:lnTo>
                        <a:lnTo>
                          <a:pt x="43" y="8"/>
                        </a:lnTo>
                        <a:lnTo>
                          <a:pt x="42" y="8"/>
                        </a:lnTo>
                        <a:lnTo>
                          <a:pt x="42" y="8"/>
                        </a:lnTo>
                        <a:lnTo>
                          <a:pt x="42" y="8"/>
                        </a:lnTo>
                        <a:lnTo>
                          <a:pt x="42" y="8"/>
                        </a:lnTo>
                        <a:lnTo>
                          <a:pt x="42" y="8"/>
                        </a:lnTo>
                        <a:lnTo>
                          <a:pt x="42" y="8"/>
                        </a:lnTo>
                        <a:lnTo>
                          <a:pt x="41" y="8"/>
                        </a:lnTo>
                        <a:lnTo>
                          <a:pt x="41" y="8"/>
                        </a:lnTo>
                        <a:lnTo>
                          <a:pt x="41" y="8"/>
                        </a:lnTo>
                        <a:lnTo>
                          <a:pt x="41" y="8"/>
                        </a:lnTo>
                        <a:lnTo>
                          <a:pt x="41" y="8"/>
                        </a:lnTo>
                        <a:lnTo>
                          <a:pt x="41" y="8"/>
                        </a:lnTo>
                        <a:lnTo>
                          <a:pt x="39" y="8"/>
                        </a:lnTo>
                        <a:lnTo>
                          <a:pt x="39" y="8"/>
                        </a:lnTo>
                        <a:lnTo>
                          <a:pt x="39" y="8"/>
                        </a:lnTo>
                        <a:lnTo>
                          <a:pt x="39" y="8"/>
                        </a:lnTo>
                        <a:lnTo>
                          <a:pt x="39" y="8"/>
                        </a:lnTo>
                        <a:lnTo>
                          <a:pt x="39" y="8"/>
                        </a:lnTo>
                        <a:lnTo>
                          <a:pt x="38" y="8"/>
                        </a:lnTo>
                        <a:lnTo>
                          <a:pt x="38" y="8"/>
                        </a:lnTo>
                        <a:lnTo>
                          <a:pt x="38" y="8"/>
                        </a:lnTo>
                        <a:lnTo>
                          <a:pt x="38" y="8"/>
                        </a:lnTo>
                        <a:lnTo>
                          <a:pt x="38" y="8"/>
                        </a:lnTo>
                        <a:lnTo>
                          <a:pt x="38" y="8"/>
                        </a:lnTo>
                        <a:lnTo>
                          <a:pt x="37" y="8"/>
                        </a:lnTo>
                        <a:lnTo>
                          <a:pt x="37" y="8"/>
                        </a:lnTo>
                        <a:lnTo>
                          <a:pt x="37" y="8"/>
                        </a:lnTo>
                        <a:lnTo>
                          <a:pt x="37" y="8"/>
                        </a:lnTo>
                        <a:lnTo>
                          <a:pt x="37" y="8"/>
                        </a:lnTo>
                        <a:lnTo>
                          <a:pt x="37" y="8"/>
                        </a:lnTo>
                        <a:lnTo>
                          <a:pt x="36" y="8"/>
                        </a:lnTo>
                        <a:lnTo>
                          <a:pt x="36" y="8"/>
                        </a:lnTo>
                        <a:lnTo>
                          <a:pt x="36" y="8"/>
                        </a:lnTo>
                        <a:lnTo>
                          <a:pt x="36" y="8"/>
                        </a:lnTo>
                        <a:lnTo>
                          <a:pt x="36" y="8"/>
                        </a:lnTo>
                        <a:lnTo>
                          <a:pt x="36" y="8"/>
                        </a:lnTo>
                        <a:lnTo>
                          <a:pt x="35" y="8"/>
                        </a:lnTo>
                        <a:lnTo>
                          <a:pt x="35" y="8"/>
                        </a:lnTo>
                        <a:lnTo>
                          <a:pt x="35" y="8"/>
                        </a:lnTo>
                        <a:lnTo>
                          <a:pt x="35" y="8"/>
                        </a:lnTo>
                        <a:lnTo>
                          <a:pt x="35" y="8"/>
                        </a:lnTo>
                        <a:lnTo>
                          <a:pt x="35" y="8"/>
                        </a:lnTo>
                        <a:lnTo>
                          <a:pt x="34" y="8"/>
                        </a:lnTo>
                        <a:lnTo>
                          <a:pt x="34" y="8"/>
                        </a:lnTo>
                        <a:lnTo>
                          <a:pt x="34" y="8"/>
                        </a:lnTo>
                        <a:lnTo>
                          <a:pt x="34" y="8"/>
                        </a:lnTo>
                        <a:lnTo>
                          <a:pt x="34" y="8"/>
                        </a:lnTo>
                        <a:lnTo>
                          <a:pt x="34" y="8"/>
                        </a:lnTo>
                        <a:lnTo>
                          <a:pt x="33" y="8"/>
                        </a:lnTo>
                        <a:lnTo>
                          <a:pt x="33" y="8"/>
                        </a:lnTo>
                        <a:lnTo>
                          <a:pt x="33" y="8"/>
                        </a:lnTo>
                        <a:lnTo>
                          <a:pt x="33" y="8"/>
                        </a:lnTo>
                        <a:lnTo>
                          <a:pt x="33" y="8"/>
                        </a:lnTo>
                        <a:lnTo>
                          <a:pt x="33" y="8"/>
                        </a:lnTo>
                        <a:lnTo>
                          <a:pt x="32" y="8"/>
                        </a:lnTo>
                        <a:lnTo>
                          <a:pt x="32" y="8"/>
                        </a:lnTo>
                        <a:lnTo>
                          <a:pt x="32" y="9"/>
                        </a:lnTo>
                        <a:lnTo>
                          <a:pt x="32" y="9"/>
                        </a:lnTo>
                        <a:lnTo>
                          <a:pt x="32" y="9"/>
                        </a:lnTo>
                        <a:lnTo>
                          <a:pt x="32" y="9"/>
                        </a:lnTo>
                        <a:lnTo>
                          <a:pt x="30" y="9"/>
                        </a:lnTo>
                        <a:lnTo>
                          <a:pt x="30" y="9"/>
                        </a:lnTo>
                        <a:lnTo>
                          <a:pt x="30" y="9"/>
                        </a:lnTo>
                        <a:lnTo>
                          <a:pt x="30" y="9"/>
                        </a:lnTo>
                        <a:lnTo>
                          <a:pt x="30" y="9"/>
                        </a:lnTo>
                        <a:lnTo>
                          <a:pt x="30" y="9"/>
                        </a:lnTo>
                        <a:lnTo>
                          <a:pt x="30" y="9"/>
                        </a:lnTo>
                        <a:lnTo>
                          <a:pt x="29" y="9"/>
                        </a:lnTo>
                        <a:lnTo>
                          <a:pt x="29" y="9"/>
                        </a:lnTo>
                        <a:lnTo>
                          <a:pt x="29" y="9"/>
                        </a:lnTo>
                        <a:lnTo>
                          <a:pt x="29" y="9"/>
                        </a:lnTo>
                        <a:lnTo>
                          <a:pt x="29" y="9"/>
                        </a:lnTo>
                        <a:lnTo>
                          <a:pt x="29" y="9"/>
                        </a:lnTo>
                        <a:lnTo>
                          <a:pt x="28" y="9"/>
                        </a:lnTo>
                        <a:lnTo>
                          <a:pt x="28" y="9"/>
                        </a:lnTo>
                        <a:lnTo>
                          <a:pt x="28" y="9"/>
                        </a:lnTo>
                        <a:lnTo>
                          <a:pt x="28" y="9"/>
                        </a:lnTo>
                        <a:lnTo>
                          <a:pt x="28" y="9"/>
                        </a:lnTo>
                        <a:lnTo>
                          <a:pt x="28" y="9"/>
                        </a:lnTo>
                        <a:lnTo>
                          <a:pt x="28" y="10"/>
                        </a:lnTo>
                        <a:lnTo>
                          <a:pt x="27" y="10"/>
                        </a:lnTo>
                        <a:lnTo>
                          <a:pt x="27" y="10"/>
                        </a:lnTo>
                        <a:lnTo>
                          <a:pt x="27" y="10"/>
                        </a:lnTo>
                        <a:lnTo>
                          <a:pt x="27" y="10"/>
                        </a:lnTo>
                        <a:lnTo>
                          <a:pt x="27" y="10"/>
                        </a:lnTo>
                        <a:lnTo>
                          <a:pt x="27" y="10"/>
                        </a:lnTo>
                        <a:lnTo>
                          <a:pt x="26" y="10"/>
                        </a:lnTo>
                        <a:lnTo>
                          <a:pt x="26" y="10"/>
                        </a:lnTo>
                        <a:lnTo>
                          <a:pt x="26" y="10"/>
                        </a:lnTo>
                        <a:lnTo>
                          <a:pt x="26" y="10"/>
                        </a:lnTo>
                        <a:lnTo>
                          <a:pt x="26" y="10"/>
                        </a:lnTo>
                        <a:lnTo>
                          <a:pt x="26" y="10"/>
                        </a:lnTo>
                        <a:lnTo>
                          <a:pt x="26" y="10"/>
                        </a:lnTo>
                        <a:lnTo>
                          <a:pt x="25" y="10"/>
                        </a:lnTo>
                        <a:lnTo>
                          <a:pt x="25" y="10"/>
                        </a:lnTo>
                        <a:lnTo>
                          <a:pt x="25" y="10"/>
                        </a:lnTo>
                        <a:lnTo>
                          <a:pt x="25" y="11"/>
                        </a:lnTo>
                        <a:lnTo>
                          <a:pt x="25" y="11"/>
                        </a:lnTo>
                        <a:lnTo>
                          <a:pt x="25" y="11"/>
                        </a:lnTo>
                        <a:lnTo>
                          <a:pt x="25" y="11"/>
                        </a:lnTo>
                        <a:lnTo>
                          <a:pt x="24" y="11"/>
                        </a:lnTo>
                        <a:lnTo>
                          <a:pt x="24" y="11"/>
                        </a:lnTo>
                        <a:lnTo>
                          <a:pt x="24" y="11"/>
                        </a:lnTo>
                        <a:lnTo>
                          <a:pt x="24" y="11"/>
                        </a:lnTo>
                        <a:lnTo>
                          <a:pt x="24" y="11"/>
                        </a:lnTo>
                        <a:lnTo>
                          <a:pt x="24" y="11"/>
                        </a:lnTo>
                        <a:lnTo>
                          <a:pt x="24" y="11"/>
                        </a:lnTo>
                        <a:lnTo>
                          <a:pt x="23" y="11"/>
                        </a:lnTo>
                        <a:lnTo>
                          <a:pt x="23" y="11"/>
                        </a:lnTo>
                        <a:lnTo>
                          <a:pt x="23" y="11"/>
                        </a:lnTo>
                        <a:lnTo>
                          <a:pt x="23" y="12"/>
                        </a:lnTo>
                        <a:lnTo>
                          <a:pt x="23" y="12"/>
                        </a:lnTo>
                        <a:lnTo>
                          <a:pt x="23" y="12"/>
                        </a:lnTo>
                        <a:lnTo>
                          <a:pt x="23" y="12"/>
                        </a:lnTo>
                        <a:lnTo>
                          <a:pt x="21" y="12"/>
                        </a:lnTo>
                        <a:lnTo>
                          <a:pt x="21" y="12"/>
                        </a:lnTo>
                        <a:lnTo>
                          <a:pt x="21" y="12"/>
                        </a:lnTo>
                        <a:lnTo>
                          <a:pt x="21" y="12"/>
                        </a:lnTo>
                        <a:lnTo>
                          <a:pt x="21" y="12"/>
                        </a:lnTo>
                        <a:lnTo>
                          <a:pt x="21" y="12"/>
                        </a:lnTo>
                        <a:lnTo>
                          <a:pt x="21" y="12"/>
                        </a:lnTo>
                        <a:lnTo>
                          <a:pt x="20" y="12"/>
                        </a:lnTo>
                        <a:lnTo>
                          <a:pt x="20" y="13"/>
                        </a:lnTo>
                        <a:lnTo>
                          <a:pt x="20" y="13"/>
                        </a:lnTo>
                        <a:lnTo>
                          <a:pt x="20" y="13"/>
                        </a:lnTo>
                        <a:lnTo>
                          <a:pt x="20" y="13"/>
                        </a:lnTo>
                        <a:lnTo>
                          <a:pt x="20" y="13"/>
                        </a:lnTo>
                        <a:lnTo>
                          <a:pt x="20" y="13"/>
                        </a:lnTo>
                        <a:lnTo>
                          <a:pt x="20" y="13"/>
                        </a:lnTo>
                        <a:lnTo>
                          <a:pt x="19" y="13"/>
                        </a:lnTo>
                        <a:lnTo>
                          <a:pt x="19" y="13"/>
                        </a:lnTo>
                        <a:lnTo>
                          <a:pt x="19" y="13"/>
                        </a:lnTo>
                        <a:lnTo>
                          <a:pt x="19" y="13"/>
                        </a:lnTo>
                        <a:lnTo>
                          <a:pt x="19" y="14"/>
                        </a:lnTo>
                        <a:lnTo>
                          <a:pt x="19" y="14"/>
                        </a:lnTo>
                        <a:lnTo>
                          <a:pt x="19" y="14"/>
                        </a:lnTo>
                        <a:lnTo>
                          <a:pt x="19" y="14"/>
                        </a:lnTo>
                        <a:lnTo>
                          <a:pt x="18" y="14"/>
                        </a:lnTo>
                        <a:lnTo>
                          <a:pt x="18" y="14"/>
                        </a:lnTo>
                        <a:lnTo>
                          <a:pt x="18" y="14"/>
                        </a:lnTo>
                        <a:lnTo>
                          <a:pt x="18" y="14"/>
                        </a:lnTo>
                        <a:lnTo>
                          <a:pt x="18" y="14"/>
                        </a:lnTo>
                        <a:lnTo>
                          <a:pt x="18" y="15"/>
                        </a:lnTo>
                        <a:lnTo>
                          <a:pt x="18" y="15"/>
                        </a:lnTo>
                        <a:lnTo>
                          <a:pt x="18" y="15"/>
                        </a:lnTo>
                        <a:lnTo>
                          <a:pt x="18" y="15"/>
                        </a:lnTo>
                        <a:lnTo>
                          <a:pt x="17" y="15"/>
                        </a:lnTo>
                        <a:lnTo>
                          <a:pt x="17" y="15"/>
                        </a:lnTo>
                        <a:lnTo>
                          <a:pt x="17" y="15"/>
                        </a:lnTo>
                        <a:lnTo>
                          <a:pt x="17" y="15"/>
                        </a:lnTo>
                        <a:lnTo>
                          <a:pt x="17" y="15"/>
                        </a:lnTo>
                        <a:lnTo>
                          <a:pt x="17" y="15"/>
                        </a:lnTo>
                        <a:lnTo>
                          <a:pt x="17" y="17"/>
                        </a:lnTo>
                        <a:lnTo>
                          <a:pt x="17" y="17"/>
                        </a:lnTo>
                        <a:lnTo>
                          <a:pt x="16" y="17"/>
                        </a:lnTo>
                        <a:lnTo>
                          <a:pt x="16" y="17"/>
                        </a:lnTo>
                        <a:lnTo>
                          <a:pt x="16" y="17"/>
                        </a:lnTo>
                        <a:lnTo>
                          <a:pt x="16" y="17"/>
                        </a:lnTo>
                        <a:lnTo>
                          <a:pt x="16" y="17"/>
                        </a:lnTo>
                        <a:lnTo>
                          <a:pt x="16" y="17"/>
                        </a:lnTo>
                        <a:lnTo>
                          <a:pt x="16" y="17"/>
                        </a:lnTo>
                        <a:lnTo>
                          <a:pt x="16" y="18"/>
                        </a:lnTo>
                        <a:lnTo>
                          <a:pt x="16" y="18"/>
                        </a:lnTo>
                        <a:lnTo>
                          <a:pt x="15" y="18"/>
                        </a:lnTo>
                        <a:lnTo>
                          <a:pt x="15" y="18"/>
                        </a:lnTo>
                        <a:lnTo>
                          <a:pt x="15" y="18"/>
                        </a:lnTo>
                        <a:lnTo>
                          <a:pt x="15" y="18"/>
                        </a:lnTo>
                        <a:lnTo>
                          <a:pt x="15" y="18"/>
                        </a:lnTo>
                        <a:lnTo>
                          <a:pt x="15" y="18"/>
                        </a:lnTo>
                        <a:lnTo>
                          <a:pt x="15" y="19"/>
                        </a:lnTo>
                        <a:lnTo>
                          <a:pt x="15" y="19"/>
                        </a:lnTo>
                        <a:lnTo>
                          <a:pt x="15" y="19"/>
                        </a:lnTo>
                        <a:lnTo>
                          <a:pt x="15" y="19"/>
                        </a:lnTo>
                        <a:lnTo>
                          <a:pt x="14" y="19"/>
                        </a:lnTo>
                        <a:lnTo>
                          <a:pt x="14" y="19"/>
                        </a:lnTo>
                        <a:lnTo>
                          <a:pt x="14" y="19"/>
                        </a:lnTo>
                        <a:lnTo>
                          <a:pt x="14" y="19"/>
                        </a:lnTo>
                        <a:lnTo>
                          <a:pt x="14" y="20"/>
                        </a:lnTo>
                        <a:lnTo>
                          <a:pt x="14" y="20"/>
                        </a:lnTo>
                        <a:lnTo>
                          <a:pt x="14" y="20"/>
                        </a:lnTo>
                        <a:lnTo>
                          <a:pt x="14" y="20"/>
                        </a:lnTo>
                        <a:lnTo>
                          <a:pt x="14" y="20"/>
                        </a:lnTo>
                        <a:lnTo>
                          <a:pt x="14" y="20"/>
                        </a:lnTo>
                        <a:lnTo>
                          <a:pt x="14" y="20"/>
                        </a:lnTo>
                        <a:lnTo>
                          <a:pt x="12" y="20"/>
                        </a:lnTo>
                        <a:lnTo>
                          <a:pt x="12" y="21"/>
                        </a:lnTo>
                        <a:lnTo>
                          <a:pt x="12" y="21"/>
                        </a:lnTo>
                        <a:lnTo>
                          <a:pt x="12" y="21"/>
                        </a:lnTo>
                        <a:lnTo>
                          <a:pt x="12" y="21"/>
                        </a:lnTo>
                        <a:lnTo>
                          <a:pt x="12" y="21"/>
                        </a:lnTo>
                        <a:lnTo>
                          <a:pt x="12" y="21"/>
                        </a:lnTo>
                        <a:lnTo>
                          <a:pt x="12" y="21"/>
                        </a:lnTo>
                        <a:lnTo>
                          <a:pt x="12" y="22"/>
                        </a:lnTo>
                        <a:lnTo>
                          <a:pt x="12" y="22"/>
                        </a:lnTo>
                        <a:lnTo>
                          <a:pt x="12" y="22"/>
                        </a:lnTo>
                        <a:lnTo>
                          <a:pt x="11" y="22"/>
                        </a:lnTo>
                        <a:lnTo>
                          <a:pt x="11" y="22"/>
                        </a:lnTo>
                        <a:lnTo>
                          <a:pt x="11" y="22"/>
                        </a:lnTo>
                        <a:lnTo>
                          <a:pt x="11" y="22"/>
                        </a:lnTo>
                        <a:lnTo>
                          <a:pt x="11" y="22"/>
                        </a:lnTo>
                        <a:lnTo>
                          <a:pt x="11" y="23"/>
                        </a:lnTo>
                        <a:lnTo>
                          <a:pt x="11" y="23"/>
                        </a:lnTo>
                        <a:lnTo>
                          <a:pt x="11" y="23"/>
                        </a:lnTo>
                        <a:lnTo>
                          <a:pt x="11" y="23"/>
                        </a:lnTo>
                        <a:lnTo>
                          <a:pt x="11" y="23"/>
                        </a:lnTo>
                        <a:lnTo>
                          <a:pt x="11" y="23"/>
                        </a:lnTo>
                        <a:lnTo>
                          <a:pt x="11" y="23"/>
                        </a:lnTo>
                        <a:lnTo>
                          <a:pt x="11" y="24"/>
                        </a:lnTo>
                        <a:lnTo>
                          <a:pt x="10" y="24"/>
                        </a:lnTo>
                        <a:lnTo>
                          <a:pt x="10" y="24"/>
                        </a:lnTo>
                        <a:lnTo>
                          <a:pt x="10" y="24"/>
                        </a:lnTo>
                        <a:lnTo>
                          <a:pt x="10" y="24"/>
                        </a:lnTo>
                        <a:lnTo>
                          <a:pt x="10" y="24"/>
                        </a:lnTo>
                        <a:lnTo>
                          <a:pt x="10" y="24"/>
                        </a:lnTo>
                        <a:lnTo>
                          <a:pt x="10" y="26"/>
                        </a:lnTo>
                        <a:lnTo>
                          <a:pt x="10" y="26"/>
                        </a:lnTo>
                        <a:lnTo>
                          <a:pt x="10" y="26"/>
                        </a:lnTo>
                        <a:lnTo>
                          <a:pt x="10" y="26"/>
                        </a:lnTo>
                        <a:lnTo>
                          <a:pt x="10" y="26"/>
                        </a:lnTo>
                        <a:lnTo>
                          <a:pt x="10" y="26"/>
                        </a:lnTo>
                        <a:lnTo>
                          <a:pt x="10" y="26"/>
                        </a:lnTo>
                        <a:lnTo>
                          <a:pt x="10" y="27"/>
                        </a:lnTo>
                        <a:lnTo>
                          <a:pt x="10" y="27"/>
                        </a:lnTo>
                        <a:lnTo>
                          <a:pt x="9" y="27"/>
                        </a:lnTo>
                        <a:lnTo>
                          <a:pt x="9" y="27"/>
                        </a:lnTo>
                        <a:lnTo>
                          <a:pt x="9" y="27"/>
                        </a:lnTo>
                        <a:lnTo>
                          <a:pt x="9" y="27"/>
                        </a:lnTo>
                        <a:lnTo>
                          <a:pt x="9" y="28"/>
                        </a:lnTo>
                        <a:lnTo>
                          <a:pt x="9" y="28"/>
                        </a:lnTo>
                        <a:lnTo>
                          <a:pt x="9" y="28"/>
                        </a:lnTo>
                        <a:lnTo>
                          <a:pt x="9" y="28"/>
                        </a:lnTo>
                        <a:lnTo>
                          <a:pt x="9" y="28"/>
                        </a:lnTo>
                        <a:lnTo>
                          <a:pt x="9" y="28"/>
                        </a:lnTo>
                        <a:lnTo>
                          <a:pt x="9" y="28"/>
                        </a:lnTo>
                        <a:lnTo>
                          <a:pt x="9" y="29"/>
                        </a:lnTo>
                        <a:lnTo>
                          <a:pt x="9" y="29"/>
                        </a:lnTo>
                        <a:lnTo>
                          <a:pt x="9" y="29"/>
                        </a:lnTo>
                        <a:lnTo>
                          <a:pt x="9" y="29"/>
                        </a:lnTo>
                        <a:lnTo>
                          <a:pt x="9" y="29"/>
                        </a:lnTo>
                        <a:lnTo>
                          <a:pt x="9" y="29"/>
                        </a:lnTo>
                        <a:lnTo>
                          <a:pt x="9" y="30"/>
                        </a:lnTo>
                        <a:lnTo>
                          <a:pt x="9" y="30"/>
                        </a:lnTo>
                        <a:lnTo>
                          <a:pt x="9" y="30"/>
                        </a:lnTo>
                        <a:lnTo>
                          <a:pt x="9" y="30"/>
                        </a:lnTo>
                        <a:lnTo>
                          <a:pt x="8" y="30"/>
                        </a:lnTo>
                        <a:lnTo>
                          <a:pt x="8" y="30"/>
                        </a:lnTo>
                        <a:lnTo>
                          <a:pt x="8" y="30"/>
                        </a:lnTo>
                        <a:lnTo>
                          <a:pt x="8" y="31"/>
                        </a:lnTo>
                        <a:lnTo>
                          <a:pt x="8" y="31"/>
                        </a:lnTo>
                        <a:lnTo>
                          <a:pt x="8" y="31"/>
                        </a:lnTo>
                        <a:lnTo>
                          <a:pt x="8" y="31"/>
                        </a:lnTo>
                        <a:lnTo>
                          <a:pt x="8" y="31"/>
                        </a:lnTo>
                        <a:lnTo>
                          <a:pt x="8" y="31"/>
                        </a:lnTo>
                        <a:lnTo>
                          <a:pt x="8" y="32"/>
                        </a:lnTo>
                        <a:lnTo>
                          <a:pt x="8" y="32"/>
                        </a:lnTo>
                        <a:lnTo>
                          <a:pt x="8" y="32"/>
                        </a:lnTo>
                        <a:lnTo>
                          <a:pt x="8" y="32"/>
                        </a:lnTo>
                        <a:lnTo>
                          <a:pt x="8" y="32"/>
                        </a:lnTo>
                        <a:lnTo>
                          <a:pt x="8" y="32"/>
                        </a:lnTo>
                        <a:lnTo>
                          <a:pt x="8" y="34"/>
                        </a:lnTo>
                        <a:lnTo>
                          <a:pt x="8" y="34"/>
                        </a:lnTo>
                        <a:lnTo>
                          <a:pt x="8" y="34"/>
                        </a:lnTo>
                        <a:lnTo>
                          <a:pt x="8" y="34"/>
                        </a:lnTo>
                        <a:lnTo>
                          <a:pt x="8" y="34"/>
                        </a:lnTo>
                        <a:lnTo>
                          <a:pt x="8" y="34"/>
                        </a:lnTo>
                        <a:lnTo>
                          <a:pt x="8" y="35"/>
                        </a:lnTo>
                        <a:lnTo>
                          <a:pt x="8" y="35"/>
                        </a:lnTo>
                        <a:lnTo>
                          <a:pt x="8" y="35"/>
                        </a:lnTo>
                        <a:lnTo>
                          <a:pt x="8" y="35"/>
                        </a:lnTo>
                        <a:lnTo>
                          <a:pt x="8" y="35"/>
                        </a:lnTo>
                        <a:lnTo>
                          <a:pt x="8" y="35"/>
                        </a:lnTo>
                        <a:lnTo>
                          <a:pt x="8" y="36"/>
                        </a:lnTo>
                        <a:lnTo>
                          <a:pt x="8" y="36"/>
                        </a:lnTo>
                        <a:lnTo>
                          <a:pt x="8" y="36"/>
                        </a:lnTo>
                        <a:lnTo>
                          <a:pt x="8" y="36"/>
                        </a:lnTo>
                        <a:lnTo>
                          <a:pt x="8" y="36"/>
                        </a:lnTo>
                        <a:lnTo>
                          <a:pt x="8" y="36"/>
                        </a:lnTo>
                        <a:lnTo>
                          <a:pt x="8" y="37"/>
                        </a:lnTo>
                        <a:lnTo>
                          <a:pt x="8" y="37"/>
                        </a:lnTo>
                        <a:lnTo>
                          <a:pt x="8" y="37"/>
                        </a:lnTo>
                        <a:lnTo>
                          <a:pt x="8" y="37"/>
                        </a:lnTo>
                        <a:lnTo>
                          <a:pt x="8" y="37"/>
                        </a:lnTo>
                        <a:lnTo>
                          <a:pt x="8" y="37"/>
                        </a:lnTo>
                        <a:lnTo>
                          <a:pt x="8" y="37"/>
                        </a:lnTo>
                        <a:close/>
                        <a:moveTo>
                          <a:pt x="37" y="75"/>
                        </a:moveTo>
                        <a:lnTo>
                          <a:pt x="37" y="75"/>
                        </a:lnTo>
                        <a:lnTo>
                          <a:pt x="37" y="75"/>
                        </a:lnTo>
                        <a:lnTo>
                          <a:pt x="36" y="75"/>
                        </a:lnTo>
                        <a:lnTo>
                          <a:pt x="36" y="75"/>
                        </a:lnTo>
                        <a:lnTo>
                          <a:pt x="36" y="75"/>
                        </a:lnTo>
                        <a:lnTo>
                          <a:pt x="36" y="75"/>
                        </a:lnTo>
                        <a:lnTo>
                          <a:pt x="36" y="75"/>
                        </a:lnTo>
                        <a:lnTo>
                          <a:pt x="35" y="75"/>
                        </a:lnTo>
                        <a:lnTo>
                          <a:pt x="35" y="75"/>
                        </a:lnTo>
                        <a:lnTo>
                          <a:pt x="35" y="75"/>
                        </a:lnTo>
                        <a:lnTo>
                          <a:pt x="35" y="75"/>
                        </a:lnTo>
                        <a:lnTo>
                          <a:pt x="35" y="75"/>
                        </a:lnTo>
                        <a:lnTo>
                          <a:pt x="34" y="75"/>
                        </a:lnTo>
                        <a:lnTo>
                          <a:pt x="34" y="75"/>
                        </a:lnTo>
                        <a:lnTo>
                          <a:pt x="34" y="75"/>
                        </a:lnTo>
                        <a:lnTo>
                          <a:pt x="34" y="75"/>
                        </a:lnTo>
                        <a:lnTo>
                          <a:pt x="33" y="75"/>
                        </a:lnTo>
                        <a:lnTo>
                          <a:pt x="33" y="75"/>
                        </a:lnTo>
                        <a:lnTo>
                          <a:pt x="33" y="75"/>
                        </a:lnTo>
                        <a:lnTo>
                          <a:pt x="33" y="75"/>
                        </a:lnTo>
                        <a:lnTo>
                          <a:pt x="33" y="75"/>
                        </a:lnTo>
                        <a:lnTo>
                          <a:pt x="32" y="75"/>
                        </a:lnTo>
                        <a:lnTo>
                          <a:pt x="32" y="74"/>
                        </a:lnTo>
                        <a:lnTo>
                          <a:pt x="32" y="74"/>
                        </a:lnTo>
                        <a:lnTo>
                          <a:pt x="32" y="74"/>
                        </a:lnTo>
                        <a:lnTo>
                          <a:pt x="32" y="74"/>
                        </a:lnTo>
                        <a:lnTo>
                          <a:pt x="30" y="74"/>
                        </a:lnTo>
                        <a:lnTo>
                          <a:pt x="30" y="74"/>
                        </a:lnTo>
                        <a:lnTo>
                          <a:pt x="30" y="74"/>
                        </a:lnTo>
                        <a:lnTo>
                          <a:pt x="30" y="74"/>
                        </a:lnTo>
                        <a:lnTo>
                          <a:pt x="30" y="74"/>
                        </a:lnTo>
                        <a:lnTo>
                          <a:pt x="29" y="74"/>
                        </a:lnTo>
                        <a:lnTo>
                          <a:pt x="29" y="74"/>
                        </a:lnTo>
                        <a:lnTo>
                          <a:pt x="29" y="74"/>
                        </a:lnTo>
                        <a:lnTo>
                          <a:pt x="29" y="74"/>
                        </a:lnTo>
                        <a:lnTo>
                          <a:pt x="29" y="74"/>
                        </a:lnTo>
                        <a:lnTo>
                          <a:pt x="28" y="74"/>
                        </a:lnTo>
                        <a:lnTo>
                          <a:pt x="28" y="74"/>
                        </a:lnTo>
                        <a:lnTo>
                          <a:pt x="28" y="74"/>
                        </a:lnTo>
                        <a:lnTo>
                          <a:pt x="28" y="74"/>
                        </a:lnTo>
                        <a:lnTo>
                          <a:pt x="28" y="74"/>
                        </a:lnTo>
                        <a:lnTo>
                          <a:pt x="27" y="74"/>
                        </a:lnTo>
                        <a:lnTo>
                          <a:pt x="27" y="74"/>
                        </a:lnTo>
                        <a:lnTo>
                          <a:pt x="27" y="74"/>
                        </a:lnTo>
                        <a:lnTo>
                          <a:pt x="27" y="73"/>
                        </a:lnTo>
                        <a:lnTo>
                          <a:pt x="27" y="73"/>
                        </a:lnTo>
                        <a:lnTo>
                          <a:pt x="26" y="73"/>
                        </a:lnTo>
                        <a:lnTo>
                          <a:pt x="26" y="73"/>
                        </a:lnTo>
                        <a:lnTo>
                          <a:pt x="26" y="73"/>
                        </a:lnTo>
                        <a:lnTo>
                          <a:pt x="26" y="73"/>
                        </a:lnTo>
                        <a:lnTo>
                          <a:pt x="26" y="73"/>
                        </a:lnTo>
                        <a:lnTo>
                          <a:pt x="25" y="73"/>
                        </a:lnTo>
                        <a:lnTo>
                          <a:pt x="25" y="73"/>
                        </a:lnTo>
                        <a:lnTo>
                          <a:pt x="25" y="73"/>
                        </a:lnTo>
                        <a:lnTo>
                          <a:pt x="25" y="73"/>
                        </a:lnTo>
                        <a:lnTo>
                          <a:pt x="25" y="73"/>
                        </a:lnTo>
                        <a:lnTo>
                          <a:pt x="24" y="73"/>
                        </a:lnTo>
                        <a:lnTo>
                          <a:pt x="24" y="73"/>
                        </a:lnTo>
                        <a:lnTo>
                          <a:pt x="24" y="73"/>
                        </a:lnTo>
                        <a:lnTo>
                          <a:pt x="24" y="72"/>
                        </a:lnTo>
                        <a:lnTo>
                          <a:pt x="24" y="72"/>
                        </a:lnTo>
                        <a:lnTo>
                          <a:pt x="23" y="72"/>
                        </a:lnTo>
                        <a:lnTo>
                          <a:pt x="23" y="72"/>
                        </a:lnTo>
                        <a:lnTo>
                          <a:pt x="23" y="72"/>
                        </a:lnTo>
                        <a:lnTo>
                          <a:pt x="23" y="72"/>
                        </a:lnTo>
                        <a:lnTo>
                          <a:pt x="23" y="72"/>
                        </a:lnTo>
                        <a:lnTo>
                          <a:pt x="23" y="72"/>
                        </a:lnTo>
                        <a:lnTo>
                          <a:pt x="21" y="72"/>
                        </a:lnTo>
                        <a:lnTo>
                          <a:pt x="21" y="72"/>
                        </a:lnTo>
                        <a:lnTo>
                          <a:pt x="21" y="72"/>
                        </a:lnTo>
                        <a:lnTo>
                          <a:pt x="21" y="72"/>
                        </a:lnTo>
                        <a:lnTo>
                          <a:pt x="21" y="72"/>
                        </a:lnTo>
                        <a:lnTo>
                          <a:pt x="20" y="71"/>
                        </a:lnTo>
                        <a:lnTo>
                          <a:pt x="20" y="71"/>
                        </a:lnTo>
                        <a:lnTo>
                          <a:pt x="20" y="71"/>
                        </a:lnTo>
                        <a:lnTo>
                          <a:pt x="20" y="71"/>
                        </a:lnTo>
                        <a:lnTo>
                          <a:pt x="20" y="71"/>
                        </a:lnTo>
                        <a:lnTo>
                          <a:pt x="20" y="71"/>
                        </a:lnTo>
                        <a:lnTo>
                          <a:pt x="19" y="71"/>
                        </a:lnTo>
                        <a:lnTo>
                          <a:pt x="19" y="71"/>
                        </a:lnTo>
                        <a:lnTo>
                          <a:pt x="19" y="71"/>
                        </a:lnTo>
                        <a:lnTo>
                          <a:pt x="19" y="71"/>
                        </a:lnTo>
                        <a:lnTo>
                          <a:pt x="19" y="70"/>
                        </a:lnTo>
                        <a:lnTo>
                          <a:pt x="18" y="70"/>
                        </a:lnTo>
                        <a:lnTo>
                          <a:pt x="18" y="70"/>
                        </a:lnTo>
                        <a:lnTo>
                          <a:pt x="18" y="70"/>
                        </a:lnTo>
                        <a:lnTo>
                          <a:pt x="18" y="70"/>
                        </a:lnTo>
                        <a:lnTo>
                          <a:pt x="18" y="70"/>
                        </a:lnTo>
                        <a:lnTo>
                          <a:pt x="18" y="70"/>
                        </a:lnTo>
                        <a:lnTo>
                          <a:pt x="17" y="70"/>
                        </a:lnTo>
                        <a:lnTo>
                          <a:pt x="17" y="70"/>
                        </a:lnTo>
                        <a:lnTo>
                          <a:pt x="17" y="70"/>
                        </a:lnTo>
                        <a:lnTo>
                          <a:pt x="17" y="68"/>
                        </a:lnTo>
                        <a:lnTo>
                          <a:pt x="17" y="68"/>
                        </a:lnTo>
                        <a:lnTo>
                          <a:pt x="17" y="68"/>
                        </a:lnTo>
                        <a:lnTo>
                          <a:pt x="16" y="68"/>
                        </a:lnTo>
                        <a:lnTo>
                          <a:pt x="16" y="68"/>
                        </a:lnTo>
                        <a:lnTo>
                          <a:pt x="16" y="68"/>
                        </a:lnTo>
                        <a:lnTo>
                          <a:pt x="16" y="68"/>
                        </a:lnTo>
                        <a:lnTo>
                          <a:pt x="16" y="68"/>
                        </a:lnTo>
                        <a:lnTo>
                          <a:pt x="16" y="68"/>
                        </a:lnTo>
                        <a:lnTo>
                          <a:pt x="15" y="67"/>
                        </a:lnTo>
                        <a:lnTo>
                          <a:pt x="15" y="67"/>
                        </a:lnTo>
                        <a:lnTo>
                          <a:pt x="15" y="67"/>
                        </a:lnTo>
                        <a:lnTo>
                          <a:pt x="15" y="67"/>
                        </a:lnTo>
                        <a:lnTo>
                          <a:pt x="15" y="67"/>
                        </a:lnTo>
                        <a:lnTo>
                          <a:pt x="15" y="67"/>
                        </a:lnTo>
                        <a:lnTo>
                          <a:pt x="14" y="67"/>
                        </a:lnTo>
                        <a:lnTo>
                          <a:pt x="14" y="67"/>
                        </a:lnTo>
                        <a:lnTo>
                          <a:pt x="14" y="66"/>
                        </a:lnTo>
                        <a:lnTo>
                          <a:pt x="14" y="66"/>
                        </a:lnTo>
                        <a:lnTo>
                          <a:pt x="14" y="66"/>
                        </a:lnTo>
                        <a:lnTo>
                          <a:pt x="14" y="66"/>
                        </a:lnTo>
                        <a:lnTo>
                          <a:pt x="14" y="66"/>
                        </a:lnTo>
                        <a:lnTo>
                          <a:pt x="12" y="66"/>
                        </a:lnTo>
                        <a:lnTo>
                          <a:pt x="12" y="66"/>
                        </a:lnTo>
                        <a:lnTo>
                          <a:pt x="12" y="66"/>
                        </a:lnTo>
                        <a:lnTo>
                          <a:pt x="12" y="65"/>
                        </a:lnTo>
                        <a:lnTo>
                          <a:pt x="12" y="65"/>
                        </a:lnTo>
                        <a:lnTo>
                          <a:pt x="12" y="65"/>
                        </a:lnTo>
                        <a:lnTo>
                          <a:pt x="12" y="65"/>
                        </a:lnTo>
                        <a:lnTo>
                          <a:pt x="11" y="65"/>
                        </a:lnTo>
                        <a:lnTo>
                          <a:pt x="11" y="65"/>
                        </a:lnTo>
                        <a:lnTo>
                          <a:pt x="11" y="65"/>
                        </a:lnTo>
                        <a:lnTo>
                          <a:pt x="11" y="64"/>
                        </a:lnTo>
                        <a:lnTo>
                          <a:pt x="11" y="64"/>
                        </a:lnTo>
                        <a:lnTo>
                          <a:pt x="11" y="64"/>
                        </a:lnTo>
                        <a:lnTo>
                          <a:pt x="10" y="64"/>
                        </a:lnTo>
                        <a:lnTo>
                          <a:pt x="10" y="64"/>
                        </a:lnTo>
                        <a:lnTo>
                          <a:pt x="10" y="64"/>
                        </a:lnTo>
                        <a:lnTo>
                          <a:pt x="10" y="64"/>
                        </a:lnTo>
                        <a:lnTo>
                          <a:pt x="10" y="63"/>
                        </a:lnTo>
                        <a:lnTo>
                          <a:pt x="10" y="63"/>
                        </a:lnTo>
                        <a:lnTo>
                          <a:pt x="10" y="63"/>
                        </a:lnTo>
                        <a:lnTo>
                          <a:pt x="10" y="63"/>
                        </a:lnTo>
                        <a:lnTo>
                          <a:pt x="9" y="63"/>
                        </a:lnTo>
                        <a:lnTo>
                          <a:pt x="9" y="63"/>
                        </a:lnTo>
                        <a:lnTo>
                          <a:pt x="9" y="63"/>
                        </a:lnTo>
                        <a:lnTo>
                          <a:pt x="9" y="62"/>
                        </a:lnTo>
                        <a:lnTo>
                          <a:pt x="9" y="62"/>
                        </a:lnTo>
                        <a:lnTo>
                          <a:pt x="9" y="62"/>
                        </a:lnTo>
                        <a:lnTo>
                          <a:pt x="9" y="62"/>
                        </a:lnTo>
                        <a:lnTo>
                          <a:pt x="8" y="62"/>
                        </a:lnTo>
                        <a:lnTo>
                          <a:pt x="8" y="62"/>
                        </a:lnTo>
                        <a:lnTo>
                          <a:pt x="8" y="61"/>
                        </a:lnTo>
                        <a:lnTo>
                          <a:pt x="8" y="61"/>
                        </a:lnTo>
                        <a:lnTo>
                          <a:pt x="8" y="61"/>
                        </a:lnTo>
                        <a:lnTo>
                          <a:pt x="8" y="61"/>
                        </a:lnTo>
                        <a:lnTo>
                          <a:pt x="8" y="61"/>
                        </a:lnTo>
                        <a:lnTo>
                          <a:pt x="8" y="61"/>
                        </a:lnTo>
                        <a:lnTo>
                          <a:pt x="7" y="61"/>
                        </a:lnTo>
                        <a:lnTo>
                          <a:pt x="7" y="59"/>
                        </a:lnTo>
                        <a:lnTo>
                          <a:pt x="7" y="59"/>
                        </a:lnTo>
                        <a:lnTo>
                          <a:pt x="7" y="59"/>
                        </a:lnTo>
                        <a:lnTo>
                          <a:pt x="7" y="59"/>
                        </a:lnTo>
                        <a:lnTo>
                          <a:pt x="7" y="59"/>
                        </a:lnTo>
                        <a:lnTo>
                          <a:pt x="7" y="59"/>
                        </a:lnTo>
                        <a:lnTo>
                          <a:pt x="7" y="58"/>
                        </a:lnTo>
                        <a:lnTo>
                          <a:pt x="7" y="58"/>
                        </a:lnTo>
                        <a:lnTo>
                          <a:pt x="6" y="58"/>
                        </a:lnTo>
                        <a:lnTo>
                          <a:pt x="6" y="58"/>
                        </a:lnTo>
                        <a:lnTo>
                          <a:pt x="6" y="58"/>
                        </a:lnTo>
                        <a:lnTo>
                          <a:pt x="6" y="58"/>
                        </a:lnTo>
                        <a:lnTo>
                          <a:pt x="6" y="57"/>
                        </a:lnTo>
                        <a:lnTo>
                          <a:pt x="6" y="57"/>
                        </a:lnTo>
                        <a:lnTo>
                          <a:pt x="6" y="57"/>
                        </a:lnTo>
                        <a:lnTo>
                          <a:pt x="6" y="57"/>
                        </a:lnTo>
                        <a:lnTo>
                          <a:pt x="6" y="57"/>
                        </a:lnTo>
                        <a:lnTo>
                          <a:pt x="5" y="57"/>
                        </a:lnTo>
                        <a:lnTo>
                          <a:pt x="5" y="56"/>
                        </a:lnTo>
                        <a:lnTo>
                          <a:pt x="5" y="56"/>
                        </a:lnTo>
                        <a:lnTo>
                          <a:pt x="5" y="56"/>
                        </a:lnTo>
                        <a:lnTo>
                          <a:pt x="5" y="56"/>
                        </a:lnTo>
                        <a:lnTo>
                          <a:pt x="5" y="56"/>
                        </a:lnTo>
                        <a:lnTo>
                          <a:pt x="5" y="56"/>
                        </a:lnTo>
                        <a:lnTo>
                          <a:pt x="5" y="55"/>
                        </a:lnTo>
                        <a:lnTo>
                          <a:pt x="5" y="55"/>
                        </a:lnTo>
                        <a:lnTo>
                          <a:pt x="5" y="55"/>
                        </a:lnTo>
                        <a:lnTo>
                          <a:pt x="3" y="55"/>
                        </a:lnTo>
                        <a:lnTo>
                          <a:pt x="3" y="55"/>
                        </a:lnTo>
                        <a:lnTo>
                          <a:pt x="3" y="54"/>
                        </a:lnTo>
                        <a:lnTo>
                          <a:pt x="3" y="54"/>
                        </a:lnTo>
                        <a:lnTo>
                          <a:pt x="3" y="54"/>
                        </a:lnTo>
                        <a:lnTo>
                          <a:pt x="3" y="54"/>
                        </a:lnTo>
                        <a:lnTo>
                          <a:pt x="3" y="54"/>
                        </a:lnTo>
                        <a:lnTo>
                          <a:pt x="3" y="54"/>
                        </a:lnTo>
                        <a:lnTo>
                          <a:pt x="3" y="53"/>
                        </a:lnTo>
                        <a:lnTo>
                          <a:pt x="3" y="53"/>
                        </a:lnTo>
                        <a:lnTo>
                          <a:pt x="3" y="53"/>
                        </a:lnTo>
                        <a:lnTo>
                          <a:pt x="2" y="53"/>
                        </a:lnTo>
                        <a:lnTo>
                          <a:pt x="2" y="53"/>
                        </a:lnTo>
                        <a:lnTo>
                          <a:pt x="2" y="52"/>
                        </a:lnTo>
                        <a:lnTo>
                          <a:pt x="2" y="52"/>
                        </a:lnTo>
                        <a:lnTo>
                          <a:pt x="2" y="52"/>
                        </a:lnTo>
                        <a:lnTo>
                          <a:pt x="2" y="52"/>
                        </a:lnTo>
                        <a:lnTo>
                          <a:pt x="2" y="52"/>
                        </a:lnTo>
                        <a:lnTo>
                          <a:pt x="2" y="50"/>
                        </a:lnTo>
                        <a:lnTo>
                          <a:pt x="2" y="50"/>
                        </a:lnTo>
                        <a:lnTo>
                          <a:pt x="2" y="50"/>
                        </a:lnTo>
                        <a:lnTo>
                          <a:pt x="2" y="50"/>
                        </a:lnTo>
                        <a:lnTo>
                          <a:pt x="2" y="50"/>
                        </a:lnTo>
                        <a:lnTo>
                          <a:pt x="2" y="50"/>
                        </a:lnTo>
                        <a:lnTo>
                          <a:pt x="2" y="49"/>
                        </a:lnTo>
                        <a:lnTo>
                          <a:pt x="1" y="49"/>
                        </a:lnTo>
                        <a:lnTo>
                          <a:pt x="1" y="49"/>
                        </a:lnTo>
                        <a:lnTo>
                          <a:pt x="1" y="49"/>
                        </a:lnTo>
                        <a:lnTo>
                          <a:pt x="1" y="49"/>
                        </a:lnTo>
                        <a:lnTo>
                          <a:pt x="1" y="48"/>
                        </a:lnTo>
                        <a:lnTo>
                          <a:pt x="1" y="48"/>
                        </a:lnTo>
                        <a:lnTo>
                          <a:pt x="1" y="48"/>
                        </a:lnTo>
                        <a:lnTo>
                          <a:pt x="1" y="48"/>
                        </a:lnTo>
                        <a:lnTo>
                          <a:pt x="1" y="48"/>
                        </a:lnTo>
                        <a:lnTo>
                          <a:pt x="1" y="47"/>
                        </a:lnTo>
                        <a:lnTo>
                          <a:pt x="1" y="47"/>
                        </a:lnTo>
                        <a:lnTo>
                          <a:pt x="1" y="47"/>
                        </a:lnTo>
                        <a:lnTo>
                          <a:pt x="1" y="47"/>
                        </a:lnTo>
                        <a:lnTo>
                          <a:pt x="1" y="47"/>
                        </a:lnTo>
                        <a:lnTo>
                          <a:pt x="1" y="46"/>
                        </a:lnTo>
                        <a:lnTo>
                          <a:pt x="1" y="46"/>
                        </a:lnTo>
                        <a:lnTo>
                          <a:pt x="1" y="46"/>
                        </a:lnTo>
                        <a:lnTo>
                          <a:pt x="1" y="46"/>
                        </a:lnTo>
                        <a:lnTo>
                          <a:pt x="0" y="46"/>
                        </a:lnTo>
                        <a:lnTo>
                          <a:pt x="0" y="45"/>
                        </a:lnTo>
                        <a:lnTo>
                          <a:pt x="0" y="45"/>
                        </a:lnTo>
                        <a:lnTo>
                          <a:pt x="0" y="45"/>
                        </a:lnTo>
                        <a:lnTo>
                          <a:pt x="0" y="45"/>
                        </a:lnTo>
                        <a:lnTo>
                          <a:pt x="0" y="45"/>
                        </a:lnTo>
                        <a:lnTo>
                          <a:pt x="0" y="44"/>
                        </a:lnTo>
                        <a:lnTo>
                          <a:pt x="0" y="44"/>
                        </a:lnTo>
                        <a:lnTo>
                          <a:pt x="0" y="44"/>
                        </a:lnTo>
                        <a:lnTo>
                          <a:pt x="0" y="44"/>
                        </a:lnTo>
                        <a:lnTo>
                          <a:pt x="0" y="44"/>
                        </a:lnTo>
                        <a:lnTo>
                          <a:pt x="0" y="43"/>
                        </a:lnTo>
                        <a:lnTo>
                          <a:pt x="0" y="43"/>
                        </a:lnTo>
                        <a:lnTo>
                          <a:pt x="0" y="43"/>
                        </a:lnTo>
                        <a:lnTo>
                          <a:pt x="0" y="43"/>
                        </a:lnTo>
                        <a:lnTo>
                          <a:pt x="0" y="41"/>
                        </a:lnTo>
                        <a:lnTo>
                          <a:pt x="0" y="41"/>
                        </a:lnTo>
                        <a:lnTo>
                          <a:pt x="0" y="41"/>
                        </a:lnTo>
                        <a:lnTo>
                          <a:pt x="0" y="41"/>
                        </a:lnTo>
                        <a:lnTo>
                          <a:pt x="0" y="41"/>
                        </a:lnTo>
                        <a:lnTo>
                          <a:pt x="0" y="40"/>
                        </a:lnTo>
                        <a:lnTo>
                          <a:pt x="0" y="40"/>
                        </a:lnTo>
                        <a:lnTo>
                          <a:pt x="0" y="40"/>
                        </a:lnTo>
                        <a:lnTo>
                          <a:pt x="0" y="40"/>
                        </a:lnTo>
                        <a:lnTo>
                          <a:pt x="0" y="40"/>
                        </a:lnTo>
                        <a:lnTo>
                          <a:pt x="0" y="39"/>
                        </a:lnTo>
                        <a:lnTo>
                          <a:pt x="0" y="39"/>
                        </a:lnTo>
                        <a:lnTo>
                          <a:pt x="0" y="39"/>
                        </a:lnTo>
                        <a:lnTo>
                          <a:pt x="0" y="39"/>
                        </a:lnTo>
                        <a:lnTo>
                          <a:pt x="0" y="39"/>
                        </a:lnTo>
                        <a:lnTo>
                          <a:pt x="0" y="38"/>
                        </a:lnTo>
                        <a:lnTo>
                          <a:pt x="0" y="38"/>
                        </a:lnTo>
                        <a:lnTo>
                          <a:pt x="0" y="38"/>
                        </a:lnTo>
                        <a:lnTo>
                          <a:pt x="0" y="38"/>
                        </a:lnTo>
                        <a:lnTo>
                          <a:pt x="0" y="37"/>
                        </a:lnTo>
                        <a:lnTo>
                          <a:pt x="0" y="37"/>
                        </a:lnTo>
                        <a:lnTo>
                          <a:pt x="0" y="37"/>
                        </a:lnTo>
                        <a:lnTo>
                          <a:pt x="0" y="37"/>
                        </a:lnTo>
                        <a:lnTo>
                          <a:pt x="0" y="37"/>
                        </a:lnTo>
                        <a:lnTo>
                          <a:pt x="0" y="36"/>
                        </a:lnTo>
                        <a:lnTo>
                          <a:pt x="0" y="36"/>
                        </a:lnTo>
                        <a:lnTo>
                          <a:pt x="0" y="36"/>
                        </a:lnTo>
                        <a:lnTo>
                          <a:pt x="0" y="36"/>
                        </a:lnTo>
                        <a:lnTo>
                          <a:pt x="0" y="36"/>
                        </a:lnTo>
                        <a:lnTo>
                          <a:pt x="0" y="35"/>
                        </a:lnTo>
                        <a:lnTo>
                          <a:pt x="0" y="35"/>
                        </a:lnTo>
                        <a:lnTo>
                          <a:pt x="0" y="35"/>
                        </a:lnTo>
                        <a:lnTo>
                          <a:pt x="0" y="35"/>
                        </a:lnTo>
                        <a:lnTo>
                          <a:pt x="0" y="34"/>
                        </a:lnTo>
                        <a:lnTo>
                          <a:pt x="0" y="34"/>
                        </a:lnTo>
                        <a:lnTo>
                          <a:pt x="0" y="34"/>
                        </a:lnTo>
                        <a:lnTo>
                          <a:pt x="0" y="34"/>
                        </a:lnTo>
                        <a:lnTo>
                          <a:pt x="0" y="34"/>
                        </a:lnTo>
                        <a:lnTo>
                          <a:pt x="0" y="32"/>
                        </a:lnTo>
                        <a:lnTo>
                          <a:pt x="0" y="32"/>
                        </a:lnTo>
                        <a:lnTo>
                          <a:pt x="0" y="32"/>
                        </a:lnTo>
                        <a:lnTo>
                          <a:pt x="0" y="32"/>
                        </a:lnTo>
                        <a:lnTo>
                          <a:pt x="0" y="32"/>
                        </a:lnTo>
                        <a:lnTo>
                          <a:pt x="0" y="31"/>
                        </a:lnTo>
                        <a:lnTo>
                          <a:pt x="0" y="31"/>
                        </a:lnTo>
                        <a:lnTo>
                          <a:pt x="0" y="31"/>
                        </a:lnTo>
                        <a:lnTo>
                          <a:pt x="0" y="31"/>
                        </a:lnTo>
                        <a:lnTo>
                          <a:pt x="0" y="31"/>
                        </a:lnTo>
                        <a:lnTo>
                          <a:pt x="0" y="30"/>
                        </a:lnTo>
                        <a:lnTo>
                          <a:pt x="0" y="30"/>
                        </a:lnTo>
                        <a:lnTo>
                          <a:pt x="0" y="30"/>
                        </a:lnTo>
                        <a:lnTo>
                          <a:pt x="0" y="30"/>
                        </a:lnTo>
                        <a:lnTo>
                          <a:pt x="0" y="30"/>
                        </a:lnTo>
                        <a:lnTo>
                          <a:pt x="0" y="29"/>
                        </a:lnTo>
                        <a:lnTo>
                          <a:pt x="1" y="29"/>
                        </a:lnTo>
                        <a:lnTo>
                          <a:pt x="1" y="29"/>
                        </a:lnTo>
                        <a:lnTo>
                          <a:pt x="1" y="29"/>
                        </a:lnTo>
                        <a:lnTo>
                          <a:pt x="1" y="28"/>
                        </a:lnTo>
                        <a:lnTo>
                          <a:pt x="1" y="28"/>
                        </a:lnTo>
                        <a:lnTo>
                          <a:pt x="1" y="28"/>
                        </a:lnTo>
                        <a:lnTo>
                          <a:pt x="1" y="28"/>
                        </a:lnTo>
                        <a:lnTo>
                          <a:pt x="1" y="28"/>
                        </a:lnTo>
                        <a:lnTo>
                          <a:pt x="1" y="28"/>
                        </a:lnTo>
                        <a:lnTo>
                          <a:pt x="1" y="27"/>
                        </a:lnTo>
                        <a:lnTo>
                          <a:pt x="1" y="27"/>
                        </a:lnTo>
                        <a:lnTo>
                          <a:pt x="1" y="27"/>
                        </a:lnTo>
                        <a:lnTo>
                          <a:pt x="1" y="27"/>
                        </a:lnTo>
                        <a:lnTo>
                          <a:pt x="1" y="27"/>
                        </a:lnTo>
                        <a:lnTo>
                          <a:pt x="1" y="26"/>
                        </a:lnTo>
                        <a:lnTo>
                          <a:pt x="1" y="26"/>
                        </a:lnTo>
                        <a:lnTo>
                          <a:pt x="1" y="26"/>
                        </a:lnTo>
                        <a:lnTo>
                          <a:pt x="1" y="26"/>
                        </a:lnTo>
                        <a:lnTo>
                          <a:pt x="2" y="26"/>
                        </a:lnTo>
                        <a:lnTo>
                          <a:pt x="2" y="24"/>
                        </a:lnTo>
                        <a:lnTo>
                          <a:pt x="2" y="24"/>
                        </a:lnTo>
                        <a:lnTo>
                          <a:pt x="2" y="24"/>
                        </a:lnTo>
                        <a:lnTo>
                          <a:pt x="2" y="24"/>
                        </a:lnTo>
                        <a:lnTo>
                          <a:pt x="2" y="24"/>
                        </a:lnTo>
                        <a:lnTo>
                          <a:pt x="2" y="23"/>
                        </a:lnTo>
                        <a:lnTo>
                          <a:pt x="2" y="23"/>
                        </a:lnTo>
                        <a:lnTo>
                          <a:pt x="2" y="23"/>
                        </a:lnTo>
                        <a:lnTo>
                          <a:pt x="2" y="23"/>
                        </a:lnTo>
                        <a:lnTo>
                          <a:pt x="2" y="23"/>
                        </a:lnTo>
                        <a:lnTo>
                          <a:pt x="2" y="22"/>
                        </a:lnTo>
                        <a:lnTo>
                          <a:pt x="2" y="22"/>
                        </a:lnTo>
                        <a:lnTo>
                          <a:pt x="2" y="22"/>
                        </a:lnTo>
                        <a:lnTo>
                          <a:pt x="3" y="22"/>
                        </a:lnTo>
                        <a:lnTo>
                          <a:pt x="3" y="22"/>
                        </a:lnTo>
                        <a:lnTo>
                          <a:pt x="3" y="22"/>
                        </a:lnTo>
                        <a:lnTo>
                          <a:pt x="3" y="21"/>
                        </a:lnTo>
                        <a:lnTo>
                          <a:pt x="3" y="21"/>
                        </a:lnTo>
                        <a:lnTo>
                          <a:pt x="3" y="21"/>
                        </a:lnTo>
                        <a:lnTo>
                          <a:pt x="3" y="21"/>
                        </a:lnTo>
                        <a:lnTo>
                          <a:pt x="3" y="21"/>
                        </a:lnTo>
                        <a:lnTo>
                          <a:pt x="3" y="20"/>
                        </a:lnTo>
                        <a:lnTo>
                          <a:pt x="3" y="20"/>
                        </a:lnTo>
                        <a:lnTo>
                          <a:pt x="3" y="20"/>
                        </a:lnTo>
                        <a:lnTo>
                          <a:pt x="5" y="20"/>
                        </a:lnTo>
                        <a:lnTo>
                          <a:pt x="5" y="20"/>
                        </a:lnTo>
                        <a:lnTo>
                          <a:pt x="5" y="20"/>
                        </a:lnTo>
                        <a:lnTo>
                          <a:pt x="5" y="19"/>
                        </a:lnTo>
                        <a:lnTo>
                          <a:pt x="5" y="19"/>
                        </a:lnTo>
                        <a:lnTo>
                          <a:pt x="5" y="19"/>
                        </a:lnTo>
                        <a:lnTo>
                          <a:pt x="5" y="19"/>
                        </a:lnTo>
                        <a:lnTo>
                          <a:pt x="5" y="19"/>
                        </a:lnTo>
                        <a:lnTo>
                          <a:pt x="5" y="18"/>
                        </a:lnTo>
                        <a:lnTo>
                          <a:pt x="5" y="18"/>
                        </a:lnTo>
                        <a:lnTo>
                          <a:pt x="6" y="18"/>
                        </a:lnTo>
                        <a:lnTo>
                          <a:pt x="6" y="18"/>
                        </a:lnTo>
                        <a:lnTo>
                          <a:pt x="6" y="18"/>
                        </a:lnTo>
                        <a:lnTo>
                          <a:pt x="6" y="18"/>
                        </a:lnTo>
                        <a:lnTo>
                          <a:pt x="6" y="17"/>
                        </a:lnTo>
                        <a:lnTo>
                          <a:pt x="6" y="17"/>
                        </a:lnTo>
                        <a:lnTo>
                          <a:pt x="6" y="17"/>
                        </a:lnTo>
                        <a:lnTo>
                          <a:pt x="6" y="17"/>
                        </a:lnTo>
                        <a:lnTo>
                          <a:pt x="6" y="17"/>
                        </a:lnTo>
                        <a:lnTo>
                          <a:pt x="7" y="17"/>
                        </a:lnTo>
                        <a:lnTo>
                          <a:pt x="7" y="15"/>
                        </a:lnTo>
                        <a:lnTo>
                          <a:pt x="7" y="15"/>
                        </a:lnTo>
                        <a:lnTo>
                          <a:pt x="7" y="15"/>
                        </a:lnTo>
                        <a:lnTo>
                          <a:pt x="7" y="15"/>
                        </a:lnTo>
                        <a:lnTo>
                          <a:pt x="7" y="15"/>
                        </a:lnTo>
                        <a:lnTo>
                          <a:pt x="7" y="15"/>
                        </a:lnTo>
                        <a:lnTo>
                          <a:pt x="7" y="14"/>
                        </a:lnTo>
                        <a:lnTo>
                          <a:pt x="7" y="14"/>
                        </a:lnTo>
                        <a:lnTo>
                          <a:pt x="8" y="14"/>
                        </a:lnTo>
                        <a:lnTo>
                          <a:pt x="8" y="14"/>
                        </a:lnTo>
                        <a:lnTo>
                          <a:pt x="8" y="14"/>
                        </a:lnTo>
                        <a:lnTo>
                          <a:pt x="8" y="14"/>
                        </a:lnTo>
                        <a:lnTo>
                          <a:pt x="8" y="14"/>
                        </a:lnTo>
                        <a:lnTo>
                          <a:pt x="8" y="13"/>
                        </a:lnTo>
                        <a:lnTo>
                          <a:pt x="8" y="13"/>
                        </a:lnTo>
                        <a:lnTo>
                          <a:pt x="8" y="13"/>
                        </a:lnTo>
                        <a:lnTo>
                          <a:pt x="9" y="13"/>
                        </a:lnTo>
                        <a:lnTo>
                          <a:pt x="9" y="13"/>
                        </a:lnTo>
                        <a:lnTo>
                          <a:pt x="9" y="13"/>
                        </a:lnTo>
                        <a:lnTo>
                          <a:pt x="9" y="12"/>
                        </a:lnTo>
                        <a:lnTo>
                          <a:pt x="9" y="12"/>
                        </a:lnTo>
                        <a:lnTo>
                          <a:pt x="9" y="12"/>
                        </a:lnTo>
                        <a:lnTo>
                          <a:pt x="9" y="12"/>
                        </a:lnTo>
                        <a:lnTo>
                          <a:pt x="10" y="12"/>
                        </a:lnTo>
                        <a:lnTo>
                          <a:pt x="10" y="12"/>
                        </a:lnTo>
                        <a:lnTo>
                          <a:pt x="10" y="12"/>
                        </a:lnTo>
                        <a:lnTo>
                          <a:pt x="10" y="11"/>
                        </a:lnTo>
                        <a:lnTo>
                          <a:pt x="10" y="11"/>
                        </a:lnTo>
                        <a:lnTo>
                          <a:pt x="10" y="11"/>
                        </a:lnTo>
                        <a:lnTo>
                          <a:pt x="10" y="11"/>
                        </a:lnTo>
                        <a:lnTo>
                          <a:pt x="10" y="11"/>
                        </a:lnTo>
                        <a:lnTo>
                          <a:pt x="11" y="11"/>
                        </a:lnTo>
                        <a:lnTo>
                          <a:pt x="11" y="11"/>
                        </a:lnTo>
                        <a:lnTo>
                          <a:pt x="11" y="10"/>
                        </a:lnTo>
                        <a:lnTo>
                          <a:pt x="11" y="10"/>
                        </a:lnTo>
                        <a:lnTo>
                          <a:pt x="11" y="10"/>
                        </a:lnTo>
                        <a:lnTo>
                          <a:pt x="11" y="10"/>
                        </a:lnTo>
                        <a:lnTo>
                          <a:pt x="12" y="10"/>
                        </a:lnTo>
                        <a:lnTo>
                          <a:pt x="12" y="10"/>
                        </a:lnTo>
                        <a:lnTo>
                          <a:pt x="12" y="10"/>
                        </a:lnTo>
                        <a:lnTo>
                          <a:pt x="12" y="9"/>
                        </a:lnTo>
                        <a:lnTo>
                          <a:pt x="12" y="9"/>
                        </a:lnTo>
                        <a:lnTo>
                          <a:pt x="12" y="9"/>
                        </a:lnTo>
                        <a:lnTo>
                          <a:pt x="12" y="9"/>
                        </a:lnTo>
                        <a:lnTo>
                          <a:pt x="14" y="9"/>
                        </a:lnTo>
                        <a:lnTo>
                          <a:pt x="14" y="9"/>
                        </a:lnTo>
                        <a:lnTo>
                          <a:pt x="14" y="9"/>
                        </a:lnTo>
                        <a:lnTo>
                          <a:pt x="14" y="9"/>
                        </a:lnTo>
                        <a:lnTo>
                          <a:pt x="14" y="8"/>
                        </a:lnTo>
                        <a:lnTo>
                          <a:pt x="14" y="8"/>
                        </a:lnTo>
                        <a:lnTo>
                          <a:pt x="14" y="8"/>
                        </a:lnTo>
                        <a:lnTo>
                          <a:pt x="15" y="8"/>
                        </a:lnTo>
                        <a:lnTo>
                          <a:pt x="15" y="8"/>
                        </a:lnTo>
                        <a:lnTo>
                          <a:pt x="15" y="8"/>
                        </a:lnTo>
                        <a:lnTo>
                          <a:pt x="15" y="8"/>
                        </a:lnTo>
                        <a:lnTo>
                          <a:pt x="15" y="8"/>
                        </a:lnTo>
                        <a:lnTo>
                          <a:pt x="15" y="6"/>
                        </a:lnTo>
                        <a:lnTo>
                          <a:pt x="16" y="6"/>
                        </a:lnTo>
                        <a:lnTo>
                          <a:pt x="16" y="6"/>
                        </a:lnTo>
                        <a:lnTo>
                          <a:pt x="16" y="6"/>
                        </a:lnTo>
                        <a:lnTo>
                          <a:pt x="16" y="6"/>
                        </a:lnTo>
                        <a:lnTo>
                          <a:pt x="16" y="6"/>
                        </a:lnTo>
                        <a:lnTo>
                          <a:pt x="16" y="6"/>
                        </a:lnTo>
                        <a:lnTo>
                          <a:pt x="17" y="6"/>
                        </a:lnTo>
                        <a:lnTo>
                          <a:pt x="17" y="6"/>
                        </a:lnTo>
                        <a:lnTo>
                          <a:pt x="17" y="5"/>
                        </a:lnTo>
                        <a:lnTo>
                          <a:pt x="17" y="5"/>
                        </a:lnTo>
                        <a:lnTo>
                          <a:pt x="17" y="5"/>
                        </a:lnTo>
                        <a:lnTo>
                          <a:pt x="17" y="5"/>
                        </a:lnTo>
                        <a:lnTo>
                          <a:pt x="18" y="5"/>
                        </a:lnTo>
                        <a:lnTo>
                          <a:pt x="18" y="5"/>
                        </a:lnTo>
                        <a:lnTo>
                          <a:pt x="18" y="5"/>
                        </a:lnTo>
                        <a:lnTo>
                          <a:pt x="18" y="5"/>
                        </a:lnTo>
                        <a:lnTo>
                          <a:pt x="18" y="5"/>
                        </a:lnTo>
                        <a:lnTo>
                          <a:pt x="18" y="4"/>
                        </a:lnTo>
                        <a:lnTo>
                          <a:pt x="19" y="4"/>
                        </a:lnTo>
                        <a:lnTo>
                          <a:pt x="19" y="4"/>
                        </a:lnTo>
                        <a:lnTo>
                          <a:pt x="19" y="4"/>
                        </a:lnTo>
                        <a:lnTo>
                          <a:pt x="19" y="4"/>
                        </a:lnTo>
                        <a:lnTo>
                          <a:pt x="19" y="4"/>
                        </a:lnTo>
                        <a:lnTo>
                          <a:pt x="20" y="4"/>
                        </a:lnTo>
                        <a:lnTo>
                          <a:pt x="20" y="4"/>
                        </a:lnTo>
                        <a:lnTo>
                          <a:pt x="20" y="4"/>
                        </a:lnTo>
                        <a:lnTo>
                          <a:pt x="20" y="4"/>
                        </a:lnTo>
                        <a:lnTo>
                          <a:pt x="20" y="4"/>
                        </a:lnTo>
                        <a:lnTo>
                          <a:pt x="20" y="3"/>
                        </a:lnTo>
                        <a:lnTo>
                          <a:pt x="21" y="3"/>
                        </a:lnTo>
                        <a:lnTo>
                          <a:pt x="21" y="3"/>
                        </a:lnTo>
                        <a:lnTo>
                          <a:pt x="21" y="3"/>
                        </a:lnTo>
                        <a:lnTo>
                          <a:pt x="21" y="3"/>
                        </a:lnTo>
                        <a:lnTo>
                          <a:pt x="21" y="3"/>
                        </a:lnTo>
                        <a:lnTo>
                          <a:pt x="23" y="3"/>
                        </a:lnTo>
                        <a:lnTo>
                          <a:pt x="23" y="3"/>
                        </a:lnTo>
                        <a:lnTo>
                          <a:pt x="23" y="3"/>
                        </a:lnTo>
                        <a:lnTo>
                          <a:pt x="23" y="3"/>
                        </a:lnTo>
                        <a:lnTo>
                          <a:pt x="23" y="3"/>
                        </a:lnTo>
                        <a:lnTo>
                          <a:pt x="23" y="2"/>
                        </a:lnTo>
                        <a:lnTo>
                          <a:pt x="24" y="2"/>
                        </a:lnTo>
                        <a:lnTo>
                          <a:pt x="24" y="2"/>
                        </a:lnTo>
                        <a:lnTo>
                          <a:pt x="24" y="2"/>
                        </a:lnTo>
                        <a:lnTo>
                          <a:pt x="24" y="2"/>
                        </a:lnTo>
                        <a:lnTo>
                          <a:pt x="24" y="2"/>
                        </a:lnTo>
                        <a:lnTo>
                          <a:pt x="25" y="2"/>
                        </a:lnTo>
                        <a:lnTo>
                          <a:pt x="25" y="2"/>
                        </a:lnTo>
                        <a:lnTo>
                          <a:pt x="25" y="2"/>
                        </a:lnTo>
                        <a:lnTo>
                          <a:pt x="25" y="2"/>
                        </a:lnTo>
                        <a:lnTo>
                          <a:pt x="25" y="2"/>
                        </a:lnTo>
                        <a:lnTo>
                          <a:pt x="26" y="2"/>
                        </a:lnTo>
                        <a:lnTo>
                          <a:pt x="26" y="2"/>
                        </a:lnTo>
                        <a:lnTo>
                          <a:pt x="26" y="2"/>
                        </a:lnTo>
                        <a:lnTo>
                          <a:pt x="26" y="2"/>
                        </a:lnTo>
                        <a:lnTo>
                          <a:pt x="26" y="1"/>
                        </a:lnTo>
                        <a:lnTo>
                          <a:pt x="27" y="1"/>
                        </a:lnTo>
                        <a:lnTo>
                          <a:pt x="27" y="1"/>
                        </a:lnTo>
                        <a:lnTo>
                          <a:pt x="27" y="1"/>
                        </a:lnTo>
                        <a:lnTo>
                          <a:pt x="27" y="1"/>
                        </a:lnTo>
                        <a:lnTo>
                          <a:pt x="27" y="1"/>
                        </a:lnTo>
                        <a:lnTo>
                          <a:pt x="28" y="1"/>
                        </a:lnTo>
                        <a:lnTo>
                          <a:pt x="28" y="1"/>
                        </a:lnTo>
                        <a:lnTo>
                          <a:pt x="28" y="1"/>
                        </a:lnTo>
                        <a:lnTo>
                          <a:pt x="28" y="1"/>
                        </a:lnTo>
                        <a:lnTo>
                          <a:pt x="28" y="1"/>
                        </a:lnTo>
                        <a:lnTo>
                          <a:pt x="29" y="1"/>
                        </a:lnTo>
                        <a:lnTo>
                          <a:pt x="29" y="1"/>
                        </a:lnTo>
                        <a:lnTo>
                          <a:pt x="29" y="1"/>
                        </a:lnTo>
                        <a:lnTo>
                          <a:pt x="29" y="1"/>
                        </a:lnTo>
                        <a:lnTo>
                          <a:pt x="29" y="1"/>
                        </a:lnTo>
                        <a:lnTo>
                          <a:pt x="30" y="1"/>
                        </a:lnTo>
                        <a:lnTo>
                          <a:pt x="30" y="1"/>
                        </a:lnTo>
                        <a:lnTo>
                          <a:pt x="30" y="1"/>
                        </a:lnTo>
                        <a:lnTo>
                          <a:pt x="30" y="1"/>
                        </a:lnTo>
                        <a:lnTo>
                          <a:pt x="30" y="1"/>
                        </a:lnTo>
                        <a:lnTo>
                          <a:pt x="32" y="0"/>
                        </a:lnTo>
                        <a:lnTo>
                          <a:pt x="32" y="0"/>
                        </a:lnTo>
                        <a:lnTo>
                          <a:pt x="32" y="0"/>
                        </a:lnTo>
                        <a:lnTo>
                          <a:pt x="32" y="0"/>
                        </a:lnTo>
                        <a:lnTo>
                          <a:pt x="32" y="0"/>
                        </a:lnTo>
                        <a:lnTo>
                          <a:pt x="33" y="0"/>
                        </a:lnTo>
                        <a:lnTo>
                          <a:pt x="33" y="0"/>
                        </a:lnTo>
                        <a:lnTo>
                          <a:pt x="33" y="0"/>
                        </a:lnTo>
                        <a:lnTo>
                          <a:pt x="33" y="0"/>
                        </a:lnTo>
                        <a:lnTo>
                          <a:pt x="33" y="0"/>
                        </a:lnTo>
                        <a:lnTo>
                          <a:pt x="34" y="0"/>
                        </a:lnTo>
                        <a:lnTo>
                          <a:pt x="34" y="0"/>
                        </a:lnTo>
                        <a:lnTo>
                          <a:pt x="34" y="0"/>
                        </a:lnTo>
                        <a:lnTo>
                          <a:pt x="34" y="0"/>
                        </a:lnTo>
                        <a:lnTo>
                          <a:pt x="35" y="0"/>
                        </a:lnTo>
                        <a:lnTo>
                          <a:pt x="35" y="0"/>
                        </a:lnTo>
                        <a:lnTo>
                          <a:pt x="35" y="0"/>
                        </a:lnTo>
                        <a:lnTo>
                          <a:pt x="35" y="0"/>
                        </a:lnTo>
                        <a:lnTo>
                          <a:pt x="35" y="0"/>
                        </a:lnTo>
                        <a:lnTo>
                          <a:pt x="36" y="0"/>
                        </a:lnTo>
                        <a:lnTo>
                          <a:pt x="36" y="0"/>
                        </a:lnTo>
                        <a:lnTo>
                          <a:pt x="36" y="0"/>
                        </a:lnTo>
                        <a:lnTo>
                          <a:pt x="36" y="0"/>
                        </a:lnTo>
                        <a:lnTo>
                          <a:pt x="36" y="0"/>
                        </a:lnTo>
                        <a:lnTo>
                          <a:pt x="37" y="0"/>
                        </a:lnTo>
                        <a:lnTo>
                          <a:pt x="37" y="0"/>
                        </a:lnTo>
                        <a:lnTo>
                          <a:pt x="37" y="0"/>
                        </a:lnTo>
                        <a:lnTo>
                          <a:pt x="37" y="0"/>
                        </a:lnTo>
                        <a:lnTo>
                          <a:pt x="38" y="0"/>
                        </a:lnTo>
                        <a:lnTo>
                          <a:pt x="38" y="0"/>
                        </a:lnTo>
                        <a:lnTo>
                          <a:pt x="38" y="0"/>
                        </a:lnTo>
                        <a:lnTo>
                          <a:pt x="38" y="0"/>
                        </a:lnTo>
                        <a:lnTo>
                          <a:pt x="38" y="0"/>
                        </a:lnTo>
                        <a:lnTo>
                          <a:pt x="39" y="0"/>
                        </a:lnTo>
                        <a:lnTo>
                          <a:pt x="39" y="0"/>
                        </a:lnTo>
                        <a:lnTo>
                          <a:pt x="39" y="0"/>
                        </a:lnTo>
                        <a:lnTo>
                          <a:pt x="39" y="0"/>
                        </a:lnTo>
                        <a:lnTo>
                          <a:pt x="39" y="0"/>
                        </a:lnTo>
                        <a:lnTo>
                          <a:pt x="41" y="0"/>
                        </a:lnTo>
                        <a:lnTo>
                          <a:pt x="41" y="0"/>
                        </a:lnTo>
                        <a:lnTo>
                          <a:pt x="41" y="0"/>
                        </a:lnTo>
                        <a:lnTo>
                          <a:pt x="41" y="0"/>
                        </a:lnTo>
                        <a:lnTo>
                          <a:pt x="42" y="0"/>
                        </a:lnTo>
                        <a:lnTo>
                          <a:pt x="42" y="0"/>
                        </a:lnTo>
                        <a:lnTo>
                          <a:pt x="42" y="0"/>
                        </a:lnTo>
                        <a:lnTo>
                          <a:pt x="42" y="0"/>
                        </a:lnTo>
                        <a:lnTo>
                          <a:pt x="42" y="0"/>
                        </a:lnTo>
                        <a:lnTo>
                          <a:pt x="43" y="0"/>
                        </a:lnTo>
                        <a:lnTo>
                          <a:pt x="43" y="0"/>
                        </a:lnTo>
                        <a:lnTo>
                          <a:pt x="43" y="0"/>
                        </a:lnTo>
                        <a:lnTo>
                          <a:pt x="43" y="0"/>
                        </a:lnTo>
                        <a:lnTo>
                          <a:pt x="43" y="0"/>
                        </a:lnTo>
                        <a:lnTo>
                          <a:pt x="44" y="0"/>
                        </a:lnTo>
                        <a:lnTo>
                          <a:pt x="44" y="1"/>
                        </a:lnTo>
                        <a:lnTo>
                          <a:pt x="44" y="1"/>
                        </a:lnTo>
                        <a:lnTo>
                          <a:pt x="44" y="1"/>
                        </a:lnTo>
                        <a:lnTo>
                          <a:pt x="44" y="1"/>
                        </a:lnTo>
                        <a:lnTo>
                          <a:pt x="45" y="1"/>
                        </a:lnTo>
                        <a:lnTo>
                          <a:pt x="45" y="1"/>
                        </a:lnTo>
                        <a:lnTo>
                          <a:pt x="45" y="1"/>
                        </a:lnTo>
                        <a:lnTo>
                          <a:pt x="45" y="1"/>
                        </a:lnTo>
                        <a:lnTo>
                          <a:pt x="45" y="1"/>
                        </a:lnTo>
                        <a:lnTo>
                          <a:pt x="46" y="1"/>
                        </a:lnTo>
                        <a:lnTo>
                          <a:pt x="46" y="1"/>
                        </a:lnTo>
                        <a:lnTo>
                          <a:pt x="46" y="1"/>
                        </a:lnTo>
                        <a:lnTo>
                          <a:pt x="46" y="1"/>
                        </a:lnTo>
                        <a:lnTo>
                          <a:pt x="46" y="1"/>
                        </a:lnTo>
                        <a:lnTo>
                          <a:pt x="47" y="1"/>
                        </a:lnTo>
                        <a:lnTo>
                          <a:pt x="47" y="1"/>
                        </a:lnTo>
                        <a:lnTo>
                          <a:pt x="47" y="1"/>
                        </a:lnTo>
                        <a:lnTo>
                          <a:pt x="47" y="1"/>
                        </a:lnTo>
                        <a:lnTo>
                          <a:pt x="47" y="1"/>
                        </a:lnTo>
                        <a:lnTo>
                          <a:pt x="48" y="1"/>
                        </a:lnTo>
                        <a:lnTo>
                          <a:pt x="48" y="1"/>
                        </a:lnTo>
                        <a:lnTo>
                          <a:pt x="48" y="2"/>
                        </a:lnTo>
                        <a:lnTo>
                          <a:pt x="48" y="2"/>
                        </a:lnTo>
                        <a:lnTo>
                          <a:pt x="48" y="2"/>
                        </a:lnTo>
                        <a:lnTo>
                          <a:pt x="50" y="2"/>
                        </a:lnTo>
                        <a:lnTo>
                          <a:pt x="50" y="2"/>
                        </a:lnTo>
                        <a:lnTo>
                          <a:pt x="50" y="2"/>
                        </a:lnTo>
                        <a:lnTo>
                          <a:pt x="50" y="2"/>
                        </a:lnTo>
                        <a:lnTo>
                          <a:pt x="50" y="2"/>
                        </a:lnTo>
                        <a:lnTo>
                          <a:pt x="51" y="2"/>
                        </a:lnTo>
                        <a:lnTo>
                          <a:pt x="51" y="2"/>
                        </a:lnTo>
                        <a:lnTo>
                          <a:pt x="51" y="2"/>
                        </a:lnTo>
                        <a:lnTo>
                          <a:pt x="51" y="2"/>
                        </a:lnTo>
                        <a:lnTo>
                          <a:pt x="51" y="2"/>
                        </a:lnTo>
                        <a:lnTo>
                          <a:pt x="52" y="2"/>
                        </a:lnTo>
                        <a:lnTo>
                          <a:pt x="52" y="2"/>
                        </a:lnTo>
                        <a:lnTo>
                          <a:pt x="52" y="3"/>
                        </a:lnTo>
                        <a:lnTo>
                          <a:pt x="52" y="3"/>
                        </a:lnTo>
                        <a:lnTo>
                          <a:pt x="52" y="3"/>
                        </a:lnTo>
                        <a:lnTo>
                          <a:pt x="52" y="3"/>
                        </a:lnTo>
                        <a:lnTo>
                          <a:pt x="53" y="3"/>
                        </a:lnTo>
                        <a:lnTo>
                          <a:pt x="53" y="3"/>
                        </a:lnTo>
                        <a:lnTo>
                          <a:pt x="53" y="3"/>
                        </a:lnTo>
                        <a:lnTo>
                          <a:pt x="53" y="3"/>
                        </a:lnTo>
                        <a:lnTo>
                          <a:pt x="53" y="3"/>
                        </a:lnTo>
                        <a:lnTo>
                          <a:pt x="54" y="3"/>
                        </a:lnTo>
                        <a:lnTo>
                          <a:pt x="54" y="3"/>
                        </a:lnTo>
                        <a:lnTo>
                          <a:pt x="54" y="4"/>
                        </a:lnTo>
                        <a:lnTo>
                          <a:pt x="54" y="4"/>
                        </a:lnTo>
                        <a:lnTo>
                          <a:pt x="54" y="4"/>
                        </a:lnTo>
                        <a:lnTo>
                          <a:pt x="54" y="4"/>
                        </a:lnTo>
                        <a:lnTo>
                          <a:pt x="55" y="4"/>
                        </a:lnTo>
                        <a:lnTo>
                          <a:pt x="55" y="4"/>
                        </a:lnTo>
                        <a:lnTo>
                          <a:pt x="55" y="4"/>
                        </a:lnTo>
                        <a:lnTo>
                          <a:pt x="55" y="4"/>
                        </a:lnTo>
                        <a:lnTo>
                          <a:pt x="55" y="4"/>
                        </a:lnTo>
                        <a:lnTo>
                          <a:pt x="56" y="4"/>
                        </a:lnTo>
                        <a:lnTo>
                          <a:pt x="56" y="4"/>
                        </a:lnTo>
                        <a:lnTo>
                          <a:pt x="56" y="5"/>
                        </a:lnTo>
                        <a:lnTo>
                          <a:pt x="56" y="5"/>
                        </a:lnTo>
                        <a:lnTo>
                          <a:pt x="56" y="5"/>
                        </a:lnTo>
                        <a:lnTo>
                          <a:pt x="56" y="5"/>
                        </a:lnTo>
                        <a:lnTo>
                          <a:pt x="57" y="5"/>
                        </a:lnTo>
                        <a:lnTo>
                          <a:pt x="57" y="5"/>
                        </a:lnTo>
                        <a:lnTo>
                          <a:pt x="57" y="5"/>
                        </a:lnTo>
                        <a:lnTo>
                          <a:pt x="57" y="5"/>
                        </a:lnTo>
                        <a:lnTo>
                          <a:pt x="57" y="5"/>
                        </a:lnTo>
                        <a:lnTo>
                          <a:pt x="57" y="6"/>
                        </a:lnTo>
                        <a:lnTo>
                          <a:pt x="59" y="6"/>
                        </a:lnTo>
                        <a:lnTo>
                          <a:pt x="59" y="6"/>
                        </a:lnTo>
                        <a:lnTo>
                          <a:pt x="59" y="6"/>
                        </a:lnTo>
                        <a:lnTo>
                          <a:pt x="59" y="6"/>
                        </a:lnTo>
                        <a:lnTo>
                          <a:pt x="59" y="6"/>
                        </a:lnTo>
                        <a:lnTo>
                          <a:pt x="59" y="6"/>
                        </a:lnTo>
                        <a:lnTo>
                          <a:pt x="60" y="6"/>
                        </a:lnTo>
                        <a:lnTo>
                          <a:pt x="60" y="6"/>
                        </a:lnTo>
                        <a:lnTo>
                          <a:pt x="60" y="8"/>
                        </a:lnTo>
                        <a:lnTo>
                          <a:pt x="60" y="8"/>
                        </a:lnTo>
                        <a:lnTo>
                          <a:pt x="60" y="8"/>
                        </a:lnTo>
                        <a:lnTo>
                          <a:pt x="60" y="8"/>
                        </a:lnTo>
                        <a:lnTo>
                          <a:pt x="61" y="8"/>
                        </a:lnTo>
                        <a:lnTo>
                          <a:pt x="61" y="8"/>
                        </a:lnTo>
                        <a:lnTo>
                          <a:pt x="61" y="8"/>
                        </a:lnTo>
                        <a:lnTo>
                          <a:pt x="61" y="8"/>
                        </a:lnTo>
                        <a:lnTo>
                          <a:pt x="61" y="9"/>
                        </a:lnTo>
                        <a:lnTo>
                          <a:pt x="61" y="9"/>
                        </a:lnTo>
                        <a:lnTo>
                          <a:pt x="61" y="9"/>
                        </a:lnTo>
                        <a:lnTo>
                          <a:pt x="62" y="9"/>
                        </a:lnTo>
                        <a:lnTo>
                          <a:pt x="62" y="9"/>
                        </a:lnTo>
                        <a:lnTo>
                          <a:pt x="62" y="9"/>
                        </a:lnTo>
                        <a:lnTo>
                          <a:pt x="62" y="9"/>
                        </a:lnTo>
                        <a:lnTo>
                          <a:pt x="62" y="9"/>
                        </a:lnTo>
                        <a:lnTo>
                          <a:pt x="62" y="10"/>
                        </a:lnTo>
                        <a:lnTo>
                          <a:pt x="63" y="10"/>
                        </a:lnTo>
                        <a:lnTo>
                          <a:pt x="63" y="10"/>
                        </a:lnTo>
                        <a:lnTo>
                          <a:pt x="63" y="10"/>
                        </a:lnTo>
                        <a:lnTo>
                          <a:pt x="63" y="10"/>
                        </a:lnTo>
                        <a:lnTo>
                          <a:pt x="63" y="10"/>
                        </a:lnTo>
                        <a:lnTo>
                          <a:pt x="63" y="10"/>
                        </a:lnTo>
                        <a:lnTo>
                          <a:pt x="63" y="11"/>
                        </a:lnTo>
                        <a:lnTo>
                          <a:pt x="64" y="11"/>
                        </a:lnTo>
                        <a:lnTo>
                          <a:pt x="64" y="11"/>
                        </a:lnTo>
                        <a:lnTo>
                          <a:pt x="64" y="11"/>
                        </a:lnTo>
                        <a:lnTo>
                          <a:pt x="64" y="11"/>
                        </a:lnTo>
                        <a:lnTo>
                          <a:pt x="64" y="11"/>
                        </a:lnTo>
                        <a:lnTo>
                          <a:pt x="64" y="11"/>
                        </a:lnTo>
                        <a:lnTo>
                          <a:pt x="64" y="12"/>
                        </a:lnTo>
                        <a:lnTo>
                          <a:pt x="65" y="12"/>
                        </a:lnTo>
                        <a:lnTo>
                          <a:pt x="65" y="12"/>
                        </a:lnTo>
                        <a:lnTo>
                          <a:pt x="65" y="12"/>
                        </a:lnTo>
                        <a:lnTo>
                          <a:pt x="65" y="12"/>
                        </a:lnTo>
                        <a:lnTo>
                          <a:pt x="65" y="12"/>
                        </a:lnTo>
                        <a:lnTo>
                          <a:pt x="65" y="12"/>
                        </a:lnTo>
                        <a:lnTo>
                          <a:pt x="65" y="13"/>
                        </a:lnTo>
                        <a:lnTo>
                          <a:pt x="65" y="13"/>
                        </a:lnTo>
                        <a:lnTo>
                          <a:pt x="66" y="13"/>
                        </a:lnTo>
                        <a:lnTo>
                          <a:pt x="66" y="13"/>
                        </a:lnTo>
                        <a:lnTo>
                          <a:pt x="66" y="13"/>
                        </a:lnTo>
                        <a:lnTo>
                          <a:pt x="66" y="13"/>
                        </a:lnTo>
                        <a:lnTo>
                          <a:pt x="66" y="14"/>
                        </a:lnTo>
                        <a:lnTo>
                          <a:pt x="66" y="14"/>
                        </a:lnTo>
                        <a:lnTo>
                          <a:pt x="66" y="14"/>
                        </a:lnTo>
                        <a:lnTo>
                          <a:pt x="66" y="14"/>
                        </a:lnTo>
                        <a:lnTo>
                          <a:pt x="68" y="14"/>
                        </a:lnTo>
                        <a:lnTo>
                          <a:pt x="68" y="14"/>
                        </a:lnTo>
                        <a:lnTo>
                          <a:pt x="68" y="14"/>
                        </a:lnTo>
                        <a:lnTo>
                          <a:pt x="68" y="15"/>
                        </a:lnTo>
                        <a:lnTo>
                          <a:pt x="68" y="15"/>
                        </a:lnTo>
                        <a:lnTo>
                          <a:pt x="68" y="15"/>
                        </a:lnTo>
                        <a:lnTo>
                          <a:pt x="68" y="15"/>
                        </a:lnTo>
                        <a:lnTo>
                          <a:pt x="68" y="15"/>
                        </a:lnTo>
                        <a:lnTo>
                          <a:pt x="69" y="15"/>
                        </a:lnTo>
                        <a:lnTo>
                          <a:pt x="69" y="17"/>
                        </a:lnTo>
                        <a:lnTo>
                          <a:pt x="69" y="17"/>
                        </a:lnTo>
                        <a:lnTo>
                          <a:pt x="69" y="17"/>
                        </a:lnTo>
                        <a:lnTo>
                          <a:pt x="69" y="17"/>
                        </a:lnTo>
                        <a:lnTo>
                          <a:pt x="69" y="17"/>
                        </a:lnTo>
                        <a:lnTo>
                          <a:pt x="69" y="17"/>
                        </a:lnTo>
                        <a:lnTo>
                          <a:pt x="69" y="18"/>
                        </a:lnTo>
                        <a:lnTo>
                          <a:pt x="69" y="18"/>
                        </a:lnTo>
                        <a:lnTo>
                          <a:pt x="70" y="18"/>
                        </a:lnTo>
                        <a:lnTo>
                          <a:pt x="70" y="18"/>
                        </a:lnTo>
                        <a:lnTo>
                          <a:pt x="70" y="18"/>
                        </a:lnTo>
                        <a:lnTo>
                          <a:pt x="70" y="18"/>
                        </a:lnTo>
                        <a:lnTo>
                          <a:pt x="70" y="19"/>
                        </a:lnTo>
                        <a:lnTo>
                          <a:pt x="70" y="19"/>
                        </a:lnTo>
                        <a:lnTo>
                          <a:pt x="70" y="19"/>
                        </a:lnTo>
                        <a:lnTo>
                          <a:pt x="70" y="19"/>
                        </a:lnTo>
                        <a:lnTo>
                          <a:pt x="70" y="19"/>
                        </a:lnTo>
                        <a:lnTo>
                          <a:pt x="70" y="20"/>
                        </a:lnTo>
                        <a:lnTo>
                          <a:pt x="71" y="20"/>
                        </a:lnTo>
                        <a:lnTo>
                          <a:pt x="71" y="20"/>
                        </a:lnTo>
                        <a:lnTo>
                          <a:pt x="71" y="20"/>
                        </a:lnTo>
                        <a:lnTo>
                          <a:pt x="71" y="20"/>
                        </a:lnTo>
                        <a:lnTo>
                          <a:pt x="71" y="20"/>
                        </a:lnTo>
                        <a:lnTo>
                          <a:pt x="71" y="21"/>
                        </a:lnTo>
                        <a:lnTo>
                          <a:pt x="71" y="21"/>
                        </a:lnTo>
                        <a:lnTo>
                          <a:pt x="71" y="21"/>
                        </a:lnTo>
                        <a:lnTo>
                          <a:pt x="71" y="21"/>
                        </a:lnTo>
                        <a:lnTo>
                          <a:pt x="71" y="21"/>
                        </a:lnTo>
                        <a:lnTo>
                          <a:pt x="71" y="22"/>
                        </a:lnTo>
                        <a:lnTo>
                          <a:pt x="72" y="22"/>
                        </a:lnTo>
                        <a:lnTo>
                          <a:pt x="72" y="22"/>
                        </a:lnTo>
                        <a:lnTo>
                          <a:pt x="72" y="22"/>
                        </a:lnTo>
                        <a:lnTo>
                          <a:pt x="72" y="22"/>
                        </a:lnTo>
                        <a:lnTo>
                          <a:pt x="72" y="22"/>
                        </a:lnTo>
                        <a:lnTo>
                          <a:pt x="72" y="23"/>
                        </a:lnTo>
                        <a:lnTo>
                          <a:pt x="72" y="23"/>
                        </a:lnTo>
                        <a:lnTo>
                          <a:pt x="72" y="23"/>
                        </a:lnTo>
                        <a:lnTo>
                          <a:pt x="72" y="23"/>
                        </a:lnTo>
                        <a:lnTo>
                          <a:pt x="72" y="23"/>
                        </a:lnTo>
                        <a:lnTo>
                          <a:pt x="72" y="24"/>
                        </a:lnTo>
                        <a:lnTo>
                          <a:pt x="72" y="24"/>
                        </a:lnTo>
                        <a:lnTo>
                          <a:pt x="72" y="24"/>
                        </a:lnTo>
                        <a:lnTo>
                          <a:pt x="73" y="24"/>
                        </a:lnTo>
                        <a:lnTo>
                          <a:pt x="73" y="24"/>
                        </a:lnTo>
                        <a:lnTo>
                          <a:pt x="73" y="26"/>
                        </a:lnTo>
                        <a:lnTo>
                          <a:pt x="73" y="26"/>
                        </a:lnTo>
                        <a:lnTo>
                          <a:pt x="73" y="26"/>
                        </a:lnTo>
                        <a:lnTo>
                          <a:pt x="73" y="26"/>
                        </a:lnTo>
                        <a:lnTo>
                          <a:pt x="73" y="26"/>
                        </a:lnTo>
                        <a:lnTo>
                          <a:pt x="73" y="27"/>
                        </a:lnTo>
                        <a:lnTo>
                          <a:pt x="73" y="27"/>
                        </a:lnTo>
                        <a:lnTo>
                          <a:pt x="73" y="27"/>
                        </a:lnTo>
                        <a:lnTo>
                          <a:pt x="73" y="27"/>
                        </a:lnTo>
                        <a:lnTo>
                          <a:pt x="73" y="27"/>
                        </a:lnTo>
                        <a:lnTo>
                          <a:pt x="73" y="28"/>
                        </a:lnTo>
                        <a:lnTo>
                          <a:pt x="73" y="28"/>
                        </a:lnTo>
                        <a:lnTo>
                          <a:pt x="73" y="28"/>
                        </a:lnTo>
                        <a:lnTo>
                          <a:pt x="73" y="28"/>
                        </a:lnTo>
                        <a:lnTo>
                          <a:pt x="73" y="28"/>
                        </a:lnTo>
                        <a:lnTo>
                          <a:pt x="74" y="28"/>
                        </a:lnTo>
                        <a:lnTo>
                          <a:pt x="74" y="29"/>
                        </a:lnTo>
                        <a:lnTo>
                          <a:pt x="74" y="29"/>
                        </a:lnTo>
                        <a:lnTo>
                          <a:pt x="74" y="29"/>
                        </a:lnTo>
                        <a:lnTo>
                          <a:pt x="74" y="29"/>
                        </a:lnTo>
                        <a:lnTo>
                          <a:pt x="74" y="30"/>
                        </a:lnTo>
                        <a:lnTo>
                          <a:pt x="74" y="30"/>
                        </a:lnTo>
                        <a:lnTo>
                          <a:pt x="74" y="30"/>
                        </a:lnTo>
                        <a:lnTo>
                          <a:pt x="74" y="30"/>
                        </a:lnTo>
                        <a:lnTo>
                          <a:pt x="74" y="30"/>
                        </a:lnTo>
                        <a:lnTo>
                          <a:pt x="74" y="31"/>
                        </a:lnTo>
                        <a:lnTo>
                          <a:pt x="74" y="31"/>
                        </a:lnTo>
                        <a:lnTo>
                          <a:pt x="74" y="31"/>
                        </a:lnTo>
                        <a:lnTo>
                          <a:pt x="74" y="31"/>
                        </a:lnTo>
                        <a:lnTo>
                          <a:pt x="74" y="31"/>
                        </a:lnTo>
                        <a:lnTo>
                          <a:pt x="74" y="32"/>
                        </a:lnTo>
                        <a:lnTo>
                          <a:pt x="74" y="32"/>
                        </a:lnTo>
                        <a:lnTo>
                          <a:pt x="74" y="32"/>
                        </a:lnTo>
                        <a:lnTo>
                          <a:pt x="74" y="32"/>
                        </a:lnTo>
                        <a:lnTo>
                          <a:pt x="74" y="32"/>
                        </a:lnTo>
                        <a:lnTo>
                          <a:pt x="74" y="34"/>
                        </a:lnTo>
                        <a:lnTo>
                          <a:pt x="74" y="34"/>
                        </a:lnTo>
                        <a:lnTo>
                          <a:pt x="74" y="34"/>
                        </a:lnTo>
                        <a:lnTo>
                          <a:pt x="74" y="34"/>
                        </a:lnTo>
                        <a:lnTo>
                          <a:pt x="74" y="34"/>
                        </a:lnTo>
                        <a:lnTo>
                          <a:pt x="74" y="35"/>
                        </a:lnTo>
                        <a:lnTo>
                          <a:pt x="74" y="35"/>
                        </a:lnTo>
                        <a:lnTo>
                          <a:pt x="74" y="35"/>
                        </a:lnTo>
                        <a:lnTo>
                          <a:pt x="74" y="35"/>
                        </a:lnTo>
                        <a:lnTo>
                          <a:pt x="74" y="36"/>
                        </a:lnTo>
                        <a:lnTo>
                          <a:pt x="74" y="36"/>
                        </a:lnTo>
                        <a:lnTo>
                          <a:pt x="74" y="36"/>
                        </a:lnTo>
                        <a:lnTo>
                          <a:pt x="74" y="36"/>
                        </a:lnTo>
                        <a:lnTo>
                          <a:pt x="74" y="36"/>
                        </a:lnTo>
                        <a:lnTo>
                          <a:pt x="74" y="37"/>
                        </a:lnTo>
                        <a:lnTo>
                          <a:pt x="74" y="37"/>
                        </a:lnTo>
                        <a:lnTo>
                          <a:pt x="74" y="37"/>
                        </a:lnTo>
                        <a:lnTo>
                          <a:pt x="74" y="37"/>
                        </a:lnTo>
                        <a:lnTo>
                          <a:pt x="74" y="37"/>
                        </a:lnTo>
                        <a:lnTo>
                          <a:pt x="74" y="38"/>
                        </a:lnTo>
                        <a:lnTo>
                          <a:pt x="74" y="38"/>
                        </a:lnTo>
                        <a:lnTo>
                          <a:pt x="74" y="38"/>
                        </a:lnTo>
                        <a:lnTo>
                          <a:pt x="74" y="38"/>
                        </a:lnTo>
                        <a:lnTo>
                          <a:pt x="74" y="39"/>
                        </a:lnTo>
                        <a:lnTo>
                          <a:pt x="74" y="39"/>
                        </a:lnTo>
                        <a:lnTo>
                          <a:pt x="74" y="39"/>
                        </a:lnTo>
                        <a:lnTo>
                          <a:pt x="74" y="39"/>
                        </a:lnTo>
                        <a:lnTo>
                          <a:pt x="74" y="39"/>
                        </a:lnTo>
                        <a:lnTo>
                          <a:pt x="74" y="40"/>
                        </a:lnTo>
                        <a:lnTo>
                          <a:pt x="74" y="40"/>
                        </a:lnTo>
                        <a:lnTo>
                          <a:pt x="74" y="40"/>
                        </a:lnTo>
                        <a:lnTo>
                          <a:pt x="74" y="40"/>
                        </a:lnTo>
                        <a:lnTo>
                          <a:pt x="74" y="40"/>
                        </a:lnTo>
                        <a:lnTo>
                          <a:pt x="74" y="41"/>
                        </a:lnTo>
                        <a:lnTo>
                          <a:pt x="74" y="41"/>
                        </a:lnTo>
                        <a:lnTo>
                          <a:pt x="74" y="41"/>
                        </a:lnTo>
                        <a:lnTo>
                          <a:pt x="74" y="41"/>
                        </a:lnTo>
                        <a:lnTo>
                          <a:pt x="74" y="41"/>
                        </a:lnTo>
                        <a:lnTo>
                          <a:pt x="74" y="43"/>
                        </a:lnTo>
                        <a:lnTo>
                          <a:pt x="74" y="43"/>
                        </a:lnTo>
                        <a:lnTo>
                          <a:pt x="74" y="43"/>
                        </a:lnTo>
                        <a:lnTo>
                          <a:pt x="74" y="43"/>
                        </a:lnTo>
                        <a:lnTo>
                          <a:pt x="74" y="44"/>
                        </a:lnTo>
                        <a:lnTo>
                          <a:pt x="74" y="44"/>
                        </a:lnTo>
                        <a:lnTo>
                          <a:pt x="74" y="44"/>
                        </a:lnTo>
                        <a:lnTo>
                          <a:pt x="74" y="44"/>
                        </a:lnTo>
                        <a:lnTo>
                          <a:pt x="74" y="44"/>
                        </a:lnTo>
                        <a:lnTo>
                          <a:pt x="74" y="45"/>
                        </a:lnTo>
                        <a:lnTo>
                          <a:pt x="74" y="45"/>
                        </a:lnTo>
                        <a:lnTo>
                          <a:pt x="74" y="45"/>
                        </a:lnTo>
                        <a:lnTo>
                          <a:pt x="74" y="45"/>
                        </a:lnTo>
                        <a:lnTo>
                          <a:pt x="74" y="45"/>
                        </a:lnTo>
                        <a:lnTo>
                          <a:pt x="74" y="46"/>
                        </a:lnTo>
                        <a:lnTo>
                          <a:pt x="74" y="46"/>
                        </a:lnTo>
                        <a:lnTo>
                          <a:pt x="74" y="46"/>
                        </a:lnTo>
                        <a:lnTo>
                          <a:pt x="74" y="46"/>
                        </a:lnTo>
                        <a:lnTo>
                          <a:pt x="74" y="46"/>
                        </a:lnTo>
                        <a:lnTo>
                          <a:pt x="73" y="47"/>
                        </a:lnTo>
                        <a:lnTo>
                          <a:pt x="73" y="47"/>
                        </a:lnTo>
                        <a:lnTo>
                          <a:pt x="73" y="47"/>
                        </a:lnTo>
                        <a:lnTo>
                          <a:pt x="73" y="47"/>
                        </a:lnTo>
                        <a:lnTo>
                          <a:pt x="73" y="47"/>
                        </a:lnTo>
                        <a:lnTo>
                          <a:pt x="73" y="48"/>
                        </a:lnTo>
                        <a:lnTo>
                          <a:pt x="73" y="48"/>
                        </a:lnTo>
                        <a:lnTo>
                          <a:pt x="73" y="48"/>
                        </a:lnTo>
                        <a:lnTo>
                          <a:pt x="73" y="48"/>
                        </a:lnTo>
                        <a:lnTo>
                          <a:pt x="73" y="48"/>
                        </a:lnTo>
                        <a:lnTo>
                          <a:pt x="73" y="49"/>
                        </a:lnTo>
                        <a:lnTo>
                          <a:pt x="73" y="49"/>
                        </a:lnTo>
                        <a:lnTo>
                          <a:pt x="73" y="49"/>
                        </a:lnTo>
                        <a:lnTo>
                          <a:pt x="73" y="49"/>
                        </a:lnTo>
                        <a:lnTo>
                          <a:pt x="73" y="49"/>
                        </a:lnTo>
                        <a:lnTo>
                          <a:pt x="73" y="50"/>
                        </a:lnTo>
                        <a:lnTo>
                          <a:pt x="73" y="50"/>
                        </a:lnTo>
                        <a:lnTo>
                          <a:pt x="72" y="50"/>
                        </a:lnTo>
                        <a:lnTo>
                          <a:pt x="72" y="50"/>
                        </a:lnTo>
                        <a:lnTo>
                          <a:pt x="72" y="50"/>
                        </a:lnTo>
                        <a:lnTo>
                          <a:pt x="72" y="50"/>
                        </a:lnTo>
                        <a:lnTo>
                          <a:pt x="72" y="52"/>
                        </a:lnTo>
                        <a:lnTo>
                          <a:pt x="72" y="52"/>
                        </a:lnTo>
                        <a:lnTo>
                          <a:pt x="72" y="52"/>
                        </a:lnTo>
                        <a:lnTo>
                          <a:pt x="72" y="52"/>
                        </a:lnTo>
                        <a:lnTo>
                          <a:pt x="72" y="52"/>
                        </a:lnTo>
                        <a:lnTo>
                          <a:pt x="72" y="53"/>
                        </a:lnTo>
                        <a:lnTo>
                          <a:pt x="72" y="53"/>
                        </a:lnTo>
                        <a:lnTo>
                          <a:pt x="72" y="53"/>
                        </a:lnTo>
                        <a:lnTo>
                          <a:pt x="72" y="53"/>
                        </a:lnTo>
                        <a:lnTo>
                          <a:pt x="71" y="53"/>
                        </a:lnTo>
                        <a:lnTo>
                          <a:pt x="71" y="54"/>
                        </a:lnTo>
                        <a:lnTo>
                          <a:pt x="71" y="54"/>
                        </a:lnTo>
                        <a:lnTo>
                          <a:pt x="71" y="54"/>
                        </a:lnTo>
                        <a:lnTo>
                          <a:pt x="71" y="54"/>
                        </a:lnTo>
                        <a:lnTo>
                          <a:pt x="71" y="54"/>
                        </a:lnTo>
                        <a:lnTo>
                          <a:pt x="71" y="54"/>
                        </a:lnTo>
                        <a:lnTo>
                          <a:pt x="71" y="55"/>
                        </a:lnTo>
                        <a:lnTo>
                          <a:pt x="71" y="55"/>
                        </a:lnTo>
                        <a:lnTo>
                          <a:pt x="71" y="55"/>
                        </a:lnTo>
                        <a:lnTo>
                          <a:pt x="71" y="55"/>
                        </a:lnTo>
                        <a:lnTo>
                          <a:pt x="70" y="55"/>
                        </a:lnTo>
                        <a:lnTo>
                          <a:pt x="70" y="56"/>
                        </a:lnTo>
                        <a:lnTo>
                          <a:pt x="70" y="56"/>
                        </a:lnTo>
                        <a:lnTo>
                          <a:pt x="70" y="56"/>
                        </a:lnTo>
                        <a:lnTo>
                          <a:pt x="70" y="56"/>
                        </a:lnTo>
                        <a:lnTo>
                          <a:pt x="70" y="56"/>
                        </a:lnTo>
                        <a:lnTo>
                          <a:pt x="70" y="56"/>
                        </a:lnTo>
                        <a:lnTo>
                          <a:pt x="70" y="57"/>
                        </a:lnTo>
                        <a:lnTo>
                          <a:pt x="70" y="57"/>
                        </a:lnTo>
                        <a:lnTo>
                          <a:pt x="70" y="57"/>
                        </a:lnTo>
                        <a:lnTo>
                          <a:pt x="69" y="57"/>
                        </a:lnTo>
                        <a:lnTo>
                          <a:pt x="69" y="57"/>
                        </a:lnTo>
                        <a:lnTo>
                          <a:pt x="69" y="57"/>
                        </a:lnTo>
                        <a:lnTo>
                          <a:pt x="69" y="58"/>
                        </a:lnTo>
                        <a:lnTo>
                          <a:pt x="69" y="58"/>
                        </a:lnTo>
                        <a:lnTo>
                          <a:pt x="69" y="58"/>
                        </a:lnTo>
                        <a:lnTo>
                          <a:pt x="69" y="58"/>
                        </a:lnTo>
                        <a:lnTo>
                          <a:pt x="69" y="58"/>
                        </a:lnTo>
                        <a:lnTo>
                          <a:pt x="69" y="58"/>
                        </a:lnTo>
                        <a:lnTo>
                          <a:pt x="68" y="59"/>
                        </a:lnTo>
                        <a:lnTo>
                          <a:pt x="68" y="59"/>
                        </a:lnTo>
                        <a:lnTo>
                          <a:pt x="68" y="59"/>
                        </a:lnTo>
                        <a:lnTo>
                          <a:pt x="68" y="59"/>
                        </a:lnTo>
                        <a:lnTo>
                          <a:pt x="68" y="59"/>
                        </a:lnTo>
                        <a:lnTo>
                          <a:pt x="68" y="59"/>
                        </a:lnTo>
                        <a:lnTo>
                          <a:pt x="68" y="61"/>
                        </a:lnTo>
                        <a:lnTo>
                          <a:pt x="68" y="61"/>
                        </a:lnTo>
                        <a:lnTo>
                          <a:pt x="66" y="61"/>
                        </a:lnTo>
                        <a:lnTo>
                          <a:pt x="66" y="61"/>
                        </a:lnTo>
                        <a:lnTo>
                          <a:pt x="66" y="61"/>
                        </a:lnTo>
                        <a:lnTo>
                          <a:pt x="66" y="61"/>
                        </a:lnTo>
                        <a:lnTo>
                          <a:pt x="66" y="61"/>
                        </a:lnTo>
                        <a:lnTo>
                          <a:pt x="66" y="62"/>
                        </a:lnTo>
                        <a:lnTo>
                          <a:pt x="66" y="62"/>
                        </a:lnTo>
                        <a:lnTo>
                          <a:pt x="66" y="62"/>
                        </a:lnTo>
                        <a:lnTo>
                          <a:pt x="65" y="62"/>
                        </a:lnTo>
                        <a:lnTo>
                          <a:pt x="65" y="62"/>
                        </a:lnTo>
                        <a:lnTo>
                          <a:pt x="65" y="62"/>
                        </a:lnTo>
                        <a:lnTo>
                          <a:pt x="65" y="63"/>
                        </a:lnTo>
                        <a:lnTo>
                          <a:pt x="65" y="63"/>
                        </a:lnTo>
                        <a:lnTo>
                          <a:pt x="65" y="63"/>
                        </a:lnTo>
                        <a:lnTo>
                          <a:pt x="65" y="63"/>
                        </a:lnTo>
                        <a:lnTo>
                          <a:pt x="65" y="63"/>
                        </a:lnTo>
                        <a:lnTo>
                          <a:pt x="64" y="63"/>
                        </a:lnTo>
                        <a:lnTo>
                          <a:pt x="64" y="63"/>
                        </a:lnTo>
                        <a:lnTo>
                          <a:pt x="64" y="64"/>
                        </a:lnTo>
                        <a:lnTo>
                          <a:pt x="64" y="64"/>
                        </a:lnTo>
                        <a:lnTo>
                          <a:pt x="64" y="64"/>
                        </a:lnTo>
                        <a:lnTo>
                          <a:pt x="64" y="64"/>
                        </a:lnTo>
                        <a:lnTo>
                          <a:pt x="64" y="64"/>
                        </a:lnTo>
                        <a:lnTo>
                          <a:pt x="63" y="64"/>
                        </a:lnTo>
                        <a:lnTo>
                          <a:pt x="63" y="64"/>
                        </a:lnTo>
                        <a:lnTo>
                          <a:pt x="63" y="65"/>
                        </a:lnTo>
                        <a:lnTo>
                          <a:pt x="63" y="65"/>
                        </a:lnTo>
                        <a:lnTo>
                          <a:pt x="63" y="65"/>
                        </a:lnTo>
                        <a:lnTo>
                          <a:pt x="63" y="65"/>
                        </a:lnTo>
                        <a:lnTo>
                          <a:pt x="63" y="65"/>
                        </a:lnTo>
                        <a:lnTo>
                          <a:pt x="62" y="65"/>
                        </a:lnTo>
                        <a:lnTo>
                          <a:pt x="62" y="65"/>
                        </a:lnTo>
                        <a:lnTo>
                          <a:pt x="62" y="66"/>
                        </a:lnTo>
                        <a:lnTo>
                          <a:pt x="62" y="66"/>
                        </a:lnTo>
                        <a:lnTo>
                          <a:pt x="62" y="66"/>
                        </a:lnTo>
                        <a:lnTo>
                          <a:pt x="62" y="66"/>
                        </a:lnTo>
                        <a:lnTo>
                          <a:pt x="61" y="66"/>
                        </a:lnTo>
                        <a:lnTo>
                          <a:pt x="61" y="66"/>
                        </a:lnTo>
                        <a:lnTo>
                          <a:pt x="61" y="66"/>
                        </a:lnTo>
                        <a:lnTo>
                          <a:pt x="61" y="66"/>
                        </a:lnTo>
                        <a:lnTo>
                          <a:pt x="61" y="67"/>
                        </a:lnTo>
                        <a:lnTo>
                          <a:pt x="61" y="67"/>
                        </a:lnTo>
                        <a:lnTo>
                          <a:pt x="61" y="67"/>
                        </a:lnTo>
                        <a:lnTo>
                          <a:pt x="60" y="67"/>
                        </a:lnTo>
                        <a:lnTo>
                          <a:pt x="60" y="67"/>
                        </a:lnTo>
                        <a:lnTo>
                          <a:pt x="60" y="67"/>
                        </a:lnTo>
                        <a:lnTo>
                          <a:pt x="60" y="67"/>
                        </a:lnTo>
                        <a:lnTo>
                          <a:pt x="60" y="67"/>
                        </a:lnTo>
                        <a:lnTo>
                          <a:pt x="60" y="68"/>
                        </a:lnTo>
                        <a:lnTo>
                          <a:pt x="59" y="68"/>
                        </a:lnTo>
                        <a:lnTo>
                          <a:pt x="59" y="68"/>
                        </a:lnTo>
                        <a:lnTo>
                          <a:pt x="59" y="68"/>
                        </a:lnTo>
                        <a:lnTo>
                          <a:pt x="59" y="68"/>
                        </a:lnTo>
                        <a:lnTo>
                          <a:pt x="59" y="68"/>
                        </a:lnTo>
                        <a:lnTo>
                          <a:pt x="59" y="68"/>
                        </a:lnTo>
                        <a:lnTo>
                          <a:pt x="57" y="68"/>
                        </a:lnTo>
                        <a:lnTo>
                          <a:pt x="57" y="68"/>
                        </a:lnTo>
                        <a:lnTo>
                          <a:pt x="57" y="70"/>
                        </a:lnTo>
                        <a:lnTo>
                          <a:pt x="57" y="70"/>
                        </a:lnTo>
                        <a:lnTo>
                          <a:pt x="57" y="70"/>
                        </a:lnTo>
                        <a:lnTo>
                          <a:pt x="57" y="70"/>
                        </a:lnTo>
                        <a:lnTo>
                          <a:pt x="56" y="70"/>
                        </a:lnTo>
                        <a:lnTo>
                          <a:pt x="56" y="70"/>
                        </a:lnTo>
                        <a:lnTo>
                          <a:pt x="56" y="70"/>
                        </a:lnTo>
                        <a:lnTo>
                          <a:pt x="56" y="70"/>
                        </a:lnTo>
                        <a:lnTo>
                          <a:pt x="56" y="70"/>
                        </a:lnTo>
                        <a:lnTo>
                          <a:pt x="56" y="70"/>
                        </a:lnTo>
                        <a:lnTo>
                          <a:pt x="55" y="71"/>
                        </a:lnTo>
                        <a:lnTo>
                          <a:pt x="55" y="71"/>
                        </a:lnTo>
                        <a:lnTo>
                          <a:pt x="55" y="71"/>
                        </a:lnTo>
                        <a:lnTo>
                          <a:pt x="55" y="71"/>
                        </a:lnTo>
                        <a:lnTo>
                          <a:pt x="55" y="71"/>
                        </a:lnTo>
                        <a:lnTo>
                          <a:pt x="54" y="71"/>
                        </a:lnTo>
                        <a:lnTo>
                          <a:pt x="54" y="71"/>
                        </a:lnTo>
                        <a:lnTo>
                          <a:pt x="54" y="71"/>
                        </a:lnTo>
                        <a:lnTo>
                          <a:pt x="54" y="71"/>
                        </a:lnTo>
                        <a:lnTo>
                          <a:pt x="54" y="71"/>
                        </a:lnTo>
                        <a:lnTo>
                          <a:pt x="54" y="72"/>
                        </a:lnTo>
                        <a:lnTo>
                          <a:pt x="53" y="72"/>
                        </a:lnTo>
                        <a:lnTo>
                          <a:pt x="53" y="72"/>
                        </a:lnTo>
                        <a:lnTo>
                          <a:pt x="53" y="72"/>
                        </a:lnTo>
                        <a:lnTo>
                          <a:pt x="53" y="72"/>
                        </a:lnTo>
                        <a:lnTo>
                          <a:pt x="53" y="72"/>
                        </a:lnTo>
                        <a:lnTo>
                          <a:pt x="52" y="72"/>
                        </a:lnTo>
                        <a:lnTo>
                          <a:pt x="52" y="72"/>
                        </a:lnTo>
                        <a:lnTo>
                          <a:pt x="52" y="72"/>
                        </a:lnTo>
                        <a:lnTo>
                          <a:pt x="52" y="72"/>
                        </a:lnTo>
                        <a:lnTo>
                          <a:pt x="52" y="72"/>
                        </a:lnTo>
                        <a:lnTo>
                          <a:pt x="52" y="72"/>
                        </a:lnTo>
                        <a:lnTo>
                          <a:pt x="51" y="72"/>
                        </a:lnTo>
                        <a:lnTo>
                          <a:pt x="51" y="73"/>
                        </a:lnTo>
                        <a:lnTo>
                          <a:pt x="51" y="73"/>
                        </a:lnTo>
                        <a:lnTo>
                          <a:pt x="51" y="73"/>
                        </a:lnTo>
                        <a:lnTo>
                          <a:pt x="51" y="73"/>
                        </a:lnTo>
                        <a:lnTo>
                          <a:pt x="50" y="73"/>
                        </a:lnTo>
                        <a:lnTo>
                          <a:pt x="50" y="73"/>
                        </a:lnTo>
                        <a:lnTo>
                          <a:pt x="50" y="73"/>
                        </a:lnTo>
                        <a:lnTo>
                          <a:pt x="50" y="73"/>
                        </a:lnTo>
                        <a:lnTo>
                          <a:pt x="50" y="73"/>
                        </a:lnTo>
                        <a:lnTo>
                          <a:pt x="48" y="73"/>
                        </a:lnTo>
                        <a:lnTo>
                          <a:pt x="48" y="73"/>
                        </a:lnTo>
                        <a:lnTo>
                          <a:pt x="48" y="73"/>
                        </a:lnTo>
                        <a:lnTo>
                          <a:pt x="48" y="73"/>
                        </a:lnTo>
                        <a:lnTo>
                          <a:pt x="48" y="73"/>
                        </a:lnTo>
                        <a:lnTo>
                          <a:pt x="47" y="73"/>
                        </a:lnTo>
                        <a:lnTo>
                          <a:pt x="47" y="74"/>
                        </a:lnTo>
                        <a:lnTo>
                          <a:pt x="47" y="74"/>
                        </a:lnTo>
                        <a:lnTo>
                          <a:pt x="47" y="74"/>
                        </a:lnTo>
                        <a:lnTo>
                          <a:pt x="47" y="74"/>
                        </a:lnTo>
                        <a:lnTo>
                          <a:pt x="46" y="74"/>
                        </a:lnTo>
                        <a:lnTo>
                          <a:pt x="46" y="74"/>
                        </a:lnTo>
                        <a:lnTo>
                          <a:pt x="46" y="74"/>
                        </a:lnTo>
                        <a:lnTo>
                          <a:pt x="46" y="74"/>
                        </a:lnTo>
                        <a:lnTo>
                          <a:pt x="46" y="74"/>
                        </a:lnTo>
                        <a:lnTo>
                          <a:pt x="45" y="74"/>
                        </a:lnTo>
                        <a:lnTo>
                          <a:pt x="45" y="74"/>
                        </a:lnTo>
                        <a:lnTo>
                          <a:pt x="45" y="74"/>
                        </a:lnTo>
                        <a:lnTo>
                          <a:pt x="45" y="74"/>
                        </a:lnTo>
                        <a:lnTo>
                          <a:pt x="45" y="74"/>
                        </a:lnTo>
                        <a:lnTo>
                          <a:pt x="44" y="74"/>
                        </a:lnTo>
                        <a:lnTo>
                          <a:pt x="44" y="74"/>
                        </a:lnTo>
                        <a:lnTo>
                          <a:pt x="44" y="74"/>
                        </a:lnTo>
                        <a:lnTo>
                          <a:pt x="44" y="74"/>
                        </a:lnTo>
                        <a:lnTo>
                          <a:pt x="44" y="74"/>
                        </a:lnTo>
                        <a:lnTo>
                          <a:pt x="43" y="74"/>
                        </a:lnTo>
                        <a:lnTo>
                          <a:pt x="43" y="74"/>
                        </a:lnTo>
                        <a:lnTo>
                          <a:pt x="43" y="74"/>
                        </a:lnTo>
                        <a:lnTo>
                          <a:pt x="43" y="75"/>
                        </a:lnTo>
                        <a:lnTo>
                          <a:pt x="43" y="75"/>
                        </a:lnTo>
                        <a:lnTo>
                          <a:pt x="42" y="75"/>
                        </a:lnTo>
                        <a:lnTo>
                          <a:pt x="42" y="75"/>
                        </a:lnTo>
                        <a:lnTo>
                          <a:pt x="42" y="75"/>
                        </a:lnTo>
                        <a:lnTo>
                          <a:pt x="42" y="75"/>
                        </a:lnTo>
                        <a:lnTo>
                          <a:pt x="42" y="75"/>
                        </a:lnTo>
                        <a:lnTo>
                          <a:pt x="41" y="75"/>
                        </a:lnTo>
                        <a:lnTo>
                          <a:pt x="41" y="75"/>
                        </a:lnTo>
                        <a:lnTo>
                          <a:pt x="41" y="75"/>
                        </a:lnTo>
                        <a:lnTo>
                          <a:pt x="41" y="75"/>
                        </a:lnTo>
                        <a:lnTo>
                          <a:pt x="39" y="75"/>
                        </a:lnTo>
                        <a:lnTo>
                          <a:pt x="39" y="75"/>
                        </a:lnTo>
                        <a:lnTo>
                          <a:pt x="39" y="75"/>
                        </a:lnTo>
                        <a:lnTo>
                          <a:pt x="39" y="75"/>
                        </a:lnTo>
                        <a:lnTo>
                          <a:pt x="39" y="75"/>
                        </a:lnTo>
                        <a:lnTo>
                          <a:pt x="38" y="75"/>
                        </a:lnTo>
                        <a:lnTo>
                          <a:pt x="38" y="75"/>
                        </a:lnTo>
                        <a:lnTo>
                          <a:pt x="38" y="75"/>
                        </a:lnTo>
                        <a:lnTo>
                          <a:pt x="38" y="75"/>
                        </a:lnTo>
                        <a:lnTo>
                          <a:pt x="38" y="75"/>
                        </a:lnTo>
                        <a:lnTo>
                          <a:pt x="37" y="75"/>
                        </a:lnTo>
                        <a:lnTo>
                          <a:pt x="37" y="75"/>
                        </a:lnTo>
                        <a:lnTo>
                          <a:pt x="37" y="75"/>
                        </a:lnTo>
                        <a:close/>
                        <a:moveTo>
                          <a:pt x="34" y="77"/>
                        </a:moveTo>
                        <a:lnTo>
                          <a:pt x="42" y="77"/>
                        </a:lnTo>
                        <a:lnTo>
                          <a:pt x="42" y="93"/>
                        </a:lnTo>
                        <a:lnTo>
                          <a:pt x="34" y="93"/>
                        </a:lnTo>
                        <a:lnTo>
                          <a:pt x="34" y="77"/>
                        </a:lnTo>
                        <a:lnTo>
                          <a:pt x="34" y="77"/>
                        </a:lnTo>
                        <a:close/>
                        <a:moveTo>
                          <a:pt x="34" y="125"/>
                        </a:moveTo>
                        <a:lnTo>
                          <a:pt x="42" y="125"/>
                        </a:lnTo>
                        <a:lnTo>
                          <a:pt x="42" y="140"/>
                        </a:lnTo>
                        <a:lnTo>
                          <a:pt x="34" y="140"/>
                        </a:lnTo>
                        <a:lnTo>
                          <a:pt x="34" y="125"/>
                        </a:lnTo>
                        <a:lnTo>
                          <a:pt x="34" y="125"/>
                        </a:lnTo>
                        <a:close/>
                        <a:moveTo>
                          <a:pt x="34" y="172"/>
                        </a:moveTo>
                        <a:lnTo>
                          <a:pt x="42" y="172"/>
                        </a:lnTo>
                        <a:lnTo>
                          <a:pt x="42" y="188"/>
                        </a:lnTo>
                        <a:lnTo>
                          <a:pt x="34" y="188"/>
                        </a:lnTo>
                        <a:lnTo>
                          <a:pt x="34" y="172"/>
                        </a:lnTo>
                        <a:lnTo>
                          <a:pt x="34" y="172"/>
                        </a:lnTo>
                        <a:close/>
                        <a:moveTo>
                          <a:pt x="34" y="219"/>
                        </a:moveTo>
                        <a:lnTo>
                          <a:pt x="42" y="219"/>
                        </a:lnTo>
                        <a:lnTo>
                          <a:pt x="42" y="235"/>
                        </a:lnTo>
                        <a:lnTo>
                          <a:pt x="34" y="235"/>
                        </a:lnTo>
                        <a:lnTo>
                          <a:pt x="34" y="219"/>
                        </a:lnTo>
                        <a:lnTo>
                          <a:pt x="34" y="219"/>
                        </a:lnTo>
                        <a:close/>
                        <a:moveTo>
                          <a:pt x="34" y="266"/>
                        </a:moveTo>
                        <a:lnTo>
                          <a:pt x="42" y="266"/>
                        </a:lnTo>
                        <a:lnTo>
                          <a:pt x="42" y="281"/>
                        </a:lnTo>
                        <a:lnTo>
                          <a:pt x="34" y="281"/>
                        </a:lnTo>
                        <a:lnTo>
                          <a:pt x="34" y="266"/>
                        </a:lnTo>
                        <a:lnTo>
                          <a:pt x="34" y="266"/>
                        </a:lnTo>
                        <a:close/>
                        <a:moveTo>
                          <a:pt x="34" y="313"/>
                        </a:moveTo>
                        <a:lnTo>
                          <a:pt x="42" y="313"/>
                        </a:lnTo>
                        <a:lnTo>
                          <a:pt x="42" y="321"/>
                        </a:lnTo>
                        <a:lnTo>
                          <a:pt x="42" y="321"/>
                        </a:lnTo>
                        <a:lnTo>
                          <a:pt x="42" y="329"/>
                        </a:lnTo>
                        <a:lnTo>
                          <a:pt x="37" y="329"/>
                        </a:lnTo>
                        <a:lnTo>
                          <a:pt x="34" y="329"/>
                        </a:lnTo>
                        <a:lnTo>
                          <a:pt x="34" y="325"/>
                        </a:lnTo>
                        <a:lnTo>
                          <a:pt x="34" y="313"/>
                        </a:lnTo>
                        <a:lnTo>
                          <a:pt x="34" y="313"/>
                        </a:lnTo>
                        <a:close/>
                        <a:moveTo>
                          <a:pt x="73" y="329"/>
                        </a:moveTo>
                        <a:lnTo>
                          <a:pt x="73" y="321"/>
                        </a:lnTo>
                        <a:lnTo>
                          <a:pt x="89" y="321"/>
                        </a:lnTo>
                        <a:lnTo>
                          <a:pt x="89" y="329"/>
                        </a:lnTo>
                        <a:lnTo>
                          <a:pt x="73" y="329"/>
                        </a:lnTo>
                        <a:lnTo>
                          <a:pt x="73" y="329"/>
                        </a:lnTo>
                        <a:close/>
                        <a:moveTo>
                          <a:pt x="119" y="329"/>
                        </a:moveTo>
                        <a:lnTo>
                          <a:pt x="119" y="321"/>
                        </a:lnTo>
                        <a:lnTo>
                          <a:pt x="135" y="321"/>
                        </a:lnTo>
                        <a:lnTo>
                          <a:pt x="135" y="329"/>
                        </a:lnTo>
                        <a:lnTo>
                          <a:pt x="119" y="329"/>
                        </a:lnTo>
                        <a:lnTo>
                          <a:pt x="119" y="329"/>
                        </a:lnTo>
                        <a:close/>
                        <a:moveTo>
                          <a:pt x="167" y="329"/>
                        </a:moveTo>
                        <a:lnTo>
                          <a:pt x="167" y="321"/>
                        </a:lnTo>
                        <a:lnTo>
                          <a:pt x="182" y="321"/>
                        </a:lnTo>
                        <a:lnTo>
                          <a:pt x="182" y="329"/>
                        </a:lnTo>
                        <a:lnTo>
                          <a:pt x="167" y="329"/>
                        </a:lnTo>
                        <a:lnTo>
                          <a:pt x="167" y="329"/>
                        </a:lnTo>
                        <a:close/>
                        <a:moveTo>
                          <a:pt x="214" y="329"/>
                        </a:moveTo>
                        <a:lnTo>
                          <a:pt x="214" y="321"/>
                        </a:lnTo>
                        <a:lnTo>
                          <a:pt x="230" y="321"/>
                        </a:lnTo>
                        <a:lnTo>
                          <a:pt x="230" y="329"/>
                        </a:lnTo>
                        <a:lnTo>
                          <a:pt x="214" y="329"/>
                        </a:lnTo>
                        <a:lnTo>
                          <a:pt x="214" y="329"/>
                        </a:lnTo>
                        <a:close/>
                        <a:moveTo>
                          <a:pt x="261" y="329"/>
                        </a:moveTo>
                        <a:lnTo>
                          <a:pt x="261" y="321"/>
                        </a:lnTo>
                        <a:lnTo>
                          <a:pt x="277" y="321"/>
                        </a:lnTo>
                        <a:lnTo>
                          <a:pt x="277" y="329"/>
                        </a:lnTo>
                        <a:lnTo>
                          <a:pt x="261" y="329"/>
                        </a:lnTo>
                        <a:lnTo>
                          <a:pt x="261" y="329"/>
                        </a:lnTo>
                        <a:close/>
                        <a:moveTo>
                          <a:pt x="308" y="329"/>
                        </a:moveTo>
                        <a:lnTo>
                          <a:pt x="308" y="321"/>
                        </a:lnTo>
                        <a:lnTo>
                          <a:pt x="324" y="321"/>
                        </a:lnTo>
                        <a:lnTo>
                          <a:pt x="324" y="329"/>
                        </a:lnTo>
                        <a:lnTo>
                          <a:pt x="308" y="329"/>
                        </a:lnTo>
                        <a:lnTo>
                          <a:pt x="308" y="329"/>
                        </a:lnTo>
                        <a:close/>
                        <a:moveTo>
                          <a:pt x="356" y="329"/>
                        </a:moveTo>
                        <a:lnTo>
                          <a:pt x="356" y="321"/>
                        </a:lnTo>
                        <a:lnTo>
                          <a:pt x="372" y="321"/>
                        </a:lnTo>
                        <a:lnTo>
                          <a:pt x="372" y="329"/>
                        </a:lnTo>
                        <a:lnTo>
                          <a:pt x="356" y="329"/>
                        </a:lnTo>
                        <a:lnTo>
                          <a:pt x="356" y="329"/>
                        </a:lnTo>
                        <a:close/>
                        <a:moveTo>
                          <a:pt x="403" y="329"/>
                        </a:moveTo>
                        <a:lnTo>
                          <a:pt x="403" y="321"/>
                        </a:lnTo>
                        <a:lnTo>
                          <a:pt x="419" y="321"/>
                        </a:lnTo>
                        <a:lnTo>
                          <a:pt x="419" y="329"/>
                        </a:lnTo>
                        <a:lnTo>
                          <a:pt x="403" y="329"/>
                        </a:lnTo>
                        <a:close/>
                      </a:path>
                    </a:pathLst>
                  </a:custGeom>
                  <a:solidFill>
                    <a:srgbClr val="8497B0"/>
                  </a:solidFill>
                  <a:ln>
                    <a:solidFill>
                      <a:schemeClr val="accent1">
                        <a:lumMod val="9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entury Gothic" panose="020F03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0" name="Freeform 83">
                    <a:extLst>
                      <a:ext uri="{FF2B5EF4-FFF2-40B4-BE49-F238E27FC236}">
                        <a16:creationId xmlns:a16="http://schemas.microsoft.com/office/drawing/2014/main" id="{6F60578B-3CE5-44FD-BACE-0057E9ED854E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8392201" y="4751816"/>
                    <a:ext cx="822325" cy="117475"/>
                  </a:xfrm>
                  <a:custGeom>
                    <a:avLst/>
                    <a:gdLst>
                      <a:gd name="T0" fmla="*/ 43 w 518"/>
                      <a:gd name="T1" fmla="*/ 66 h 74"/>
                      <a:gd name="T2" fmla="*/ 49 w 518"/>
                      <a:gd name="T3" fmla="*/ 65 h 74"/>
                      <a:gd name="T4" fmla="*/ 54 w 518"/>
                      <a:gd name="T5" fmla="*/ 62 h 74"/>
                      <a:gd name="T6" fmla="*/ 59 w 518"/>
                      <a:gd name="T7" fmla="*/ 58 h 74"/>
                      <a:gd name="T8" fmla="*/ 63 w 518"/>
                      <a:gd name="T9" fmla="*/ 54 h 74"/>
                      <a:gd name="T10" fmla="*/ 66 w 518"/>
                      <a:gd name="T11" fmla="*/ 48 h 74"/>
                      <a:gd name="T12" fmla="*/ 68 w 518"/>
                      <a:gd name="T13" fmla="*/ 43 h 74"/>
                      <a:gd name="T14" fmla="*/ 68 w 518"/>
                      <a:gd name="T15" fmla="*/ 37 h 74"/>
                      <a:gd name="T16" fmla="*/ 68 w 518"/>
                      <a:gd name="T17" fmla="*/ 30 h 74"/>
                      <a:gd name="T18" fmla="*/ 66 w 518"/>
                      <a:gd name="T19" fmla="*/ 25 h 74"/>
                      <a:gd name="T20" fmla="*/ 62 w 518"/>
                      <a:gd name="T21" fmla="*/ 20 h 74"/>
                      <a:gd name="T22" fmla="*/ 59 w 518"/>
                      <a:gd name="T23" fmla="*/ 16 h 74"/>
                      <a:gd name="T24" fmla="*/ 54 w 518"/>
                      <a:gd name="T25" fmla="*/ 12 h 74"/>
                      <a:gd name="T26" fmla="*/ 49 w 518"/>
                      <a:gd name="T27" fmla="*/ 9 h 74"/>
                      <a:gd name="T28" fmla="*/ 43 w 518"/>
                      <a:gd name="T29" fmla="*/ 8 h 74"/>
                      <a:gd name="T30" fmla="*/ 36 w 518"/>
                      <a:gd name="T31" fmla="*/ 8 h 74"/>
                      <a:gd name="T32" fmla="*/ 31 w 518"/>
                      <a:gd name="T33" fmla="*/ 9 h 74"/>
                      <a:gd name="T34" fmla="*/ 25 w 518"/>
                      <a:gd name="T35" fmla="*/ 11 h 74"/>
                      <a:gd name="T36" fmla="*/ 21 w 518"/>
                      <a:gd name="T37" fmla="*/ 13 h 74"/>
                      <a:gd name="T38" fmla="*/ 16 w 518"/>
                      <a:gd name="T39" fmla="*/ 18 h 74"/>
                      <a:gd name="T40" fmla="*/ 13 w 518"/>
                      <a:gd name="T41" fmla="*/ 22 h 74"/>
                      <a:gd name="T42" fmla="*/ 10 w 518"/>
                      <a:gd name="T43" fmla="*/ 28 h 74"/>
                      <a:gd name="T44" fmla="*/ 9 w 518"/>
                      <a:gd name="T45" fmla="*/ 34 h 74"/>
                      <a:gd name="T46" fmla="*/ 9 w 518"/>
                      <a:gd name="T47" fmla="*/ 40 h 74"/>
                      <a:gd name="T48" fmla="*/ 10 w 518"/>
                      <a:gd name="T49" fmla="*/ 46 h 74"/>
                      <a:gd name="T50" fmla="*/ 13 w 518"/>
                      <a:gd name="T51" fmla="*/ 52 h 74"/>
                      <a:gd name="T52" fmla="*/ 16 w 518"/>
                      <a:gd name="T53" fmla="*/ 56 h 74"/>
                      <a:gd name="T54" fmla="*/ 21 w 518"/>
                      <a:gd name="T55" fmla="*/ 61 h 74"/>
                      <a:gd name="T56" fmla="*/ 25 w 518"/>
                      <a:gd name="T57" fmla="*/ 64 h 74"/>
                      <a:gd name="T58" fmla="*/ 31 w 518"/>
                      <a:gd name="T59" fmla="*/ 66 h 74"/>
                      <a:gd name="T60" fmla="*/ 37 w 518"/>
                      <a:gd name="T61" fmla="*/ 66 h 74"/>
                      <a:gd name="T62" fmla="*/ 76 w 518"/>
                      <a:gd name="T63" fmla="*/ 43 h 74"/>
                      <a:gd name="T64" fmla="*/ 73 w 518"/>
                      <a:gd name="T65" fmla="*/ 50 h 74"/>
                      <a:gd name="T66" fmla="*/ 70 w 518"/>
                      <a:gd name="T67" fmla="*/ 57 h 74"/>
                      <a:gd name="T68" fmla="*/ 66 w 518"/>
                      <a:gd name="T69" fmla="*/ 63 h 74"/>
                      <a:gd name="T70" fmla="*/ 60 w 518"/>
                      <a:gd name="T71" fmla="*/ 67 h 74"/>
                      <a:gd name="T72" fmla="*/ 54 w 518"/>
                      <a:gd name="T73" fmla="*/ 72 h 74"/>
                      <a:gd name="T74" fmla="*/ 46 w 518"/>
                      <a:gd name="T75" fmla="*/ 74 h 74"/>
                      <a:gd name="T76" fmla="*/ 39 w 518"/>
                      <a:gd name="T77" fmla="*/ 74 h 74"/>
                      <a:gd name="T78" fmla="*/ 31 w 518"/>
                      <a:gd name="T79" fmla="*/ 74 h 74"/>
                      <a:gd name="T80" fmla="*/ 24 w 518"/>
                      <a:gd name="T81" fmla="*/ 72 h 74"/>
                      <a:gd name="T82" fmla="*/ 17 w 518"/>
                      <a:gd name="T83" fmla="*/ 68 h 74"/>
                      <a:gd name="T84" fmla="*/ 12 w 518"/>
                      <a:gd name="T85" fmla="*/ 63 h 74"/>
                      <a:gd name="T86" fmla="*/ 7 w 518"/>
                      <a:gd name="T87" fmla="*/ 57 h 74"/>
                      <a:gd name="T88" fmla="*/ 4 w 518"/>
                      <a:gd name="T89" fmla="*/ 50 h 74"/>
                      <a:gd name="T90" fmla="*/ 1 w 518"/>
                      <a:gd name="T91" fmla="*/ 44 h 74"/>
                      <a:gd name="T92" fmla="*/ 0 w 518"/>
                      <a:gd name="T93" fmla="*/ 36 h 74"/>
                      <a:gd name="T94" fmla="*/ 1 w 518"/>
                      <a:gd name="T95" fmla="*/ 28 h 74"/>
                      <a:gd name="T96" fmla="*/ 5 w 518"/>
                      <a:gd name="T97" fmla="*/ 21 h 74"/>
                      <a:gd name="T98" fmla="*/ 8 w 518"/>
                      <a:gd name="T99" fmla="*/ 14 h 74"/>
                      <a:gd name="T100" fmla="*/ 14 w 518"/>
                      <a:gd name="T101" fmla="*/ 9 h 74"/>
                      <a:gd name="T102" fmla="*/ 19 w 518"/>
                      <a:gd name="T103" fmla="*/ 4 h 74"/>
                      <a:gd name="T104" fmla="*/ 26 w 518"/>
                      <a:gd name="T105" fmla="*/ 1 h 74"/>
                      <a:gd name="T106" fmla="*/ 34 w 518"/>
                      <a:gd name="T107" fmla="*/ 0 h 74"/>
                      <a:gd name="T108" fmla="*/ 42 w 518"/>
                      <a:gd name="T109" fmla="*/ 0 h 74"/>
                      <a:gd name="T110" fmla="*/ 50 w 518"/>
                      <a:gd name="T111" fmla="*/ 1 h 74"/>
                      <a:gd name="T112" fmla="*/ 57 w 518"/>
                      <a:gd name="T113" fmla="*/ 4 h 74"/>
                      <a:gd name="T114" fmla="*/ 62 w 518"/>
                      <a:gd name="T115" fmla="*/ 8 h 74"/>
                      <a:gd name="T116" fmla="*/ 68 w 518"/>
                      <a:gd name="T117" fmla="*/ 13 h 74"/>
                      <a:gd name="T118" fmla="*/ 72 w 518"/>
                      <a:gd name="T119" fmla="*/ 20 h 74"/>
                      <a:gd name="T120" fmla="*/ 75 w 518"/>
                      <a:gd name="T121" fmla="*/ 27 h 74"/>
                      <a:gd name="T122" fmla="*/ 76 w 518"/>
                      <a:gd name="T123" fmla="*/ 35 h 74"/>
                      <a:gd name="T124" fmla="*/ 236 w 518"/>
                      <a:gd name="T125" fmla="*/ 34 h 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518" h="74">
                        <a:moveTo>
                          <a:pt x="502" y="41"/>
                        </a:moveTo>
                        <a:lnTo>
                          <a:pt x="502" y="34"/>
                        </a:lnTo>
                        <a:lnTo>
                          <a:pt x="518" y="34"/>
                        </a:lnTo>
                        <a:lnTo>
                          <a:pt x="518" y="41"/>
                        </a:lnTo>
                        <a:lnTo>
                          <a:pt x="502" y="41"/>
                        </a:lnTo>
                        <a:lnTo>
                          <a:pt x="502" y="41"/>
                        </a:lnTo>
                        <a:close/>
                        <a:moveTo>
                          <a:pt x="39" y="66"/>
                        </a:moveTo>
                        <a:lnTo>
                          <a:pt x="39" y="66"/>
                        </a:lnTo>
                        <a:lnTo>
                          <a:pt x="39" y="66"/>
                        </a:lnTo>
                        <a:lnTo>
                          <a:pt x="39" y="66"/>
                        </a:lnTo>
                        <a:lnTo>
                          <a:pt x="40" y="66"/>
                        </a:lnTo>
                        <a:lnTo>
                          <a:pt x="40" y="66"/>
                        </a:lnTo>
                        <a:lnTo>
                          <a:pt x="40" y="66"/>
                        </a:lnTo>
                        <a:lnTo>
                          <a:pt x="40" y="66"/>
                        </a:lnTo>
                        <a:lnTo>
                          <a:pt x="40" y="66"/>
                        </a:lnTo>
                        <a:lnTo>
                          <a:pt x="40" y="66"/>
                        </a:lnTo>
                        <a:lnTo>
                          <a:pt x="41" y="66"/>
                        </a:lnTo>
                        <a:lnTo>
                          <a:pt x="41" y="66"/>
                        </a:lnTo>
                        <a:lnTo>
                          <a:pt x="41" y="66"/>
                        </a:lnTo>
                        <a:lnTo>
                          <a:pt x="41" y="66"/>
                        </a:lnTo>
                        <a:lnTo>
                          <a:pt x="41" y="66"/>
                        </a:lnTo>
                        <a:lnTo>
                          <a:pt x="41" y="66"/>
                        </a:lnTo>
                        <a:lnTo>
                          <a:pt x="42" y="66"/>
                        </a:lnTo>
                        <a:lnTo>
                          <a:pt x="42" y="66"/>
                        </a:lnTo>
                        <a:lnTo>
                          <a:pt x="42" y="66"/>
                        </a:lnTo>
                        <a:lnTo>
                          <a:pt x="42" y="66"/>
                        </a:lnTo>
                        <a:lnTo>
                          <a:pt x="42" y="66"/>
                        </a:lnTo>
                        <a:lnTo>
                          <a:pt x="42" y="66"/>
                        </a:lnTo>
                        <a:lnTo>
                          <a:pt x="43" y="66"/>
                        </a:lnTo>
                        <a:lnTo>
                          <a:pt x="43" y="66"/>
                        </a:lnTo>
                        <a:lnTo>
                          <a:pt x="43" y="66"/>
                        </a:lnTo>
                        <a:lnTo>
                          <a:pt x="43" y="66"/>
                        </a:lnTo>
                        <a:lnTo>
                          <a:pt x="43" y="66"/>
                        </a:lnTo>
                        <a:lnTo>
                          <a:pt x="43" y="66"/>
                        </a:lnTo>
                        <a:lnTo>
                          <a:pt x="44" y="66"/>
                        </a:lnTo>
                        <a:lnTo>
                          <a:pt x="44" y="66"/>
                        </a:lnTo>
                        <a:lnTo>
                          <a:pt x="44" y="66"/>
                        </a:lnTo>
                        <a:lnTo>
                          <a:pt x="44" y="66"/>
                        </a:lnTo>
                        <a:lnTo>
                          <a:pt x="44" y="66"/>
                        </a:lnTo>
                        <a:lnTo>
                          <a:pt x="44" y="66"/>
                        </a:lnTo>
                        <a:lnTo>
                          <a:pt x="45" y="66"/>
                        </a:lnTo>
                        <a:lnTo>
                          <a:pt x="45" y="66"/>
                        </a:lnTo>
                        <a:lnTo>
                          <a:pt x="45" y="66"/>
                        </a:lnTo>
                        <a:lnTo>
                          <a:pt x="45" y="66"/>
                        </a:lnTo>
                        <a:lnTo>
                          <a:pt x="45" y="66"/>
                        </a:lnTo>
                        <a:lnTo>
                          <a:pt x="45" y="66"/>
                        </a:lnTo>
                        <a:lnTo>
                          <a:pt x="45" y="66"/>
                        </a:lnTo>
                        <a:lnTo>
                          <a:pt x="46" y="66"/>
                        </a:lnTo>
                        <a:lnTo>
                          <a:pt x="46" y="66"/>
                        </a:lnTo>
                        <a:lnTo>
                          <a:pt x="46" y="65"/>
                        </a:lnTo>
                        <a:lnTo>
                          <a:pt x="46" y="65"/>
                        </a:lnTo>
                        <a:lnTo>
                          <a:pt x="46" y="65"/>
                        </a:lnTo>
                        <a:lnTo>
                          <a:pt x="46" y="65"/>
                        </a:lnTo>
                        <a:lnTo>
                          <a:pt x="48" y="65"/>
                        </a:lnTo>
                        <a:lnTo>
                          <a:pt x="48" y="65"/>
                        </a:lnTo>
                        <a:lnTo>
                          <a:pt x="48" y="65"/>
                        </a:lnTo>
                        <a:lnTo>
                          <a:pt x="48" y="65"/>
                        </a:lnTo>
                        <a:lnTo>
                          <a:pt x="48" y="65"/>
                        </a:lnTo>
                        <a:lnTo>
                          <a:pt x="48" y="65"/>
                        </a:lnTo>
                        <a:lnTo>
                          <a:pt x="48" y="65"/>
                        </a:lnTo>
                        <a:lnTo>
                          <a:pt x="49" y="65"/>
                        </a:lnTo>
                        <a:lnTo>
                          <a:pt x="49" y="65"/>
                        </a:lnTo>
                        <a:lnTo>
                          <a:pt x="49" y="65"/>
                        </a:lnTo>
                        <a:lnTo>
                          <a:pt x="49" y="65"/>
                        </a:lnTo>
                        <a:lnTo>
                          <a:pt x="49" y="65"/>
                        </a:lnTo>
                        <a:lnTo>
                          <a:pt x="49" y="65"/>
                        </a:lnTo>
                        <a:lnTo>
                          <a:pt x="50" y="65"/>
                        </a:lnTo>
                        <a:lnTo>
                          <a:pt x="50" y="65"/>
                        </a:lnTo>
                        <a:lnTo>
                          <a:pt x="50" y="64"/>
                        </a:lnTo>
                        <a:lnTo>
                          <a:pt x="50" y="64"/>
                        </a:lnTo>
                        <a:lnTo>
                          <a:pt x="50" y="64"/>
                        </a:lnTo>
                        <a:lnTo>
                          <a:pt x="50" y="64"/>
                        </a:lnTo>
                        <a:lnTo>
                          <a:pt x="50" y="64"/>
                        </a:lnTo>
                        <a:lnTo>
                          <a:pt x="51" y="64"/>
                        </a:lnTo>
                        <a:lnTo>
                          <a:pt x="51" y="64"/>
                        </a:lnTo>
                        <a:lnTo>
                          <a:pt x="51" y="64"/>
                        </a:lnTo>
                        <a:lnTo>
                          <a:pt x="51" y="64"/>
                        </a:lnTo>
                        <a:lnTo>
                          <a:pt x="51" y="64"/>
                        </a:lnTo>
                        <a:lnTo>
                          <a:pt x="51" y="64"/>
                        </a:lnTo>
                        <a:lnTo>
                          <a:pt x="51" y="64"/>
                        </a:lnTo>
                        <a:lnTo>
                          <a:pt x="52" y="64"/>
                        </a:lnTo>
                        <a:lnTo>
                          <a:pt x="52" y="64"/>
                        </a:lnTo>
                        <a:lnTo>
                          <a:pt x="52" y="64"/>
                        </a:lnTo>
                        <a:lnTo>
                          <a:pt x="52" y="63"/>
                        </a:lnTo>
                        <a:lnTo>
                          <a:pt x="52" y="63"/>
                        </a:lnTo>
                        <a:lnTo>
                          <a:pt x="52" y="63"/>
                        </a:lnTo>
                        <a:lnTo>
                          <a:pt x="52" y="63"/>
                        </a:lnTo>
                        <a:lnTo>
                          <a:pt x="53" y="63"/>
                        </a:lnTo>
                        <a:lnTo>
                          <a:pt x="53" y="63"/>
                        </a:lnTo>
                        <a:lnTo>
                          <a:pt x="53" y="63"/>
                        </a:lnTo>
                        <a:lnTo>
                          <a:pt x="53" y="63"/>
                        </a:lnTo>
                        <a:lnTo>
                          <a:pt x="53" y="63"/>
                        </a:lnTo>
                        <a:lnTo>
                          <a:pt x="53" y="63"/>
                        </a:lnTo>
                        <a:lnTo>
                          <a:pt x="53" y="63"/>
                        </a:lnTo>
                        <a:lnTo>
                          <a:pt x="54" y="63"/>
                        </a:lnTo>
                        <a:lnTo>
                          <a:pt x="54" y="63"/>
                        </a:lnTo>
                        <a:lnTo>
                          <a:pt x="54" y="62"/>
                        </a:lnTo>
                        <a:lnTo>
                          <a:pt x="54" y="62"/>
                        </a:lnTo>
                        <a:lnTo>
                          <a:pt x="54" y="62"/>
                        </a:lnTo>
                        <a:lnTo>
                          <a:pt x="54" y="62"/>
                        </a:lnTo>
                        <a:lnTo>
                          <a:pt x="54" y="62"/>
                        </a:lnTo>
                        <a:lnTo>
                          <a:pt x="54" y="62"/>
                        </a:lnTo>
                        <a:lnTo>
                          <a:pt x="55" y="62"/>
                        </a:lnTo>
                        <a:lnTo>
                          <a:pt x="55" y="62"/>
                        </a:lnTo>
                        <a:lnTo>
                          <a:pt x="55" y="62"/>
                        </a:lnTo>
                        <a:lnTo>
                          <a:pt x="55" y="62"/>
                        </a:lnTo>
                        <a:lnTo>
                          <a:pt x="55" y="62"/>
                        </a:lnTo>
                        <a:lnTo>
                          <a:pt x="55" y="61"/>
                        </a:lnTo>
                        <a:lnTo>
                          <a:pt x="55" y="61"/>
                        </a:lnTo>
                        <a:lnTo>
                          <a:pt x="55" y="61"/>
                        </a:lnTo>
                        <a:lnTo>
                          <a:pt x="57" y="61"/>
                        </a:lnTo>
                        <a:lnTo>
                          <a:pt x="57" y="61"/>
                        </a:lnTo>
                        <a:lnTo>
                          <a:pt x="57" y="61"/>
                        </a:lnTo>
                        <a:lnTo>
                          <a:pt x="57" y="61"/>
                        </a:lnTo>
                        <a:lnTo>
                          <a:pt x="57" y="61"/>
                        </a:lnTo>
                        <a:lnTo>
                          <a:pt x="57" y="61"/>
                        </a:lnTo>
                        <a:lnTo>
                          <a:pt x="57" y="61"/>
                        </a:lnTo>
                        <a:lnTo>
                          <a:pt x="57" y="59"/>
                        </a:lnTo>
                        <a:lnTo>
                          <a:pt x="58" y="59"/>
                        </a:lnTo>
                        <a:lnTo>
                          <a:pt x="58" y="59"/>
                        </a:lnTo>
                        <a:lnTo>
                          <a:pt x="58" y="59"/>
                        </a:lnTo>
                        <a:lnTo>
                          <a:pt x="58" y="59"/>
                        </a:lnTo>
                        <a:lnTo>
                          <a:pt x="58" y="59"/>
                        </a:lnTo>
                        <a:lnTo>
                          <a:pt x="58" y="59"/>
                        </a:lnTo>
                        <a:lnTo>
                          <a:pt x="58" y="59"/>
                        </a:lnTo>
                        <a:lnTo>
                          <a:pt x="58" y="59"/>
                        </a:lnTo>
                        <a:lnTo>
                          <a:pt x="59" y="59"/>
                        </a:lnTo>
                        <a:lnTo>
                          <a:pt x="59" y="58"/>
                        </a:lnTo>
                        <a:lnTo>
                          <a:pt x="59" y="58"/>
                        </a:lnTo>
                        <a:lnTo>
                          <a:pt x="59" y="58"/>
                        </a:lnTo>
                        <a:lnTo>
                          <a:pt x="59" y="58"/>
                        </a:lnTo>
                        <a:lnTo>
                          <a:pt x="59" y="58"/>
                        </a:lnTo>
                        <a:lnTo>
                          <a:pt x="59" y="58"/>
                        </a:lnTo>
                        <a:lnTo>
                          <a:pt x="59" y="58"/>
                        </a:lnTo>
                        <a:lnTo>
                          <a:pt x="60" y="58"/>
                        </a:lnTo>
                        <a:lnTo>
                          <a:pt x="60" y="58"/>
                        </a:lnTo>
                        <a:lnTo>
                          <a:pt x="60" y="57"/>
                        </a:lnTo>
                        <a:lnTo>
                          <a:pt x="60" y="57"/>
                        </a:lnTo>
                        <a:lnTo>
                          <a:pt x="60" y="57"/>
                        </a:lnTo>
                        <a:lnTo>
                          <a:pt x="60" y="57"/>
                        </a:lnTo>
                        <a:lnTo>
                          <a:pt x="60" y="57"/>
                        </a:lnTo>
                        <a:lnTo>
                          <a:pt x="60" y="57"/>
                        </a:lnTo>
                        <a:lnTo>
                          <a:pt x="60" y="57"/>
                        </a:lnTo>
                        <a:lnTo>
                          <a:pt x="60" y="57"/>
                        </a:lnTo>
                        <a:lnTo>
                          <a:pt x="61" y="57"/>
                        </a:lnTo>
                        <a:lnTo>
                          <a:pt x="61" y="56"/>
                        </a:lnTo>
                        <a:lnTo>
                          <a:pt x="61" y="56"/>
                        </a:lnTo>
                        <a:lnTo>
                          <a:pt x="61" y="56"/>
                        </a:lnTo>
                        <a:lnTo>
                          <a:pt x="61" y="56"/>
                        </a:lnTo>
                        <a:lnTo>
                          <a:pt x="61" y="56"/>
                        </a:lnTo>
                        <a:lnTo>
                          <a:pt x="61" y="56"/>
                        </a:lnTo>
                        <a:lnTo>
                          <a:pt x="61" y="56"/>
                        </a:lnTo>
                        <a:lnTo>
                          <a:pt x="61" y="56"/>
                        </a:lnTo>
                        <a:lnTo>
                          <a:pt x="62" y="55"/>
                        </a:lnTo>
                        <a:lnTo>
                          <a:pt x="62" y="55"/>
                        </a:lnTo>
                        <a:lnTo>
                          <a:pt x="62" y="55"/>
                        </a:lnTo>
                        <a:lnTo>
                          <a:pt x="62" y="55"/>
                        </a:lnTo>
                        <a:lnTo>
                          <a:pt x="62" y="55"/>
                        </a:lnTo>
                        <a:lnTo>
                          <a:pt x="62" y="55"/>
                        </a:lnTo>
                        <a:lnTo>
                          <a:pt x="62" y="55"/>
                        </a:lnTo>
                        <a:lnTo>
                          <a:pt x="62" y="55"/>
                        </a:lnTo>
                        <a:lnTo>
                          <a:pt x="62" y="54"/>
                        </a:lnTo>
                        <a:lnTo>
                          <a:pt x="62" y="54"/>
                        </a:lnTo>
                        <a:lnTo>
                          <a:pt x="62" y="54"/>
                        </a:lnTo>
                        <a:lnTo>
                          <a:pt x="63" y="54"/>
                        </a:lnTo>
                        <a:lnTo>
                          <a:pt x="63" y="54"/>
                        </a:lnTo>
                        <a:lnTo>
                          <a:pt x="63" y="54"/>
                        </a:lnTo>
                        <a:lnTo>
                          <a:pt x="63" y="54"/>
                        </a:lnTo>
                        <a:lnTo>
                          <a:pt x="63" y="54"/>
                        </a:lnTo>
                        <a:lnTo>
                          <a:pt x="63" y="53"/>
                        </a:lnTo>
                        <a:lnTo>
                          <a:pt x="63" y="53"/>
                        </a:lnTo>
                        <a:lnTo>
                          <a:pt x="63" y="53"/>
                        </a:lnTo>
                        <a:lnTo>
                          <a:pt x="63" y="53"/>
                        </a:lnTo>
                        <a:lnTo>
                          <a:pt x="63" y="53"/>
                        </a:lnTo>
                        <a:lnTo>
                          <a:pt x="63" y="53"/>
                        </a:lnTo>
                        <a:lnTo>
                          <a:pt x="63" y="53"/>
                        </a:lnTo>
                        <a:lnTo>
                          <a:pt x="64" y="52"/>
                        </a:lnTo>
                        <a:lnTo>
                          <a:pt x="64" y="52"/>
                        </a:lnTo>
                        <a:lnTo>
                          <a:pt x="64" y="52"/>
                        </a:lnTo>
                        <a:lnTo>
                          <a:pt x="64" y="52"/>
                        </a:lnTo>
                        <a:lnTo>
                          <a:pt x="64" y="52"/>
                        </a:lnTo>
                        <a:lnTo>
                          <a:pt x="64" y="52"/>
                        </a:lnTo>
                        <a:lnTo>
                          <a:pt x="64" y="52"/>
                        </a:lnTo>
                        <a:lnTo>
                          <a:pt x="64" y="50"/>
                        </a:lnTo>
                        <a:lnTo>
                          <a:pt x="64" y="50"/>
                        </a:lnTo>
                        <a:lnTo>
                          <a:pt x="64" y="50"/>
                        </a:lnTo>
                        <a:lnTo>
                          <a:pt x="64" y="50"/>
                        </a:lnTo>
                        <a:lnTo>
                          <a:pt x="64" y="50"/>
                        </a:lnTo>
                        <a:lnTo>
                          <a:pt x="64" y="50"/>
                        </a:lnTo>
                        <a:lnTo>
                          <a:pt x="66" y="50"/>
                        </a:lnTo>
                        <a:lnTo>
                          <a:pt x="66" y="49"/>
                        </a:lnTo>
                        <a:lnTo>
                          <a:pt x="66" y="49"/>
                        </a:lnTo>
                        <a:lnTo>
                          <a:pt x="66" y="49"/>
                        </a:lnTo>
                        <a:lnTo>
                          <a:pt x="66" y="49"/>
                        </a:lnTo>
                        <a:lnTo>
                          <a:pt x="66" y="49"/>
                        </a:lnTo>
                        <a:lnTo>
                          <a:pt x="66" y="49"/>
                        </a:lnTo>
                        <a:lnTo>
                          <a:pt x="66" y="49"/>
                        </a:lnTo>
                        <a:lnTo>
                          <a:pt x="66" y="48"/>
                        </a:lnTo>
                        <a:lnTo>
                          <a:pt x="66" y="48"/>
                        </a:lnTo>
                        <a:lnTo>
                          <a:pt x="66" y="48"/>
                        </a:lnTo>
                        <a:lnTo>
                          <a:pt x="66" y="48"/>
                        </a:lnTo>
                        <a:lnTo>
                          <a:pt x="66" y="48"/>
                        </a:lnTo>
                        <a:lnTo>
                          <a:pt x="66" y="48"/>
                        </a:lnTo>
                        <a:lnTo>
                          <a:pt x="66" y="48"/>
                        </a:lnTo>
                        <a:lnTo>
                          <a:pt x="67" y="47"/>
                        </a:lnTo>
                        <a:lnTo>
                          <a:pt x="67" y="47"/>
                        </a:lnTo>
                        <a:lnTo>
                          <a:pt x="67" y="47"/>
                        </a:lnTo>
                        <a:lnTo>
                          <a:pt x="67" y="47"/>
                        </a:lnTo>
                        <a:lnTo>
                          <a:pt x="67" y="47"/>
                        </a:lnTo>
                        <a:lnTo>
                          <a:pt x="67" y="47"/>
                        </a:lnTo>
                        <a:lnTo>
                          <a:pt x="67" y="47"/>
                        </a:lnTo>
                        <a:lnTo>
                          <a:pt x="67" y="46"/>
                        </a:lnTo>
                        <a:lnTo>
                          <a:pt x="67" y="46"/>
                        </a:lnTo>
                        <a:lnTo>
                          <a:pt x="67" y="46"/>
                        </a:lnTo>
                        <a:lnTo>
                          <a:pt x="67" y="46"/>
                        </a:lnTo>
                        <a:lnTo>
                          <a:pt x="67" y="46"/>
                        </a:lnTo>
                        <a:lnTo>
                          <a:pt x="67" y="46"/>
                        </a:lnTo>
                        <a:lnTo>
                          <a:pt x="67" y="45"/>
                        </a:lnTo>
                        <a:lnTo>
                          <a:pt x="67" y="45"/>
                        </a:lnTo>
                        <a:lnTo>
                          <a:pt x="67" y="45"/>
                        </a:lnTo>
                        <a:lnTo>
                          <a:pt x="67" y="45"/>
                        </a:lnTo>
                        <a:lnTo>
                          <a:pt x="67" y="45"/>
                        </a:lnTo>
                        <a:lnTo>
                          <a:pt x="67" y="45"/>
                        </a:lnTo>
                        <a:lnTo>
                          <a:pt x="67" y="44"/>
                        </a:lnTo>
                        <a:lnTo>
                          <a:pt x="67" y="44"/>
                        </a:lnTo>
                        <a:lnTo>
                          <a:pt x="68" y="44"/>
                        </a:lnTo>
                        <a:lnTo>
                          <a:pt x="68" y="44"/>
                        </a:lnTo>
                        <a:lnTo>
                          <a:pt x="68" y="44"/>
                        </a:lnTo>
                        <a:lnTo>
                          <a:pt x="68" y="44"/>
                        </a:lnTo>
                        <a:lnTo>
                          <a:pt x="68" y="44"/>
                        </a:lnTo>
                        <a:lnTo>
                          <a:pt x="68" y="43"/>
                        </a:lnTo>
                        <a:lnTo>
                          <a:pt x="68" y="43"/>
                        </a:lnTo>
                        <a:lnTo>
                          <a:pt x="68" y="43"/>
                        </a:lnTo>
                        <a:lnTo>
                          <a:pt x="68" y="43"/>
                        </a:lnTo>
                        <a:lnTo>
                          <a:pt x="68" y="43"/>
                        </a:lnTo>
                        <a:lnTo>
                          <a:pt x="68" y="43"/>
                        </a:lnTo>
                        <a:lnTo>
                          <a:pt x="68" y="41"/>
                        </a:lnTo>
                        <a:lnTo>
                          <a:pt x="68" y="41"/>
                        </a:lnTo>
                        <a:lnTo>
                          <a:pt x="68" y="41"/>
                        </a:lnTo>
                        <a:lnTo>
                          <a:pt x="68" y="41"/>
                        </a:lnTo>
                        <a:lnTo>
                          <a:pt x="68" y="41"/>
                        </a:lnTo>
                        <a:lnTo>
                          <a:pt x="68" y="41"/>
                        </a:lnTo>
                        <a:lnTo>
                          <a:pt x="68" y="40"/>
                        </a:lnTo>
                        <a:lnTo>
                          <a:pt x="68" y="40"/>
                        </a:lnTo>
                        <a:lnTo>
                          <a:pt x="68" y="40"/>
                        </a:lnTo>
                        <a:lnTo>
                          <a:pt x="68" y="40"/>
                        </a:lnTo>
                        <a:lnTo>
                          <a:pt x="68" y="40"/>
                        </a:lnTo>
                        <a:lnTo>
                          <a:pt x="68" y="40"/>
                        </a:lnTo>
                        <a:lnTo>
                          <a:pt x="68" y="39"/>
                        </a:lnTo>
                        <a:lnTo>
                          <a:pt x="68" y="39"/>
                        </a:lnTo>
                        <a:lnTo>
                          <a:pt x="68" y="39"/>
                        </a:lnTo>
                        <a:lnTo>
                          <a:pt x="68" y="39"/>
                        </a:lnTo>
                        <a:lnTo>
                          <a:pt x="68" y="39"/>
                        </a:lnTo>
                        <a:lnTo>
                          <a:pt x="68" y="39"/>
                        </a:lnTo>
                        <a:lnTo>
                          <a:pt x="68" y="38"/>
                        </a:lnTo>
                        <a:lnTo>
                          <a:pt x="68" y="38"/>
                        </a:lnTo>
                        <a:lnTo>
                          <a:pt x="68" y="38"/>
                        </a:lnTo>
                        <a:lnTo>
                          <a:pt x="68" y="38"/>
                        </a:lnTo>
                        <a:lnTo>
                          <a:pt x="68" y="38"/>
                        </a:lnTo>
                        <a:lnTo>
                          <a:pt x="68" y="38"/>
                        </a:lnTo>
                        <a:lnTo>
                          <a:pt x="68" y="37"/>
                        </a:lnTo>
                        <a:lnTo>
                          <a:pt x="68" y="37"/>
                        </a:lnTo>
                        <a:lnTo>
                          <a:pt x="68" y="37"/>
                        </a:lnTo>
                        <a:lnTo>
                          <a:pt x="68" y="37"/>
                        </a:lnTo>
                        <a:lnTo>
                          <a:pt x="68" y="37"/>
                        </a:lnTo>
                        <a:lnTo>
                          <a:pt x="68" y="37"/>
                        </a:lnTo>
                        <a:lnTo>
                          <a:pt x="68" y="36"/>
                        </a:lnTo>
                        <a:lnTo>
                          <a:pt x="68" y="36"/>
                        </a:lnTo>
                        <a:lnTo>
                          <a:pt x="68" y="36"/>
                        </a:lnTo>
                        <a:lnTo>
                          <a:pt x="68" y="36"/>
                        </a:lnTo>
                        <a:lnTo>
                          <a:pt x="68" y="36"/>
                        </a:lnTo>
                        <a:lnTo>
                          <a:pt x="68" y="36"/>
                        </a:lnTo>
                        <a:lnTo>
                          <a:pt x="68" y="35"/>
                        </a:lnTo>
                        <a:lnTo>
                          <a:pt x="68" y="35"/>
                        </a:lnTo>
                        <a:lnTo>
                          <a:pt x="68" y="35"/>
                        </a:lnTo>
                        <a:lnTo>
                          <a:pt x="68" y="35"/>
                        </a:lnTo>
                        <a:lnTo>
                          <a:pt x="68" y="35"/>
                        </a:lnTo>
                        <a:lnTo>
                          <a:pt x="68" y="35"/>
                        </a:lnTo>
                        <a:lnTo>
                          <a:pt x="68" y="34"/>
                        </a:lnTo>
                        <a:lnTo>
                          <a:pt x="68" y="34"/>
                        </a:lnTo>
                        <a:lnTo>
                          <a:pt x="68" y="34"/>
                        </a:lnTo>
                        <a:lnTo>
                          <a:pt x="68" y="34"/>
                        </a:lnTo>
                        <a:lnTo>
                          <a:pt x="68" y="34"/>
                        </a:lnTo>
                        <a:lnTo>
                          <a:pt x="68" y="34"/>
                        </a:lnTo>
                        <a:lnTo>
                          <a:pt x="68" y="32"/>
                        </a:lnTo>
                        <a:lnTo>
                          <a:pt x="68" y="32"/>
                        </a:lnTo>
                        <a:lnTo>
                          <a:pt x="68" y="32"/>
                        </a:lnTo>
                        <a:lnTo>
                          <a:pt x="68" y="32"/>
                        </a:lnTo>
                        <a:lnTo>
                          <a:pt x="68" y="32"/>
                        </a:lnTo>
                        <a:lnTo>
                          <a:pt x="68" y="32"/>
                        </a:lnTo>
                        <a:lnTo>
                          <a:pt x="68" y="31"/>
                        </a:lnTo>
                        <a:lnTo>
                          <a:pt x="68" y="31"/>
                        </a:lnTo>
                        <a:lnTo>
                          <a:pt x="68" y="31"/>
                        </a:lnTo>
                        <a:lnTo>
                          <a:pt x="68" y="31"/>
                        </a:lnTo>
                        <a:lnTo>
                          <a:pt x="68" y="31"/>
                        </a:lnTo>
                        <a:lnTo>
                          <a:pt x="68" y="31"/>
                        </a:lnTo>
                        <a:lnTo>
                          <a:pt x="68" y="30"/>
                        </a:lnTo>
                        <a:lnTo>
                          <a:pt x="68" y="30"/>
                        </a:lnTo>
                        <a:lnTo>
                          <a:pt x="68" y="30"/>
                        </a:lnTo>
                        <a:lnTo>
                          <a:pt x="68" y="30"/>
                        </a:lnTo>
                        <a:lnTo>
                          <a:pt x="67" y="30"/>
                        </a:lnTo>
                        <a:lnTo>
                          <a:pt x="67" y="30"/>
                        </a:lnTo>
                        <a:lnTo>
                          <a:pt x="67" y="29"/>
                        </a:lnTo>
                        <a:lnTo>
                          <a:pt x="67" y="29"/>
                        </a:lnTo>
                        <a:lnTo>
                          <a:pt x="67" y="29"/>
                        </a:lnTo>
                        <a:lnTo>
                          <a:pt x="67" y="29"/>
                        </a:lnTo>
                        <a:lnTo>
                          <a:pt x="67" y="29"/>
                        </a:lnTo>
                        <a:lnTo>
                          <a:pt x="67" y="29"/>
                        </a:lnTo>
                        <a:lnTo>
                          <a:pt x="67" y="29"/>
                        </a:lnTo>
                        <a:lnTo>
                          <a:pt x="67" y="28"/>
                        </a:lnTo>
                        <a:lnTo>
                          <a:pt x="67" y="28"/>
                        </a:lnTo>
                        <a:lnTo>
                          <a:pt x="67" y="28"/>
                        </a:lnTo>
                        <a:lnTo>
                          <a:pt x="67" y="28"/>
                        </a:lnTo>
                        <a:lnTo>
                          <a:pt x="67" y="28"/>
                        </a:lnTo>
                        <a:lnTo>
                          <a:pt x="67" y="28"/>
                        </a:lnTo>
                        <a:lnTo>
                          <a:pt x="67" y="27"/>
                        </a:lnTo>
                        <a:lnTo>
                          <a:pt x="67" y="27"/>
                        </a:lnTo>
                        <a:lnTo>
                          <a:pt x="67" y="27"/>
                        </a:lnTo>
                        <a:lnTo>
                          <a:pt x="67" y="27"/>
                        </a:lnTo>
                        <a:lnTo>
                          <a:pt x="67" y="27"/>
                        </a:lnTo>
                        <a:lnTo>
                          <a:pt x="67" y="27"/>
                        </a:lnTo>
                        <a:lnTo>
                          <a:pt x="66" y="27"/>
                        </a:lnTo>
                        <a:lnTo>
                          <a:pt x="66" y="26"/>
                        </a:lnTo>
                        <a:lnTo>
                          <a:pt x="66" y="26"/>
                        </a:lnTo>
                        <a:lnTo>
                          <a:pt x="66" y="26"/>
                        </a:lnTo>
                        <a:lnTo>
                          <a:pt x="66" y="26"/>
                        </a:lnTo>
                        <a:lnTo>
                          <a:pt x="66" y="26"/>
                        </a:lnTo>
                        <a:lnTo>
                          <a:pt x="66" y="26"/>
                        </a:lnTo>
                        <a:lnTo>
                          <a:pt x="66" y="26"/>
                        </a:lnTo>
                        <a:lnTo>
                          <a:pt x="66" y="25"/>
                        </a:lnTo>
                        <a:lnTo>
                          <a:pt x="66" y="25"/>
                        </a:lnTo>
                        <a:lnTo>
                          <a:pt x="66" y="25"/>
                        </a:lnTo>
                        <a:lnTo>
                          <a:pt x="66" y="25"/>
                        </a:lnTo>
                        <a:lnTo>
                          <a:pt x="66" y="25"/>
                        </a:lnTo>
                        <a:lnTo>
                          <a:pt x="66" y="25"/>
                        </a:lnTo>
                        <a:lnTo>
                          <a:pt x="66" y="25"/>
                        </a:lnTo>
                        <a:lnTo>
                          <a:pt x="64" y="23"/>
                        </a:lnTo>
                        <a:lnTo>
                          <a:pt x="64" y="23"/>
                        </a:lnTo>
                        <a:lnTo>
                          <a:pt x="64" y="23"/>
                        </a:lnTo>
                        <a:lnTo>
                          <a:pt x="64" y="23"/>
                        </a:lnTo>
                        <a:lnTo>
                          <a:pt x="64" y="23"/>
                        </a:lnTo>
                        <a:lnTo>
                          <a:pt x="64" y="23"/>
                        </a:lnTo>
                        <a:lnTo>
                          <a:pt x="64" y="23"/>
                        </a:lnTo>
                        <a:lnTo>
                          <a:pt x="64" y="22"/>
                        </a:lnTo>
                        <a:lnTo>
                          <a:pt x="64" y="22"/>
                        </a:lnTo>
                        <a:lnTo>
                          <a:pt x="64" y="22"/>
                        </a:lnTo>
                        <a:lnTo>
                          <a:pt x="64" y="22"/>
                        </a:lnTo>
                        <a:lnTo>
                          <a:pt x="64" y="22"/>
                        </a:lnTo>
                        <a:lnTo>
                          <a:pt x="64" y="22"/>
                        </a:lnTo>
                        <a:lnTo>
                          <a:pt x="63" y="22"/>
                        </a:lnTo>
                        <a:lnTo>
                          <a:pt x="63" y="21"/>
                        </a:lnTo>
                        <a:lnTo>
                          <a:pt x="63" y="21"/>
                        </a:lnTo>
                        <a:lnTo>
                          <a:pt x="63" y="21"/>
                        </a:lnTo>
                        <a:lnTo>
                          <a:pt x="63" y="21"/>
                        </a:lnTo>
                        <a:lnTo>
                          <a:pt x="63" y="21"/>
                        </a:lnTo>
                        <a:lnTo>
                          <a:pt x="63" y="21"/>
                        </a:lnTo>
                        <a:lnTo>
                          <a:pt x="63" y="21"/>
                        </a:lnTo>
                        <a:lnTo>
                          <a:pt x="63" y="20"/>
                        </a:lnTo>
                        <a:lnTo>
                          <a:pt x="63" y="20"/>
                        </a:lnTo>
                        <a:lnTo>
                          <a:pt x="63" y="20"/>
                        </a:lnTo>
                        <a:lnTo>
                          <a:pt x="63" y="20"/>
                        </a:lnTo>
                        <a:lnTo>
                          <a:pt x="62" y="20"/>
                        </a:lnTo>
                        <a:lnTo>
                          <a:pt x="62" y="20"/>
                        </a:lnTo>
                        <a:lnTo>
                          <a:pt x="62" y="20"/>
                        </a:lnTo>
                        <a:lnTo>
                          <a:pt x="62" y="20"/>
                        </a:lnTo>
                        <a:lnTo>
                          <a:pt x="62" y="19"/>
                        </a:lnTo>
                        <a:lnTo>
                          <a:pt x="62" y="19"/>
                        </a:lnTo>
                        <a:lnTo>
                          <a:pt x="62" y="19"/>
                        </a:lnTo>
                        <a:lnTo>
                          <a:pt x="62" y="19"/>
                        </a:lnTo>
                        <a:lnTo>
                          <a:pt x="62" y="19"/>
                        </a:lnTo>
                        <a:lnTo>
                          <a:pt x="62" y="19"/>
                        </a:lnTo>
                        <a:lnTo>
                          <a:pt x="62" y="19"/>
                        </a:lnTo>
                        <a:lnTo>
                          <a:pt x="61" y="19"/>
                        </a:lnTo>
                        <a:lnTo>
                          <a:pt x="61" y="18"/>
                        </a:lnTo>
                        <a:lnTo>
                          <a:pt x="61" y="18"/>
                        </a:lnTo>
                        <a:lnTo>
                          <a:pt x="61" y="18"/>
                        </a:lnTo>
                        <a:lnTo>
                          <a:pt x="61" y="18"/>
                        </a:lnTo>
                        <a:lnTo>
                          <a:pt x="61" y="18"/>
                        </a:lnTo>
                        <a:lnTo>
                          <a:pt x="61" y="18"/>
                        </a:lnTo>
                        <a:lnTo>
                          <a:pt x="61" y="18"/>
                        </a:lnTo>
                        <a:lnTo>
                          <a:pt x="61" y="18"/>
                        </a:lnTo>
                        <a:lnTo>
                          <a:pt x="60" y="17"/>
                        </a:lnTo>
                        <a:lnTo>
                          <a:pt x="60" y="17"/>
                        </a:lnTo>
                        <a:lnTo>
                          <a:pt x="60" y="17"/>
                        </a:lnTo>
                        <a:lnTo>
                          <a:pt x="60" y="17"/>
                        </a:lnTo>
                        <a:lnTo>
                          <a:pt x="60" y="17"/>
                        </a:lnTo>
                        <a:lnTo>
                          <a:pt x="60" y="17"/>
                        </a:lnTo>
                        <a:lnTo>
                          <a:pt x="60" y="17"/>
                        </a:lnTo>
                        <a:lnTo>
                          <a:pt x="60" y="17"/>
                        </a:lnTo>
                        <a:lnTo>
                          <a:pt x="60" y="17"/>
                        </a:lnTo>
                        <a:lnTo>
                          <a:pt x="60" y="16"/>
                        </a:lnTo>
                        <a:lnTo>
                          <a:pt x="59" y="16"/>
                        </a:lnTo>
                        <a:lnTo>
                          <a:pt x="59" y="16"/>
                        </a:lnTo>
                        <a:lnTo>
                          <a:pt x="59" y="16"/>
                        </a:lnTo>
                        <a:lnTo>
                          <a:pt x="59" y="16"/>
                        </a:lnTo>
                        <a:lnTo>
                          <a:pt x="59" y="16"/>
                        </a:lnTo>
                        <a:lnTo>
                          <a:pt x="59" y="16"/>
                        </a:lnTo>
                        <a:lnTo>
                          <a:pt x="59" y="16"/>
                        </a:lnTo>
                        <a:lnTo>
                          <a:pt x="59" y="16"/>
                        </a:lnTo>
                        <a:lnTo>
                          <a:pt x="58" y="14"/>
                        </a:lnTo>
                        <a:lnTo>
                          <a:pt x="58" y="14"/>
                        </a:lnTo>
                        <a:lnTo>
                          <a:pt x="58" y="14"/>
                        </a:lnTo>
                        <a:lnTo>
                          <a:pt x="58" y="14"/>
                        </a:lnTo>
                        <a:lnTo>
                          <a:pt x="58" y="14"/>
                        </a:lnTo>
                        <a:lnTo>
                          <a:pt x="58" y="14"/>
                        </a:lnTo>
                        <a:lnTo>
                          <a:pt x="58" y="14"/>
                        </a:lnTo>
                        <a:lnTo>
                          <a:pt x="58" y="14"/>
                        </a:lnTo>
                        <a:lnTo>
                          <a:pt x="57" y="14"/>
                        </a:lnTo>
                        <a:lnTo>
                          <a:pt x="57" y="14"/>
                        </a:lnTo>
                        <a:lnTo>
                          <a:pt x="57" y="13"/>
                        </a:lnTo>
                        <a:lnTo>
                          <a:pt x="57" y="13"/>
                        </a:lnTo>
                        <a:lnTo>
                          <a:pt x="57" y="13"/>
                        </a:lnTo>
                        <a:lnTo>
                          <a:pt x="57" y="13"/>
                        </a:lnTo>
                        <a:lnTo>
                          <a:pt x="57" y="13"/>
                        </a:lnTo>
                        <a:lnTo>
                          <a:pt x="57" y="13"/>
                        </a:lnTo>
                        <a:lnTo>
                          <a:pt x="55" y="13"/>
                        </a:lnTo>
                        <a:lnTo>
                          <a:pt x="55" y="13"/>
                        </a:lnTo>
                        <a:lnTo>
                          <a:pt x="55" y="13"/>
                        </a:lnTo>
                        <a:lnTo>
                          <a:pt x="55" y="13"/>
                        </a:lnTo>
                        <a:lnTo>
                          <a:pt x="55" y="12"/>
                        </a:lnTo>
                        <a:lnTo>
                          <a:pt x="55" y="12"/>
                        </a:lnTo>
                        <a:lnTo>
                          <a:pt x="55" y="12"/>
                        </a:lnTo>
                        <a:lnTo>
                          <a:pt x="55" y="12"/>
                        </a:lnTo>
                        <a:lnTo>
                          <a:pt x="54" y="12"/>
                        </a:lnTo>
                        <a:lnTo>
                          <a:pt x="54" y="12"/>
                        </a:lnTo>
                        <a:lnTo>
                          <a:pt x="54" y="12"/>
                        </a:lnTo>
                        <a:lnTo>
                          <a:pt x="54" y="12"/>
                        </a:lnTo>
                        <a:lnTo>
                          <a:pt x="54" y="12"/>
                        </a:lnTo>
                        <a:lnTo>
                          <a:pt x="54" y="12"/>
                        </a:lnTo>
                        <a:lnTo>
                          <a:pt x="54" y="12"/>
                        </a:lnTo>
                        <a:lnTo>
                          <a:pt x="54" y="12"/>
                        </a:lnTo>
                        <a:lnTo>
                          <a:pt x="53" y="11"/>
                        </a:lnTo>
                        <a:lnTo>
                          <a:pt x="53" y="11"/>
                        </a:lnTo>
                        <a:lnTo>
                          <a:pt x="53" y="11"/>
                        </a:lnTo>
                        <a:lnTo>
                          <a:pt x="53" y="11"/>
                        </a:lnTo>
                        <a:lnTo>
                          <a:pt x="53" y="11"/>
                        </a:lnTo>
                        <a:lnTo>
                          <a:pt x="53" y="11"/>
                        </a:lnTo>
                        <a:lnTo>
                          <a:pt x="53" y="11"/>
                        </a:lnTo>
                        <a:lnTo>
                          <a:pt x="52" y="11"/>
                        </a:lnTo>
                        <a:lnTo>
                          <a:pt x="52" y="11"/>
                        </a:lnTo>
                        <a:lnTo>
                          <a:pt x="52" y="11"/>
                        </a:lnTo>
                        <a:lnTo>
                          <a:pt x="52" y="11"/>
                        </a:lnTo>
                        <a:lnTo>
                          <a:pt x="52" y="11"/>
                        </a:lnTo>
                        <a:lnTo>
                          <a:pt x="52" y="11"/>
                        </a:lnTo>
                        <a:lnTo>
                          <a:pt x="52" y="10"/>
                        </a:lnTo>
                        <a:lnTo>
                          <a:pt x="51" y="10"/>
                        </a:lnTo>
                        <a:lnTo>
                          <a:pt x="51" y="10"/>
                        </a:lnTo>
                        <a:lnTo>
                          <a:pt x="51" y="10"/>
                        </a:lnTo>
                        <a:lnTo>
                          <a:pt x="51" y="10"/>
                        </a:lnTo>
                        <a:lnTo>
                          <a:pt x="51" y="10"/>
                        </a:lnTo>
                        <a:lnTo>
                          <a:pt x="51" y="10"/>
                        </a:lnTo>
                        <a:lnTo>
                          <a:pt x="51" y="10"/>
                        </a:lnTo>
                        <a:lnTo>
                          <a:pt x="50" y="10"/>
                        </a:lnTo>
                        <a:lnTo>
                          <a:pt x="50" y="10"/>
                        </a:lnTo>
                        <a:lnTo>
                          <a:pt x="50" y="10"/>
                        </a:lnTo>
                        <a:lnTo>
                          <a:pt x="50" y="10"/>
                        </a:lnTo>
                        <a:lnTo>
                          <a:pt x="50" y="10"/>
                        </a:lnTo>
                        <a:lnTo>
                          <a:pt x="50" y="10"/>
                        </a:lnTo>
                        <a:lnTo>
                          <a:pt x="50" y="10"/>
                        </a:lnTo>
                        <a:lnTo>
                          <a:pt x="49" y="9"/>
                        </a:lnTo>
                        <a:lnTo>
                          <a:pt x="49" y="9"/>
                        </a:lnTo>
                        <a:lnTo>
                          <a:pt x="49" y="9"/>
                        </a:lnTo>
                        <a:lnTo>
                          <a:pt x="49" y="9"/>
                        </a:lnTo>
                        <a:lnTo>
                          <a:pt x="49" y="9"/>
                        </a:lnTo>
                        <a:lnTo>
                          <a:pt x="49" y="9"/>
                        </a:lnTo>
                        <a:lnTo>
                          <a:pt x="48" y="9"/>
                        </a:lnTo>
                        <a:lnTo>
                          <a:pt x="48" y="9"/>
                        </a:lnTo>
                        <a:lnTo>
                          <a:pt x="48" y="9"/>
                        </a:lnTo>
                        <a:lnTo>
                          <a:pt x="48" y="9"/>
                        </a:lnTo>
                        <a:lnTo>
                          <a:pt x="48" y="9"/>
                        </a:lnTo>
                        <a:lnTo>
                          <a:pt x="48" y="9"/>
                        </a:lnTo>
                        <a:lnTo>
                          <a:pt x="48" y="9"/>
                        </a:lnTo>
                        <a:lnTo>
                          <a:pt x="46" y="9"/>
                        </a:lnTo>
                        <a:lnTo>
                          <a:pt x="46" y="9"/>
                        </a:lnTo>
                        <a:lnTo>
                          <a:pt x="46" y="9"/>
                        </a:lnTo>
                        <a:lnTo>
                          <a:pt x="46" y="9"/>
                        </a:lnTo>
                        <a:lnTo>
                          <a:pt x="46" y="9"/>
                        </a:lnTo>
                        <a:lnTo>
                          <a:pt x="46" y="9"/>
                        </a:lnTo>
                        <a:lnTo>
                          <a:pt x="45" y="9"/>
                        </a:lnTo>
                        <a:lnTo>
                          <a:pt x="45" y="8"/>
                        </a:lnTo>
                        <a:lnTo>
                          <a:pt x="45" y="8"/>
                        </a:lnTo>
                        <a:lnTo>
                          <a:pt x="45" y="8"/>
                        </a:lnTo>
                        <a:lnTo>
                          <a:pt x="45" y="8"/>
                        </a:lnTo>
                        <a:lnTo>
                          <a:pt x="45" y="8"/>
                        </a:lnTo>
                        <a:lnTo>
                          <a:pt x="44" y="8"/>
                        </a:lnTo>
                        <a:lnTo>
                          <a:pt x="44" y="8"/>
                        </a:lnTo>
                        <a:lnTo>
                          <a:pt x="44" y="8"/>
                        </a:lnTo>
                        <a:lnTo>
                          <a:pt x="44" y="8"/>
                        </a:lnTo>
                        <a:lnTo>
                          <a:pt x="44" y="8"/>
                        </a:lnTo>
                        <a:lnTo>
                          <a:pt x="44" y="8"/>
                        </a:lnTo>
                        <a:lnTo>
                          <a:pt x="44" y="8"/>
                        </a:lnTo>
                        <a:lnTo>
                          <a:pt x="43" y="8"/>
                        </a:lnTo>
                        <a:lnTo>
                          <a:pt x="43" y="8"/>
                        </a:lnTo>
                        <a:lnTo>
                          <a:pt x="43" y="8"/>
                        </a:lnTo>
                        <a:lnTo>
                          <a:pt x="43" y="8"/>
                        </a:lnTo>
                        <a:lnTo>
                          <a:pt x="43" y="8"/>
                        </a:lnTo>
                        <a:lnTo>
                          <a:pt x="43" y="8"/>
                        </a:lnTo>
                        <a:lnTo>
                          <a:pt x="42" y="8"/>
                        </a:lnTo>
                        <a:lnTo>
                          <a:pt x="42" y="8"/>
                        </a:lnTo>
                        <a:lnTo>
                          <a:pt x="42" y="8"/>
                        </a:lnTo>
                        <a:lnTo>
                          <a:pt x="42" y="8"/>
                        </a:lnTo>
                        <a:lnTo>
                          <a:pt x="42" y="8"/>
                        </a:lnTo>
                        <a:lnTo>
                          <a:pt x="42" y="8"/>
                        </a:lnTo>
                        <a:lnTo>
                          <a:pt x="41" y="8"/>
                        </a:lnTo>
                        <a:lnTo>
                          <a:pt x="41" y="8"/>
                        </a:lnTo>
                        <a:lnTo>
                          <a:pt x="41" y="8"/>
                        </a:lnTo>
                        <a:lnTo>
                          <a:pt x="41" y="8"/>
                        </a:lnTo>
                        <a:lnTo>
                          <a:pt x="41" y="8"/>
                        </a:lnTo>
                        <a:lnTo>
                          <a:pt x="41" y="8"/>
                        </a:lnTo>
                        <a:lnTo>
                          <a:pt x="40" y="8"/>
                        </a:lnTo>
                        <a:lnTo>
                          <a:pt x="40" y="8"/>
                        </a:lnTo>
                        <a:lnTo>
                          <a:pt x="40" y="8"/>
                        </a:lnTo>
                        <a:lnTo>
                          <a:pt x="40" y="8"/>
                        </a:lnTo>
                        <a:lnTo>
                          <a:pt x="40" y="8"/>
                        </a:lnTo>
                        <a:lnTo>
                          <a:pt x="40" y="8"/>
                        </a:lnTo>
                        <a:lnTo>
                          <a:pt x="39" y="8"/>
                        </a:lnTo>
                        <a:lnTo>
                          <a:pt x="39" y="8"/>
                        </a:lnTo>
                        <a:lnTo>
                          <a:pt x="39" y="8"/>
                        </a:lnTo>
                        <a:lnTo>
                          <a:pt x="39" y="8"/>
                        </a:lnTo>
                        <a:lnTo>
                          <a:pt x="39" y="8"/>
                        </a:lnTo>
                        <a:lnTo>
                          <a:pt x="39" y="8"/>
                        </a:lnTo>
                        <a:lnTo>
                          <a:pt x="37" y="8"/>
                        </a:lnTo>
                        <a:lnTo>
                          <a:pt x="37" y="8"/>
                        </a:lnTo>
                        <a:lnTo>
                          <a:pt x="37" y="8"/>
                        </a:lnTo>
                        <a:lnTo>
                          <a:pt x="37" y="8"/>
                        </a:lnTo>
                        <a:lnTo>
                          <a:pt x="37" y="8"/>
                        </a:lnTo>
                        <a:lnTo>
                          <a:pt x="37" y="8"/>
                        </a:lnTo>
                        <a:lnTo>
                          <a:pt x="36" y="8"/>
                        </a:lnTo>
                        <a:lnTo>
                          <a:pt x="36" y="8"/>
                        </a:lnTo>
                        <a:lnTo>
                          <a:pt x="36" y="8"/>
                        </a:lnTo>
                        <a:lnTo>
                          <a:pt x="36" y="8"/>
                        </a:lnTo>
                        <a:lnTo>
                          <a:pt x="36" y="8"/>
                        </a:lnTo>
                        <a:lnTo>
                          <a:pt x="36" y="8"/>
                        </a:lnTo>
                        <a:lnTo>
                          <a:pt x="35" y="8"/>
                        </a:lnTo>
                        <a:lnTo>
                          <a:pt x="35" y="8"/>
                        </a:lnTo>
                        <a:lnTo>
                          <a:pt x="35" y="8"/>
                        </a:lnTo>
                        <a:lnTo>
                          <a:pt x="35" y="8"/>
                        </a:lnTo>
                        <a:lnTo>
                          <a:pt x="35" y="8"/>
                        </a:lnTo>
                        <a:lnTo>
                          <a:pt x="35" y="8"/>
                        </a:lnTo>
                        <a:lnTo>
                          <a:pt x="34" y="8"/>
                        </a:lnTo>
                        <a:lnTo>
                          <a:pt x="34" y="8"/>
                        </a:lnTo>
                        <a:lnTo>
                          <a:pt x="34" y="8"/>
                        </a:lnTo>
                        <a:lnTo>
                          <a:pt x="34" y="8"/>
                        </a:lnTo>
                        <a:lnTo>
                          <a:pt x="34" y="8"/>
                        </a:lnTo>
                        <a:lnTo>
                          <a:pt x="34" y="8"/>
                        </a:lnTo>
                        <a:lnTo>
                          <a:pt x="33" y="8"/>
                        </a:lnTo>
                        <a:lnTo>
                          <a:pt x="33" y="8"/>
                        </a:lnTo>
                        <a:lnTo>
                          <a:pt x="33" y="8"/>
                        </a:lnTo>
                        <a:lnTo>
                          <a:pt x="33" y="8"/>
                        </a:lnTo>
                        <a:lnTo>
                          <a:pt x="33" y="8"/>
                        </a:lnTo>
                        <a:lnTo>
                          <a:pt x="33" y="8"/>
                        </a:lnTo>
                        <a:lnTo>
                          <a:pt x="32" y="8"/>
                        </a:lnTo>
                        <a:lnTo>
                          <a:pt x="32" y="8"/>
                        </a:lnTo>
                        <a:lnTo>
                          <a:pt x="32" y="8"/>
                        </a:lnTo>
                        <a:lnTo>
                          <a:pt x="32" y="8"/>
                        </a:lnTo>
                        <a:lnTo>
                          <a:pt x="32" y="8"/>
                        </a:lnTo>
                        <a:lnTo>
                          <a:pt x="32" y="8"/>
                        </a:lnTo>
                        <a:lnTo>
                          <a:pt x="31" y="8"/>
                        </a:lnTo>
                        <a:lnTo>
                          <a:pt x="31" y="9"/>
                        </a:lnTo>
                        <a:lnTo>
                          <a:pt x="31" y="9"/>
                        </a:lnTo>
                        <a:lnTo>
                          <a:pt x="31" y="9"/>
                        </a:lnTo>
                        <a:lnTo>
                          <a:pt x="31" y="9"/>
                        </a:lnTo>
                        <a:lnTo>
                          <a:pt x="31" y="9"/>
                        </a:lnTo>
                        <a:lnTo>
                          <a:pt x="31" y="9"/>
                        </a:lnTo>
                        <a:lnTo>
                          <a:pt x="30" y="9"/>
                        </a:lnTo>
                        <a:lnTo>
                          <a:pt x="30" y="9"/>
                        </a:lnTo>
                        <a:lnTo>
                          <a:pt x="30" y="9"/>
                        </a:lnTo>
                        <a:lnTo>
                          <a:pt x="30" y="9"/>
                        </a:lnTo>
                        <a:lnTo>
                          <a:pt x="30" y="9"/>
                        </a:lnTo>
                        <a:lnTo>
                          <a:pt x="30" y="9"/>
                        </a:lnTo>
                        <a:lnTo>
                          <a:pt x="28" y="9"/>
                        </a:lnTo>
                        <a:lnTo>
                          <a:pt x="28" y="9"/>
                        </a:lnTo>
                        <a:lnTo>
                          <a:pt x="28" y="9"/>
                        </a:lnTo>
                        <a:lnTo>
                          <a:pt x="28" y="9"/>
                        </a:lnTo>
                        <a:lnTo>
                          <a:pt x="28" y="9"/>
                        </a:lnTo>
                        <a:lnTo>
                          <a:pt x="28" y="9"/>
                        </a:lnTo>
                        <a:lnTo>
                          <a:pt x="28" y="9"/>
                        </a:lnTo>
                        <a:lnTo>
                          <a:pt x="27" y="9"/>
                        </a:lnTo>
                        <a:lnTo>
                          <a:pt x="27" y="10"/>
                        </a:lnTo>
                        <a:lnTo>
                          <a:pt x="27" y="10"/>
                        </a:lnTo>
                        <a:lnTo>
                          <a:pt x="27" y="10"/>
                        </a:lnTo>
                        <a:lnTo>
                          <a:pt x="27" y="10"/>
                        </a:lnTo>
                        <a:lnTo>
                          <a:pt x="27" y="10"/>
                        </a:lnTo>
                        <a:lnTo>
                          <a:pt x="26" y="10"/>
                        </a:lnTo>
                        <a:lnTo>
                          <a:pt x="26" y="10"/>
                        </a:lnTo>
                        <a:lnTo>
                          <a:pt x="26" y="10"/>
                        </a:lnTo>
                        <a:lnTo>
                          <a:pt x="26" y="10"/>
                        </a:lnTo>
                        <a:lnTo>
                          <a:pt x="26" y="10"/>
                        </a:lnTo>
                        <a:lnTo>
                          <a:pt x="26" y="10"/>
                        </a:lnTo>
                        <a:lnTo>
                          <a:pt x="26" y="10"/>
                        </a:lnTo>
                        <a:lnTo>
                          <a:pt x="25" y="10"/>
                        </a:lnTo>
                        <a:lnTo>
                          <a:pt x="25" y="10"/>
                        </a:lnTo>
                        <a:lnTo>
                          <a:pt x="25" y="10"/>
                        </a:lnTo>
                        <a:lnTo>
                          <a:pt x="25" y="11"/>
                        </a:lnTo>
                        <a:lnTo>
                          <a:pt x="25" y="11"/>
                        </a:lnTo>
                        <a:lnTo>
                          <a:pt x="25" y="11"/>
                        </a:lnTo>
                        <a:lnTo>
                          <a:pt x="25" y="11"/>
                        </a:lnTo>
                        <a:lnTo>
                          <a:pt x="24" y="11"/>
                        </a:lnTo>
                        <a:lnTo>
                          <a:pt x="24" y="11"/>
                        </a:lnTo>
                        <a:lnTo>
                          <a:pt x="24" y="11"/>
                        </a:lnTo>
                        <a:lnTo>
                          <a:pt x="24" y="11"/>
                        </a:lnTo>
                        <a:lnTo>
                          <a:pt x="24" y="11"/>
                        </a:lnTo>
                        <a:lnTo>
                          <a:pt x="24" y="11"/>
                        </a:lnTo>
                        <a:lnTo>
                          <a:pt x="24" y="11"/>
                        </a:lnTo>
                        <a:lnTo>
                          <a:pt x="24" y="11"/>
                        </a:lnTo>
                        <a:lnTo>
                          <a:pt x="23" y="11"/>
                        </a:lnTo>
                        <a:lnTo>
                          <a:pt x="23" y="12"/>
                        </a:lnTo>
                        <a:lnTo>
                          <a:pt x="23" y="12"/>
                        </a:lnTo>
                        <a:lnTo>
                          <a:pt x="23" y="12"/>
                        </a:lnTo>
                        <a:lnTo>
                          <a:pt x="23" y="12"/>
                        </a:lnTo>
                        <a:lnTo>
                          <a:pt x="23" y="12"/>
                        </a:lnTo>
                        <a:lnTo>
                          <a:pt x="23" y="12"/>
                        </a:lnTo>
                        <a:lnTo>
                          <a:pt x="22" y="12"/>
                        </a:lnTo>
                        <a:lnTo>
                          <a:pt x="22" y="12"/>
                        </a:lnTo>
                        <a:lnTo>
                          <a:pt x="22" y="12"/>
                        </a:lnTo>
                        <a:lnTo>
                          <a:pt x="22" y="12"/>
                        </a:lnTo>
                        <a:lnTo>
                          <a:pt x="22" y="12"/>
                        </a:lnTo>
                        <a:lnTo>
                          <a:pt x="22" y="12"/>
                        </a:lnTo>
                        <a:lnTo>
                          <a:pt x="22" y="13"/>
                        </a:lnTo>
                        <a:lnTo>
                          <a:pt x="22" y="13"/>
                        </a:lnTo>
                        <a:lnTo>
                          <a:pt x="21" y="13"/>
                        </a:lnTo>
                        <a:lnTo>
                          <a:pt x="21" y="13"/>
                        </a:lnTo>
                        <a:lnTo>
                          <a:pt x="21" y="13"/>
                        </a:lnTo>
                        <a:lnTo>
                          <a:pt x="21" y="13"/>
                        </a:lnTo>
                        <a:lnTo>
                          <a:pt x="21" y="13"/>
                        </a:lnTo>
                        <a:lnTo>
                          <a:pt x="21" y="13"/>
                        </a:lnTo>
                        <a:lnTo>
                          <a:pt x="21" y="13"/>
                        </a:lnTo>
                        <a:lnTo>
                          <a:pt x="19" y="13"/>
                        </a:lnTo>
                        <a:lnTo>
                          <a:pt x="19" y="14"/>
                        </a:lnTo>
                        <a:lnTo>
                          <a:pt x="19" y="14"/>
                        </a:lnTo>
                        <a:lnTo>
                          <a:pt x="19" y="14"/>
                        </a:lnTo>
                        <a:lnTo>
                          <a:pt x="19" y="14"/>
                        </a:lnTo>
                        <a:lnTo>
                          <a:pt x="19" y="14"/>
                        </a:lnTo>
                        <a:lnTo>
                          <a:pt x="19" y="14"/>
                        </a:lnTo>
                        <a:lnTo>
                          <a:pt x="19" y="14"/>
                        </a:lnTo>
                        <a:lnTo>
                          <a:pt x="19" y="14"/>
                        </a:lnTo>
                        <a:lnTo>
                          <a:pt x="18" y="14"/>
                        </a:lnTo>
                        <a:lnTo>
                          <a:pt x="18" y="14"/>
                        </a:lnTo>
                        <a:lnTo>
                          <a:pt x="18" y="16"/>
                        </a:lnTo>
                        <a:lnTo>
                          <a:pt x="18" y="16"/>
                        </a:lnTo>
                        <a:lnTo>
                          <a:pt x="18" y="16"/>
                        </a:lnTo>
                        <a:lnTo>
                          <a:pt x="18" y="16"/>
                        </a:lnTo>
                        <a:lnTo>
                          <a:pt x="18" y="16"/>
                        </a:lnTo>
                        <a:lnTo>
                          <a:pt x="18" y="16"/>
                        </a:lnTo>
                        <a:lnTo>
                          <a:pt x="17" y="16"/>
                        </a:lnTo>
                        <a:lnTo>
                          <a:pt x="17" y="16"/>
                        </a:lnTo>
                        <a:lnTo>
                          <a:pt x="17" y="16"/>
                        </a:lnTo>
                        <a:lnTo>
                          <a:pt x="17" y="17"/>
                        </a:lnTo>
                        <a:lnTo>
                          <a:pt x="17" y="17"/>
                        </a:lnTo>
                        <a:lnTo>
                          <a:pt x="17" y="17"/>
                        </a:lnTo>
                        <a:lnTo>
                          <a:pt x="17" y="17"/>
                        </a:lnTo>
                        <a:lnTo>
                          <a:pt x="17" y="17"/>
                        </a:lnTo>
                        <a:lnTo>
                          <a:pt x="17" y="17"/>
                        </a:lnTo>
                        <a:lnTo>
                          <a:pt x="16" y="17"/>
                        </a:lnTo>
                        <a:lnTo>
                          <a:pt x="16" y="17"/>
                        </a:lnTo>
                        <a:lnTo>
                          <a:pt x="16" y="17"/>
                        </a:lnTo>
                        <a:lnTo>
                          <a:pt x="16" y="18"/>
                        </a:lnTo>
                        <a:lnTo>
                          <a:pt x="16" y="18"/>
                        </a:lnTo>
                        <a:lnTo>
                          <a:pt x="16" y="18"/>
                        </a:lnTo>
                        <a:lnTo>
                          <a:pt x="16" y="18"/>
                        </a:lnTo>
                        <a:lnTo>
                          <a:pt x="16" y="18"/>
                        </a:lnTo>
                        <a:lnTo>
                          <a:pt x="16" y="18"/>
                        </a:lnTo>
                        <a:lnTo>
                          <a:pt x="16" y="18"/>
                        </a:lnTo>
                        <a:lnTo>
                          <a:pt x="15" y="18"/>
                        </a:lnTo>
                        <a:lnTo>
                          <a:pt x="15" y="19"/>
                        </a:lnTo>
                        <a:lnTo>
                          <a:pt x="15" y="19"/>
                        </a:lnTo>
                        <a:lnTo>
                          <a:pt x="15" y="19"/>
                        </a:lnTo>
                        <a:lnTo>
                          <a:pt x="15" y="19"/>
                        </a:lnTo>
                        <a:lnTo>
                          <a:pt x="15" y="19"/>
                        </a:lnTo>
                        <a:lnTo>
                          <a:pt x="15" y="19"/>
                        </a:lnTo>
                        <a:lnTo>
                          <a:pt x="15" y="19"/>
                        </a:lnTo>
                        <a:lnTo>
                          <a:pt x="15" y="19"/>
                        </a:lnTo>
                        <a:lnTo>
                          <a:pt x="15" y="20"/>
                        </a:lnTo>
                        <a:lnTo>
                          <a:pt x="14" y="20"/>
                        </a:lnTo>
                        <a:lnTo>
                          <a:pt x="14" y="20"/>
                        </a:lnTo>
                        <a:lnTo>
                          <a:pt x="14" y="20"/>
                        </a:lnTo>
                        <a:lnTo>
                          <a:pt x="14" y="20"/>
                        </a:lnTo>
                        <a:lnTo>
                          <a:pt x="14" y="20"/>
                        </a:lnTo>
                        <a:lnTo>
                          <a:pt x="14" y="20"/>
                        </a:lnTo>
                        <a:lnTo>
                          <a:pt x="14" y="20"/>
                        </a:lnTo>
                        <a:lnTo>
                          <a:pt x="14" y="21"/>
                        </a:lnTo>
                        <a:lnTo>
                          <a:pt x="14" y="21"/>
                        </a:lnTo>
                        <a:lnTo>
                          <a:pt x="14" y="21"/>
                        </a:lnTo>
                        <a:lnTo>
                          <a:pt x="14" y="21"/>
                        </a:lnTo>
                        <a:lnTo>
                          <a:pt x="13" y="21"/>
                        </a:lnTo>
                        <a:lnTo>
                          <a:pt x="13" y="21"/>
                        </a:lnTo>
                        <a:lnTo>
                          <a:pt x="13" y="21"/>
                        </a:lnTo>
                        <a:lnTo>
                          <a:pt x="13" y="22"/>
                        </a:lnTo>
                        <a:lnTo>
                          <a:pt x="13" y="22"/>
                        </a:lnTo>
                        <a:lnTo>
                          <a:pt x="13" y="22"/>
                        </a:lnTo>
                        <a:lnTo>
                          <a:pt x="13" y="22"/>
                        </a:lnTo>
                        <a:lnTo>
                          <a:pt x="13" y="22"/>
                        </a:lnTo>
                        <a:lnTo>
                          <a:pt x="13" y="22"/>
                        </a:lnTo>
                        <a:lnTo>
                          <a:pt x="13" y="22"/>
                        </a:lnTo>
                        <a:lnTo>
                          <a:pt x="13" y="23"/>
                        </a:lnTo>
                        <a:lnTo>
                          <a:pt x="13" y="23"/>
                        </a:lnTo>
                        <a:lnTo>
                          <a:pt x="13" y="23"/>
                        </a:lnTo>
                        <a:lnTo>
                          <a:pt x="12" y="23"/>
                        </a:lnTo>
                        <a:lnTo>
                          <a:pt x="12" y="23"/>
                        </a:lnTo>
                        <a:lnTo>
                          <a:pt x="12" y="23"/>
                        </a:lnTo>
                        <a:lnTo>
                          <a:pt x="12" y="23"/>
                        </a:lnTo>
                        <a:lnTo>
                          <a:pt x="12" y="25"/>
                        </a:lnTo>
                        <a:lnTo>
                          <a:pt x="12" y="25"/>
                        </a:lnTo>
                        <a:lnTo>
                          <a:pt x="12" y="25"/>
                        </a:lnTo>
                        <a:lnTo>
                          <a:pt x="12" y="25"/>
                        </a:lnTo>
                        <a:lnTo>
                          <a:pt x="12" y="25"/>
                        </a:lnTo>
                        <a:lnTo>
                          <a:pt x="12" y="25"/>
                        </a:lnTo>
                        <a:lnTo>
                          <a:pt x="12" y="25"/>
                        </a:lnTo>
                        <a:lnTo>
                          <a:pt x="12" y="26"/>
                        </a:lnTo>
                        <a:lnTo>
                          <a:pt x="12" y="26"/>
                        </a:lnTo>
                        <a:lnTo>
                          <a:pt x="12" y="26"/>
                        </a:lnTo>
                        <a:lnTo>
                          <a:pt x="12" y="26"/>
                        </a:lnTo>
                        <a:lnTo>
                          <a:pt x="10" y="26"/>
                        </a:lnTo>
                        <a:lnTo>
                          <a:pt x="10" y="26"/>
                        </a:lnTo>
                        <a:lnTo>
                          <a:pt x="10" y="26"/>
                        </a:lnTo>
                        <a:lnTo>
                          <a:pt x="10" y="27"/>
                        </a:lnTo>
                        <a:lnTo>
                          <a:pt x="10" y="27"/>
                        </a:lnTo>
                        <a:lnTo>
                          <a:pt x="10" y="27"/>
                        </a:lnTo>
                        <a:lnTo>
                          <a:pt x="10" y="27"/>
                        </a:lnTo>
                        <a:lnTo>
                          <a:pt x="10" y="27"/>
                        </a:lnTo>
                        <a:lnTo>
                          <a:pt x="10" y="27"/>
                        </a:lnTo>
                        <a:lnTo>
                          <a:pt x="10" y="27"/>
                        </a:lnTo>
                        <a:lnTo>
                          <a:pt x="10" y="28"/>
                        </a:lnTo>
                        <a:lnTo>
                          <a:pt x="10" y="28"/>
                        </a:lnTo>
                        <a:lnTo>
                          <a:pt x="10" y="28"/>
                        </a:lnTo>
                        <a:lnTo>
                          <a:pt x="10" y="28"/>
                        </a:lnTo>
                        <a:lnTo>
                          <a:pt x="10" y="28"/>
                        </a:lnTo>
                        <a:lnTo>
                          <a:pt x="10" y="28"/>
                        </a:lnTo>
                        <a:lnTo>
                          <a:pt x="10" y="29"/>
                        </a:lnTo>
                        <a:lnTo>
                          <a:pt x="10" y="29"/>
                        </a:lnTo>
                        <a:lnTo>
                          <a:pt x="10" y="29"/>
                        </a:lnTo>
                        <a:lnTo>
                          <a:pt x="9" y="29"/>
                        </a:lnTo>
                        <a:lnTo>
                          <a:pt x="9" y="29"/>
                        </a:lnTo>
                        <a:lnTo>
                          <a:pt x="9" y="29"/>
                        </a:lnTo>
                        <a:lnTo>
                          <a:pt x="9" y="29"/>
                        </a:lnTo>
                        <a:lnTo>
                          <a:pt x="9" y="30"/>
                        </a:lnTo>
                        <a:lnTo>
                          <a:pt x="9" y="30"/>
                        </a:lnTo>
                        <a:lnTo>
                          <a:pt x="9" y="30"/>
                        </a:lnTo>
                        <a:lnTo>
                          <a:pt x="9" y="30"/>
                        </a:lnTo>
                        <a:lnTo>
                          <a:pt x="9" y="30"/>
                        </a:lnTo>
                        <a:lnTo>
                          <a:pt x="9" y="30"/>
                        </a:lnTo>
                        <a:lnTo>
                          <a:pt x="9" y="31"/>
                        </a:lnTo>
                        <a:lnTo>
                          <a:pt x="9" y="31"/>
                        </a:lnTo>
                        <a:lnTo>
                          <a:pt x="9" y="31"/>
                        </a:lnTo>
                        <a:lnTo>
                          <a:pt x="9" y="31"/>
                        </a:lnTo>
                        <a:lnTo>
                          <a:pt x="9" y="31"/>
                        </a:lnTo>
                        <a:lnTo>
                          <a:pt x="9" y="31"/>
                        </a:lnTo>
                        <a:lnTo>
                          <a:pt x="9" y="32"/>
                        </a:lnTo>
                        <a:lnTo>
                          <a:pt x="9" y="32"/>
                        </a:lnTo>
                        <a:lnTo>
                          <a:pt x="9" y="32"/>
                        </a:lnTo>
                        <a:lnTo>
                          <a:pt x="9" y="32"/>
                        </a:lnTo>
                        <a:lnTo>
                          <a:pt x="9" y="32"/>
                        </a:lnTo>
                        <a:lnTo>
                          <a:pt x="9" y="32"/>
                        </a:lnTo>
                        <a:lnTo>
                          <a:pt x="9" y="34"/>
                        </a:lnTo>
                        <a:lnTo>
                          <a:pt x="9" y="34"/>
                        </a:lnTo>
                        <a:lnTo>
                          <a:pt x="9" y="34"/>
                        </a:lnTo>
                        <a:lnTo>
                          <a:pt x="9" y="34"/>
                        </a:lnTo>
                        <a:lnTo>
                          <a:pt x="9" y="34"/>
                        </a:lnTo>
                        <a:lnTo>
                          <a:pt x="9" y="34"/>
                        </a:lnTo>
                        <a:lnTo>
                          <a:pt x="9" y="35"/>
                        </a:lnTo>
                        <a:lnTo>
                          <a:pt x="9" y="35"/>
                        </a:lnTo>
                        <a:lnTo>
                          <a:pt x="9" y="35"/>
                        </a:lnTo>
                        <a:lnTo>
                          <a:pt x="9" y="35"/>
                        </a:lnTo>
                        <a:lnTo>
                          <a:pt x="9" y="35"/>
                        </a:lnTo>
                        <a:lnTo>
                          <a:pt x="9" y="35"/>
                        </a:lnTo>
                        <a:lnTo>
                          <a:pt x="9" y="36"/>
                        </a:lnTo>
                        <a:lnTo>
                          <a:pt x="9" y="36"/>
                        </a:lnTo>
                        <a:lnTo>
                          <a:pt x="9" y="36"/>
                        </a:lnTo>
                        <a:lnTo>
                          <a:pt x="9" y="36"/>
                        </a:lnTo>
                        <a:lnTo>
                          <a:pt x="9" y="36"/>
                        </a:lnTo>
                        <a:lnTo>
                          <a:pt x="9" y="36"/>
                        </a:lnTo>
                        <a:lnTo>
                          <a:pt x="9" y="37"/>
                        </a:lnTo>
                        <a:lnTo>
                          <a:pt x="9" y="37"/>
                        </a:lnTo>
                        <a:lnTo>
                          <a:pt x="9" y="37"/>
                        </a:lnTo>
                        <a:lnTo>
                          <a:pt x="9" y="37"/>
                        </a:lnTo>
                        <a:lnTo>
                          <a:pt x="9" y="37"/>
                        </a:lnTo>
                        <a:lnTo>
                          <a:pt x="9" y="37"/>
                        </a:lnTo>
                        <a:lnTo>
                          <a:pt x="9" y="38"/>
                        </a:lnTo>
                        <a:lnTo>
                          <a:pt x="9" y="38"/>
                        </a:lnTo>
                        <a:lnTo>
                          <a:pt x="9" y="38"/>
                        </a:lnTo>
                        <a:lnTo>
                          <a:pt x="9" y="38"/>
                        </a:lnTo>
                        <a:lnTo>
                          <a:pt x="9" y="38"/>
                        </a:lnTo>
                        <a:lnTo>
                          <a:pt x="9" y="38"/>
                        </a:lnTo>
                        <a:lnTo>
                          <a:pt x="9" y="39"/>
                        </a:lnTo>
                        <a:lnTo>
                          <a:pt x="9" y="39"/>
                        </a:lnTo>
                        <a:lnTo>
                          <a:pt x="9" y="39"/>
                        </a:lnTo>
                        <a:lnTo>
                          <a:pt x="9" y="39"/>
                        </a:lnTo>
                        <a:lnTo>
                          <a:pt x="9" y="39"/>
                        </a:lnTo>
                        <a:lnTo>
                          <a:pt x="9" y="39"/>
                        </a:lnTo>
                        <a:lnTo>
                          <a:pt x="9" y="40"/>
                        </a:lnTo>
                        <a:lnTo>
                          <a:pt x="9" y="40"/>
                        </a:lnTo>
                        <a:lnTo>
                          <a:pt x="9" y="40"/>
                        </a:lnTo>
                        <a:lnTo>
                          <a:pt x="9" y="40"/>
                        </a:lnTo>
                        <a:lnTo>
                          <a:pt x="9" y="40"/>
                        </a:lnTo>
                        <a:lnTo>
                          <a:pt x="9" y="40"/>
                        </a:lnTo>
                        <a:lnTo>
                          <a:pt x="9" y="41"/>
                        </a:lnTo>
                        <a:lnTo>
                          <a:pt x="9" y="41"/>
                        </a:lnTo>
                        <a:lnTo>
                          <a:pt x="9" y="41"/>
                        </a:lnTo>
                        <a:lnTo>
                          <a:pt x="9" y="41"/>
                        </a:lnTo>
                        <a:lnTo>
                          <a:pt x="9" y="41"/>
                        </a:lnTo>
                        <a:lnTo>
                          <a:pt x="9" y="41"/>
                        </a:lnTo>
                        <a:lnTo>
                          <a:pt x="9" y="43"/>
                        </a:lnTo>
                        <a:lnTo>
                          <a:pt x="9" y="43"/>
                        </a:lnTo>
                        <a:lnTo>
                          <a:pt x="9" y="43"/>
                        </a:lnTo>
                        <a:lnTo>
                          <a:pt x="9" y="43"/>
                        </a:lnTo>
                        <a:lnTo>
                          <a:pt x="9" y="43"/>
                        </a:lnTo>
                        <a:lnTo>
                          <a:pt x="9" y="43"/>
                        </a:lnTo>
                        <a:lnTo>
                          <a:pt x="9" y="44"/>
                        </a:lnTo>
                        <a:lnTo>
                          <a:pt x="9" y="44"/>
                        </a:lnTo>
                        <a:lnTo>
                          <a:pt x="9" y="44"/>
                        </a:lnTo>
                        <a:lnTo>
                          <a:pt x="9" y="44"/>
                        </a:lnTo>
                        <a:lnTo>
                          <a:pt x="9" y="44"/>
                        </a:lnTo>
                        <a:lnTo>
                          <a:pt x="9" y="44"/>
                        </a:lnTo>
                        <a:lnTo>
                          <a:pt x="9" y="44"/>
                        </a:lnTo>
                        <a:lnTo>
                          <a:pt x="9" y="45"/>
                        </a:lnTo>
                        <a:lnTo>
                          <a:pt x="9" y="45"/>
                        </a:lnTo>
                        <a:lnTo>
                          <a:pt x="9" y="45"/>
                        </a:lnTo>
                        <a:lnTo>
                          <a:pt x="9" y="45"/>
                        </a:lnTo>
                        <a:lnTo>
                          <a:pt x="10" y="45"/>
                        </a:lnTo>
                        <a:lnTo>
                          <a:pt x="10" y="45"/>
                        </a:lnTo>
                        <a:lnTo>
                          <a:pt x="10" y="46"/>
                        </a:lnTo>
                        <a:lnTo>
                          <a:pt x="10" y="46"/>
                        </a:lnTo>
                        <a:lnTo>
                          <a:pt x="10" y="46"/>
                        </a:lnTo>
                        <a:lnTo>
                          <a:pt x="10" y="46"/>
                        </a:lnTo>
                        <a:lnTo>
                          <a:pt x="10" y="46"/>
                        </a:lnTo>
                        <a:lnTo>
                          <a:pt x="10" y="46"/>
                        </a:lnTo>
                        <a:lnTo>
                          <a:pt x="10" y="47"/>
                        </a:lnTo>
                        <a:lnTo>
                          <a:pt x="10" y="47"/>
                        </a:lnTo>
                        <a:lnTo>
                          <a:pt x="10" y="47"/>
                        </a:lnTo>
                        <a:lnTo>
                          <a:pt x="10" y="47"/>
                        </a:lnTo>
                        <a:lnTo>
                          <a:pt x="10" y="47"/>
                        </a:lnTo>
                        <a:lnTo>
                          <a:pt x="10" y="47"/>
                        </a:lnTo>
                        <a:lnTo>
                          <a:pt x="10" y="47"/>
                        </a:lnTo>
                        <a:lnTo>
                          <a:pt x="10" y="48"/>
                        </a:lnTo>
                        <a:lnTo>
                          <a:pt x="10" y="48"/>
                        </a:lnTo>
                        <a:lnTo>
                          <a:pt x="10" y="48"/>
                        </a:lnTo>
                        <a:lnTo>
                          <a:pt x="10" y="48"/>
                        </a:lnTo>
                        <a:lnTo>
                          <a:pt x="12" y="48"/>
                        </a:lnTo>
                        <a:lnTo>
                          <a:pt x="12" y="48"/>
                        </a:lnTo>
                        <a:lnTo>
                          <a:pt x="12" y="48"/>
                        </a:lnTo>
                        <a:lnTo>
                          <a:pt x="12" y="49"/>
                        </a:lnTo>
                        <a:lnTo>
                          <a:pt x="12" y="49"/>
                        </a:lnTo>
                        <a:lnTo>
                          <a:pt x="12" y="49"/>
                        </a:lnTo>
                        <a:lnTo>
                          <a:pt x="12" y="49"/>
                        </a:lnTo>
                        <a:lnTo>
                          <a:pt x="12" y="49"/>
                        </a:lnTo>
                        <a:lnTo>
                          <a:pt x="12" y="49"/>
                        </a:lnTo>
                        <a:lnTo>
                          <a:pt x="12" y="49"/>
                        </a:lnTo>
                        <a:lnTo>
                          <a:pt x="12" y="50"/>
                        </a:lnTo>
                        <a:lnTo>
                          <a:pt x="12" y="50"/>
                        </a:lnTo>
                        <a:lnTo>
                          <a:pt x="12" y="50"/>
                        </a:lnTo>
                        <a:lnTo>
                          <a:pt x="12" y="50"/>
                        </a:lnTo>
                        <a:lnTo>
                          <a:pt x="12" y="50"/>
                        </a:lnTo>
                        <a:lnTo>
                          <a:pt x="13" y="50"/>
                        </a:lnTo>
                        <a:lnTo>
                          <a:pt x="13" y="50"/>
                        </a:lnTo>
                        <a:lnTo>
                          <a:pt x="13" y="52"/>
                        </a:lnTo>
                        <a:lnTo>
                          <a:pt x="13" y="52"/>
                        </a:lnTo>
                        <a:lnTo>
                          <a:pt x="13" y="52"/>
                        </a:lnTo>
                        <a:lnTo>
                          <a:pt x="13" y="52"/>
                        </a:lnTo>
                        <a:lnTo>
                          <a:pt x="13" y="52"/>
                        </a:lnTo>
                        <a:lnTo>
                          <a:pt x="13" y="52"/>
                        </a:lnTo>
                        <a:lnTo>
                          <a:pt x="13" y="52"/>
                        </a:lnTo>
                        <a:lnTo>
                          <a:pt x="13" y="53"/>
                        </a:lnTo>
                        <a:lnTo>
                          <a:pt x="13" y="53"/>
                        </a:lnTo>
                        <a:lnTo>
                          <a:pt x="13" y="53"/>
                        </a:lnTo>
                        <a:lnTo>
                          <a:pt x="13" y="53"/>
                        </a:lnTo>
                        <a:lnTo>
                          <a:pt x="14" y="53"/>
                        </a:lnTo>
                        <a:lnTo>
                          <a:pt x="14" y="53"/>
                        </a:lnTo>
                        <a:lnTo>
                          <a:pt x="14" y="53"/>
                        </a:lnTo>
                        <a:lnTo>
                          <a:pt x="14" y="54"/>
                        </a:lnTo>
                        <a:lnTo>
                          <a:pt x="14" y="54"/>
                        </a:lnTo>
                        <a:lnTo>
                          <a:pt x="14" y="54"/>
                        </a:lnTo>
                        <a:lnTo>
                          <a:pt x="14" y="54"/>
                        </a:lnTo>
                        <a:lnTo>
                          <a:pt x="14" y="54"/>
                        </a:lnTo>
                        <a:lnTo>
                          <a:pt x="14" y="54"/>
                        </a:lnTo>
                        <a:lnTo>
                          <a:pt x="14" y="54"/>
                        </a:lnTo>
                        <a:lnTo>
                          <a:pt x="14" y="54"/>
                        </a:lnTo>
                        <a:lnTo>
                          <a:pt x="15" y="55"/>
                        </a:lnTo>
                        <a:lnTo>
                          <a:pt x="15" y="55"/>
                        </a:lnTo>
                        <a:lnTo>
                          <a:pt x="15" y="55"/>
                        </a:lnTo>
                        <a:lnTo>
                          <a:pt x="15" y="55"/>
                        </a:lnTo>
                        <a:lnTo>
                          <a:pt x="15" y="55"/>
                        </a:lnTo>
                        <a:lnTo>
                          <a:pt x="15" y="55"/>
                        </a:lnTo>
                        <a:lnTo>
                          <a:pt x="15" y="55"/>
                        </a:lnTo>
                        <a:lnTo>
                          <a:pt x="15" y="55"/>
                        </a:lnTo>
                        <a:lnTo>
                          <a:pt x="15" y="56"/>
                        </a:lnTo>
                        <a:lnTo>
                          <a:pt x="15" y="56"/>
                        </a:lnTo>
                        <a:lnTo>
                          <a:pt x="16" y="56"/>
                        </a:lnTo>
                        <a:lnTo>
                          <a:pt x="16" y="56"/>
                        </a:lnTo>
                        <a:lnTo>
                          <a:pt x="16" y="56"/>
                        </a:lnTo>
                        <a:lnTo>
                          <a:pt x="16" y="56"/>
                        </a:lnTo>
                        <a:lnTo>
                          <a:pt x="16" y="56"/>
                        </a:lnTo>
                        <a:lnTo>
                          <a:pt x="16" y="56"/>
                        </a:lnTo>
                        <a:lnTo>
                          <a:pt x="16" y="57"/>
                        </a:lnTo>
                        <a:lnTo>
                          <a:pt x="16" y="57"/>
                        </a:lnTo>
                        <a:lnTo>
                          <a:pt x="16" y="57"/>
                        </a:lnTo>
                        <a:lnTo>
                          <a:pt x="16" y="57"/>
                        </a:lnTo>
                        <a:lnTo>
                          <a:pt x="17" y="57"/>
                        </a:lnTo>
                        <a:lnTo>
                          <a:pt x="17" y="57"/>
                        </a:lnTo>
                        <a:lnTo>
                          <a:pt x="17" y="57"/>
                        </a:lnTo>
                        <a:lnTo>
                          <a:pt x="17" y="57"/>
                        </a:lnTo>
                        <a:lnTo>
                          <a:pt x="17" y="57"/>
                        </a:lnTo>
                        <a:lnTo>
                          <a:pt x="17" y="58"/>
                        </a:lnTo>
                        <a:lnTo>
                          <a:pt x="17" y="58"/>
                        </a:lnTo>
                        <a:lnTo>
                          <a:pt x="17" y="58"/>
                        </a:lnTo>
                        <a:lnTo>
                          <a:pt x="17" y="58"/>
                        </a:lnTo>
                        <a:lnTo>
                          <a:pt x="18" y="58"/>
                        </a:lnTo>
                        <a:lnTo>
                          <a:pt x="18" y="58"/>
                        </a:lnTo>
                        <a:lnTo>
                          <a:pt x="18" y="58"/>
                        </a:lnTo>
                        <a:lnTo>
                          <a:pt x="18" y="58"/>
                        </a:lnTo>
                        <a:lnTo>
                          <a:pt x="18" y="58"/>
                        </a:lnTo>
                        <a:lnTo>
                          <a:pt x="18" y="59"/>
                        </a:lnTo>
                        <a:lnTo>
                          <a:pt x="18" y="59"/>
                        </a:lnTo>
                        <a:lnTo>
                          <a:pt x="18" y="59"/>
                        </a:lnTo>
                        <a:lnTo>
                          <a:pt x="19" y="59"/>
                        </a:lnTo>
                        <a:lnTo>
                          <a:pt x="19" y="59"/>
                        </a:lnTo>
                        <a:lnTo>
                          <a:pt x="19" y="59"/>
                        </a:lnTo>
                        <a:lnTo>
                          <a:pt x="19" y="59"/>
                        </a:lnTo>
                        <a:lnTo>
                          <a:pt x="19" y="59"/>
                        </a:lnTo>
                        <a:lnTo>
                          <a:pt x="19" y="59"/>
                        </a:lnTo>
                        <a:lnTo>
                          <a:pt x="19" y="59"/>
                        </a:lnTo>
                        <a:lnTo>
                          <a:pt x="19" y="61"/>
                        </a:lnTo>
                        <a:lnTo>
                          <a:pt x="19" y="61"/>
                        </a:lnTo>
                        <a:lnTo>
                          <a:pt x="21" y="61"/>
                        </a:lnTo>
                        <a:lnTo>
                          <a:pt x="21" y="61"/>
                        </a:lnTo>
                        <a:lnTo>
                          <a:pt x="21" y="61"/>
                        </a:lnTo>
                        <a:lnTo>
                          <a:pt x="21" y="61"/>
                        </a:lnTo>
                        <a:lnTo>
                          <a:pt x="21" y="61"/>
                        </a:lnTo>
                        <a:lnTo>
                          <a:pt x="21" y="61"/>
                        </a:lnTo>
                        <a:lnTo>
                          <a:pt x="21" y="61"/>
                        </a:lnTo>
                        <a:lnTo>
                          <a:pt x="22" y="61"/>
                        </a:lnTo>
                        <a:lnTo>
                          <a:pt x="22" y="62"/>
                        </a:lnTo>
                        <a:lnTo>
                          <a:pt x="22" y="62"/>
                        </a:lnTo>
                        <a:lnTo>
                          <a:pt x="22" y="62"/>
                        </a:lnTo>
                        <a:lnTo>
                          <a:pt x="22" y="62"/>
                        </a:lnTo>
                        <a:lnTo>
                          <a:pt x="22" y="62"/>
                        </a:lnTo>
                        <a:lnTo>
                          <a:pt x="22" y="62"/>
                        </a:lnTo>
                        <a:lnTo>
                          <a:pt x="22" y="62"/>
                        </a:lnTo>
                        <a:lnTo>
                          <a:pt x="23" y="62"/>
                        </a:lnTo>
                        <a:lnTo>
                          <a:pt x="23" y="62"/>
                        </a:lnTo>
                        <a:lnTo>
                          <a:pt x="23" y="62"/>
                        </a:lnTo>
                        <a:lnTo>
                          <a:pt x="23" y="62"/>
                        </a:lnTo>
                        <a:lnTo>
                          <a:pt x="23" y="63"/>
                        </a:lnTo>
                        <a:lnTo>
                          <a:pt x="23" y="63"/>
                        </a:lnTo>
                        <a:lnTo>
                          <a:pt x="23" y="63"/>
                        </a:lnTo>
                        <a:lnTo>
                          <a:pt x="24" y="63"/>
                        </a:lnTo>
                        <a:lnTo>
                          <a:pt x="24" y="63"/>
                        </a:lnTo>
                        <a:lnTo>
                          <a:pt x="24" y="63"/>
                        </a:lnTo>
                        <a:lnTo>
                          <a:pt x="24" y="63"/>
                        </a:lnTo>
                        <a:lnTo>
                          <a:pt x="24" y="63"/>
                        </a:lnTo>
                        <a:lnTo>
                          <a:pt x="24" y="63"/>
                        </a:lnTo>
                        <a:lnTo>
                          <a:pt x="24" y="63"/>
                        </a:lnTo>
                        <a:lnTo>
                          <a:pt x="24" y="63"/>
                        </a:lnTo>
                        <a:lnTo>
                          <a:pt x="25" y="63"/>
                        </a:lnTo>
                        <a:lnTo>
                          <a:pt x="25" y="63"/>
                        </a:lnTo>
                        <a:lnTo>
                          <a:pt x="25" y="64"/>
                        </a:lnTo>
                        <a:lnTo>
                          <a:pt x="25" y="64"/>
                        </a:lnTo>
                        <a:lnTo>
                          <a:pt x="25" y="64"/>
                        </a:lnTo>
                        <a:lnTo>
                          <a:pt x="25" y="64"/>
                        </a:lnTo>
                        <a:lnTo>
                          <a:pt x="25" y="64"/>
                        </a:lnTo>
                        <a:lnTo>
                          <a:pt x="26" y="64"/>
                        </a:lnTo>
                        <a:lnTo>
                          <a:pt x="26" y="64"/>
                        </a:lnTo>
                        <a:lnTo>
                          <a:pt x="26" y="64"/>
                        </a:lnTo>
                        <a:lnTo>
                          <a:pt x="26" y="64"/>
                        </a:lnTo>
                        <a:lnTo>
                          <a:pt x="26" y="64"/>
                        </a:lnTo>
                        <a:lnTo>
                          <a:pt x="26" y="64"/>
                        </a:lnTo>
                        <a:lnTo>
                          <a:pt x="26" y="64"/>
                        </a:lnTo>
                        <a:lnTo>
                          <a:pt x="27" y="64"/>
                        </a:lnTo>
                        <a:lnTo>
                          <a:pt x="27" y="64"/>
                        </a:lnTo>
                        <a:lnTo>
                          <a:pt x="27" y="64"/>
                        </a:lnTo>
                        <a:lnTo>
                          <a:pt x="27" y="65"/>
                        </a:lnTo>
                        <a:lnTo>
                          <a:pt x="27" y="65"/>
                        </a:lnTo>
                        <a:lnTo>
                          <a:pt x="27" y="65"/>
                        </a:lnTo>
                        <a:lnTo>
                          <a:pt x="28" y="65"/>
                        </a:lnTo>
                        <a:lnTo>
                          <a:pt x="28" y="65"/>
                        </a:lnTo>
                        <a:lnTo>
                          <a:pt x="28" y="65"/>
                        </a:lnTo>
                        <a:lnTo>
                          <a:pt x="28" y="65"/>
                        </a:lnTo>
                        <a:lnTo>
                          <a:pt x="28" y="65"/>
                        </a:lnTo>
                        <a:lnTo>
                          <a:pt x="28" y="65"/>
                        </a:lnTo>
                        <a:lnTo>
                          <a:pt x="28" y="65"/>
                        </a:lnTo>
                        <a:lnTo>
                          <a:pt x="30" y="65"/>
                        </a:lnTo>
                        <a:lnTo>
                          <a:pt x="30" y="65"/>
                        </a:lnTo>
                        <a:lnTo>
                          <a:pt x="30" y="65"/>
                        </a:lnTo>
                        <a:lnTo>
                          <a:pt x="30" y="65"/>
                        </a:lnTo>
                        <a:lnTo>
                          <a:pt x="30" y="65"/>
                        </a:lnTo>
                        <a:lnTo>
                          <a:pt x="30" y="65"/>
                        </a:lnTo>
                        <a:lnTo>
                          <a:pt x="31" y="65"/>
                        </a:lnTo>
                        <a:lnTo>
                          <a:pt x="31" y="65"/>
                        </a:lnTo>
                        <a:lnTo>
                          <a:pt x="31" y="65"/>
                        </a:lnTo>
                        <a:lnTo>
                          <a:pt x="31" y="66"/>
                        </a:lnTo>
                        <a:lnTo>
                          <a:pt x="31" y="66"/>
                        </a:lnTo>
                        <a:lnTo>
                          <a:pt x="31" y="66"/>
                        </a:lnTo>
                        <a:lnTo>
                          <a:pt x="31" y="66"/>
                        </a:lnTo>
                        <a:lnTo>
                          <a:pt x="32" y="66"/>
                        </a:lnTo>
                        <a:lnTo>
                          <a:pt x="32" y="66"/>
                        </a:lnTo>
                        <a:lnTo>
                          <a:pt x="32" y="66"/>
                        </a:lnTo>
                        <a:lnTo>
                          <a:pt x="32" y="66"/>
                        </a:lnTo>
                        <a:lnTo>
                          <a:pt x="32" y="66"/>
                        </a:lnTo>
                        <a:lnTo>
                          <a:pt x="32" y="66"/>
                        </a:lnTo>
                        <a:lnTo>
                          <a:pt x="33" y="66"/>
                        </a:lnTo>
                        <a:lnTo>
                          <a:pt x="33" y="66"/>
                        </a:lnTo>
                        <a:lnTo>
                          <a:pt x="33" y="66"/>
                        </a:lnTo>
                        <a:lnTo>
                          <a:pt x="33" y="66"/>
                        </a:lnTo>
                        <a:lnTo>
                          <a:pt x="33" y="66"/>
                        </a:lnTo>
                        <a:lnTo>
                          <a:pt x="33" y="66"/>
                        </a:lnTo>
                        <a:lnTo>
                          <a:pt x="34" y="66"/>
                        </a:lnTo>
                        <a:lnTo>
                          <a:pt x="34" y="66"/>
                        </a:lnTo>
                        <a:lnTo>
                          <a:pt x="34" y="66"/>
                        </a:lnTo>
                        <a:lnTo>
                          <a:pt x="34" y="66"/>
                        </a:lnTo>
                        <a:lnTo>
                          <a:pt x="34" y="66"/>
                        </a:lnTo>
                        <a:lnTo>
                          <a:pt x="34" y="66"/>
                        </a:lnTo>
                        <a:lnTo>
                          <a:pt x="35" y="66"/>
                        </a:lnTo>
                        <a:lnTo>
                          <a:pt x="35" y="66"/>
                        </a:lnTo>
                        <a:lnTo>
                          <a:pt x="35" y="66"/>
                        </a:lnTo>
                        <a:lnTo>
                          <a:pt x="35" y="66"/>
                        </a:lnTo>
                        <a:lnTo>
                          <a:pt x="35" y="66"/>
                        </a:lnTo>
                        <a:lnTo>
                          <a:pt x="35" y="66"/>
                        </a:lnTo>
                        <a:lnTo>
                          <a:pt x="36" y="66"/>
                        </a:lnTo>
                        <a:lnTo>
                          <a:pt x="36" y="66"/>
                        </a:lnTo>
                        <a:lnTo>
                          <a:pt x="36" y="66"/>
                        </a:lnTo>
                        <a:lnTo>
                          <a:pt x="36" y="66"/>
                        </a:lnTo>
                        <a:lnTo>
                          <a:pt x="36" y="66"/>
                        </a:lnTo>
                        <a:lnTo>
                          <a:pt x="36" y="66"/>
                        </a:lnTo>
                        <a:lnTo>
                          <a:pt x="37" y="66"/>
                        </a:lnTo>
                        <a:lnTo>
                          <a:pt x="37" y="66"/>
                        </a:lnTo>
                        <a:lnTo>
                          <a:pt x="37" y="66"/>
                        </a:lnTo>
                        <a:lnTo>
                          <a:pt x="37" y="66"/>
                        </a:lnTo>
                        <a:lnTo>
                          <a:pt x="37" y="66"/>
                        </a:lnTo>
                        <a:lnTo>
                          <a:pt x="37" y="66"/>
                        </a:lnTo>
                        <a:lnTo>
                          <a:pt x="39" y="66"/>
                        </a:lnTo>
                        <a:lnTo>
                          <a:pt x="39" y="66"/>
                        </a:lnTo>
                        <a:lnTo>
                          <a:pt x="39" y="66"/>
                        </a:lnTo>
                        <a:lnTo>
                          <a:pt x="39" y="66"/>
                        </a:lnTo>
                        <a:close/>
                        <a:moveTo>
                          <a:pt x="76" y="37"/>
                        </a:moveTo>
                        <a:lnTo>
                          <a:pt x="76" y="37"/>
                        </a:lnTo>
                        <a:lnTo>
                          <a:pt x="76" y="37"/>
                        </a:lnTo>
                        <a:lnTo>
                          <a:pt x="76" y="38"/>
                        </a:lnTo>
                        <a:lnTo>
                          <a:pt x="76" y="38"/>
                        </a:lnTo>
                        <a:lnTo>
                          <a:pt x="76" y="38"/>
                        </a:lnTo>
                        <a:lnTo>
                          <a:pt x="76" y="38"/>
                        </a:lnTo>
                        <a:lnTo>
                          <a:pt x="76" y="39"/>
                        </a:lnTo>
                        <a:lnTo>
                          <a:pt x="76" y="39"/>
                        </a:lnTo>
                        <a:lnTo>
                          <a:pt x="76" y="39"/>
                        </a:lnTo>
                        <a:lnTo>
                          <a:pt x="76" y="39"/>
                        </a:lnTo>
                        <a:lnTo>
                          <a:pt x="76" y="39"/>
                        </a:lnTo>
                        <a:lnTo>
                          <a:pt x="76" y="40"/>
                        </a:lnTo>
                        <a:lnTo>
                          <a:pt x="76" y="40"/>
                        </a:lnTo>
                        <a:lnTo>
                          <a:pt x="76" y="40"/>
                        </a:lnTo>
                        <a:lnTo>
                          <a:pt x="76" y="40"/>
                        </a:lnTo>
                        <a:lnTo>
                          <a:pt x="76" y="40"/>
                        </a:lnTo>
                        <a:lnTo>
                          <a:pt x="76" y="41"/>
                        </a:lnTo>
                        <a:lnTo>
                          <a:pt x="76" y="41"/>
                        </a:lnTo>
                        <a:lnTo>
                          <a:pt x="76" y="41"/>
                        </a:lnTo>
                        <a:lnTo>
                          <a:pt x="76" y="41"/>
                        </a:lnTo>
                        <a:lnTo>
                          <a:pt x="76" y="43"/>
                        </a:lnTo>
                        <a:lnTo>
                          <a:pt x="76" y="43"/>
                        </a:lnTo>
                        <a:lnTo>
                          <a:pt x="76" y="43"/>
                        </a:lnTo>
                        <a:lnTo>
                          <a:pt x="76" y="43"/>
                        </a:lnTo>
                        <a:lnTo>
                          <a:pt x="76" y="43"/>
                        </a:lnTo>
                        <a:lnTo>
                          <a:pt x="76" y="44"/>
                        </a:lnTo>
                        <a:lnTo>
                          <a:pt x="76" y="44"/>
                        </a:lnTo>
                        <a:lnTo>
                          <a:pt x="76" y="44"/>
                        </a:lnTo>
                        <a:lnTo>
                          <a:pt x="76" y="44"/>
                        </a:lnTo>
                        <a:lnTo>
                          <a:pt x="76" y="44"/>
                        </a:lnTo>
                        <a:lnTo>
                          <a:pt x="76" y="45"/>
                        </a:lnTo>
                        <a:lnTo>
                          <a:pt x="76" y="45"/>
                        </a:lnTo>
                        <a:lnTo>
                          <a:pt x="76" y="45"/>
                        </a:lnTo>
                        <a:lnTo>
                          <a:pt x="75" y="45"/>
                        </a:lnTo>
                        <a:lnTo>
                          <a:pt x="75" y="45"/>
                        </a:lnTo>
                        <a:lnTo>
                          <a:pt x="75" y="46"/>
                        </a:lnTo>
                        <a:lnTo>
                          <a:pt x="75" y="46"/>
                        </a:lnTo>
                        <a:lnTo>
                          <a:pt x="75" y="46"/>
                        </a:lnTo>
                        <a:lnTo>
                          <a:pt x="75" y="46"/>
                        </a:lnTo>
                        <a:lnTo>
                          <a:pt x="75" y="46"/>
                        </a:lnTo>
                        <a:lnTo>
                          <a:pt x="75" y="47"/>
                        </a:lnTo>
                        <a:lnTo>
                          <a:pt x="75" y="47"/>
                        </a:lnTo>
                        <a:lnTo>
                          <a:pt x="75" y="47"/>
                        </a:lnTo>
                        <a:lnTo>
                          <a:pt x="75" y="47"/>
                        </a:lnTo>
                        <a:lnTo>
                          <a:pt x="75" y="47"/>
                        </a:lnTo>
                        <a:lnTo>
                          <a:pt x="75" y="48"/>
                        </a:lnTo>
                        <a:lnTo>
                          <a:pt x="75" y="48"/>
                        </a:lnTo>
                        <a:lnTo>
                          <a:pt x="75" y="48"/>
                        </a:lnTo>
                        <a:lnTo>
                          <a:pt x="75" y="48"/>
                        </a:lnTo>
                        <a:lnTo>
                          <a:pt x="75" y="48"/>
                        </a:lnTo>
                        <a:lnTo>
                          <a:pt x="75" y="49"/>
                        </a:lnTo>
                        <a:lnTo>
                          <a:pt x="75" y="49"/>
                        </a:lnTo>
                        <a:lnTo>
                          <a:pt x="73" y="49"/>
                        </a:lnTo>
                        <a:lnTo>
                          <a:pt x="73" y="49"/>
                        </a:lnTo>
                        <a:lnTo>
                          <a:pt x="73" y="49"/>
                        </a:lnTo>
                        <a:lnTo>
                          <a:pt x="73" y="50"/>
                        </a:lnTo>
                        <a:lnTo>
                          <a:pt x="73" y="50"/>
                        </a:lnTo>
                        <a:lnTo>
                          <a:pt x="73" y="50"/>
                        </a:lnTo>
                        <a:lnTo>
                          <a:pt x="73" y="50"/>
                        </a:lnTo>
                        <a:lnTo>
                          <a:pt x="73" y="50"/>
                        </a:lnTo>
                        <a:lnTo>
                          <a:pt x="73" y="50"/>
                        </a:lnTo>
                        <a:lnTo>
                          <a:pt x="73" y="52"/>
                        </a:lnTo>
                        <a:lnTo>
                          <a:pt x="73" y="52"/>
                        </a:lnTo>
                        <a:lnTo>
                          <a:pt x="73" y="52"/>
                        </a:lnTo>
                        <a:lnTo>
                          <a:pt x="73" y="52"/>
                        </a:lnTo>
                        <a:lnTo>
                          <a:pt x="72" y="52"/>
                        </a:lnTo>
                        <a:lnTo>
                          <a:pt x="72" y="53"/>
                        </a:lnTo>
                        <a:lnTo>
                          <a:pt x="72" y="53"/>
                        </a:lnTo>
                        <a:lnTo>
                          <a:pt x="72" y="53"/>
                        </a:lnTo>
                        <a:lnTo>
                          <a:pt x="72" y="53"/>
                        </a:lnTo>
                        <a:lnTo>
                          <a:pt x="72" y="53"/>
                        </a:lnTo>
                        <a:lnTo>
                          <a:pt x="72" y="54"/>
                        </a:lnTo>
                        <a:lnTo>
                          <a:pt x="72" y="54"/>
                        </a:lnTo>
                        <a:lnTo>
                          <a:pt x="72" y="54"/>
                        </a:lnTo>
                        <a:lnTo>
                          <a:pt x="72" y="54"/>
                        </a:lnTo>
                        <a:lnTo>
                          <a:pt x="72" y="54"/>
                        </a:lnTo>
                        <a:lnTo>
                          <a:pt x="72" y="54"/>
                        </a:lnTo>
                        <a:lnTo>
                          <a:pt x="71" y="55"/>
                        </a:lnTo>
                        <a:lnTo>
                          <a:pt x="71" y="55"/>
                        </a:lnTo>
                        <a:lnTo>
                          <a:pt x="71" y="55"/>
                        </a:lnTo>
                        <a:lnTo>
                          <a:pt x="71" y="55"/>
                        </a:lnTo>
                        <a:lnTo>
                          <a:pt x="71" y="55"/>
                        </a:lnTo>
                        <a:lnTo>
                          <a:pt x="71" y="56"/>
                        </a:lnTo>
                        <a:lnTo>
                          <a:pt x="71" y="56"/>
                        </a:lnTo>
                        <a:lnTo>
                          <a:pt x="71" y="56"/>
                        </a:lnTo>
                        <a:lnTo>
                          <a:pt x="71" y="56"/>
                        </a:lnTo>
                        <a:lnTo>
                          <a:pt x="71" y="56"/>
                        </a:lnTo>
                        <a:lnTo>
                          <a:pt x="70" y="56"/>
                        </a:lnTo>
                        <a:lnTo>
                          <a:pt x="70" y="57"/>
                        </a:lnTo>
                        <a:lnTo>
                          <a:pt x="70" y="57"/>
                        </a:lnTo>
                        <a:lnTo>
                          <a:pt x="70" y="57"/>
                        </a:lnTo>
                        <a:lnTo>
                          <a:pt x="70" y="57"/>
                        </a:lnTo>
                        <a:lnTo>
                          <a:pt x="70" y="57"/>
                        </a:lnTo>
                        <a:lnTo>
                          <a:pt x="70" y="57"/>
                        </a:lnTo>
                        <a:lnTo>
                          <a:pt x="70" y="58"/>
                        </a:lnTo>
                        <a:lnTo>
                          <a:pt x="70" y="58"/>
                        </a:lnTo>
                        <a:lnTo>
                          <a:pt x="69" y="58"/>
                        </a:lnTo>
                        <a:lnTo>
                          <a:pt x="69" y="58"/>
                        </a:lnTo>
                        <a:lnTo>
                          <a:pt x="69" y="58"/>
                        </a:lnTo>
                        <a:lnTo>
                          <a:pt x="69" y="58"/>
                        </a:lnTo>
                        <a:lnTo>
                          <a:pt x="69" y="59"/>
                        </a:lnTo>
                        <a:lnTo>
                          <a:pt x="69" y="59"/>
                        </a:lnTo>
                        <a:lnTo>
                          <a:pt x="69" y="59"/>
                        </a:lnTo>
                        <a:lnTo>
                          <a:pt x="69" y="59"/>
                        </a:lnTo>
                        <a:lnTo>
                          <a:pt x="69" y="59"/>
                        </a:lnTo>
                        <a:lnTo>
                          <a:pt x="68" y="59"/>
                        </a:lnTo>
                        <a:lnTo>
                          <a:pt x="68" y="61"/>
                        </a:lnTo>
                        <a:lnTo>
                          <a:pt x="68" y="61"/>
                        </a:lnTo>
                        <a:lnTo>
                          <a:pt x="68" y="61"/>
                        </a:lnTo>
                        <a:lnTo>
                          <a:pt x="68" y="61"/>
                        </a:lnTo>
                        <a:lnTo>
                          <a:pt x="68" y="61"/>
                        </a:lnTo>
                        <a:lnTo>
                          <a:pt x="68" y="61"/>
                        </a:lnTo>
                        <a:lnTo>
                          <a:pt x="67" y="61"/>
                        </a:lnTo>
                        <a:lnTo>
                          <a:pt x="67" y="62"/>
                        </a:lnTo>
                        <a:lnTo>
                          <a:pt x="67" y="62"/>
                        </a:lnTo>
                        <a:lnTo>
                          <a:pt x="67" y="62"/>
                        </a:lnTo>
                        <a:lnTo>
                          <a:pt x="67" y="62"/>
                        </a:lnTo>
                        <a:lnTo>
                          <a:pt x="67" y="62"/>
                        </a:lnTo>
                        <a:lnTo>
                          <a:pt x="67" y="62"/>
                        </a:lnTo>
                        <a:lnTo>
                          <a:pt x="67" y="63"/>
                        </a:lnTo>
                        <a:lnTo>
                          <a:pt x="66" y="63"/>
                        </a:lnTo>
                        <a:lnTo>
                          <a:pt x="66" y="63"/>
                        </a:lnTo>
                        <a:lnTo>
                          <a:pt x="66" y="63"/>
                        </a:lnTo>
                        <a:lnTo>
                          <a:pt x="66" y="63"/>
                        </a:lnTo>
                        <a:lnTo>
                          <a:pt x="66" y="63"/>
                        </a:lnTo>
                        <a:lnTo>
                          <a:pt x="66" y="63"/>
                        </a:lnTo>
                        <a:lnTo>
                          <a:pt x="66" y="64"/>
                        </a:lnTo>
                        <a:lnTo>
                          <a:pt x="64" y="64"/>
                        </a:lnTo>
                        <a:lnTo>
                          <a:pt x="64" y="64"/>
                        </a:lnTo>
                        <a:lnTo>
                          <a:pt x="64" y="64"/>
                        </a:lnTo>
                        <a:lnTo>
                          <a:pt x="64" y="64"/>
                        </a:lnTo>
                        <a:lnTo>
                          <a:pt x="64" y="64"/>
                        </a:lnTo>
                        <a:lnTo>
                          <a:pt x="64" y="64"/>
                        </a:lnTo>
                        <a:lnTo>
                          <a:pt x="64" y="65"/>
                        </a:lnTo>
                        <a:lnTo>
                          <a:pt x="63" y="65"/>
                        </a:lnTo>
                        <a:lnTo>
                          <a:pt x="63" y="65"/>
                        </a:lnTo>
                        <a:lnTo>
                          <a:pt x="63" y="65"/>
                        </a:lnTo>
                        <a:lnTo>
                          <a:pt x="63" y="65"/>
                        </a:lnTo>
                        <a:lnTo>
                          <a:pt x="63" y="65"/>
                        </a:lnTo>
                        <a:lnTo>
                          <a:pt x="63" y="65"/>
                        </a:lnTo>
                        <a:lnTo>
                          <a:pt x="63" y="65"/>
                        </a:lnTo>
                        <a:lnTo>
                          <a:pt x="62" y="66"/>
                        </a:lnTo>
                        <a:lnTo>
                          <a:pt x="62" y="66"/>
                        </a:lnTo>
                        <a:lnTo>
                          <a:pt x="62" y="66"/>
                        </a:lnTo>
                        <a:lnTo>
                          <a:pt x="62" y="66"/>
                        </a:lnTo>
                        <a:lnTo>
                          <a:pt x="62" y="66"/>
                        </a:lnTo>
                        <a:lnTo>
                          <a:pt x="62" y="66"/>
                        </a:lnTo>
                        <a:lnTo>
                          <a:pt x="61" y="66"/>
                        </a:lnTo>
                        <a:lnTo>
                          <a:pt x="61" y="66"/>
                        </a:lnTo>
                        <a:lnTo>
                          <a:pt x="61" y="67"/>
                        </a:lnTo>
                        <a:lnTo>
                          <a:pt x="61" y="67"/>
                        </a:lnTo>
                        <a:lnTo>
                          <a:pt x="61" y="67"/>
                        </a:lnTo>
                        <a:lnTo>
                          <a:pt x="61" y="67"/>
                        </a:lnTo>
                        <a:lnTo>
                          <a:pt x="61" y="67"/>
                        </a:lnTo>
                        <a:lnTo>
                          <a:pt x="60" y="67"/>
                        </a:lnTo>
                        <a:lnTo>
                          <a:pt x="60" y="67"/>
                        </a:lnTo>
                        <a:lnTo>
                          <a:pt x="60" y="67"/>
                        </a:lnTo>
                        <a:lnTo>
                          <a:pt x="60" y="68"/>
                        </a:lnTo>
                        <a:lnTo>
                          <a:pt x="60" y="68"/>
                        </a:lnTo>
                        <a:lnTo>
                          <a:pt x="60" y="68"/>
                        </a:lnTo>
                        <a:lnTo>
                          <a:pt x="59" y="68"/>
                        </a:lnTo>
                        <a:lnTo>
                          <a:pt x="59" y="68"/>
                        </a:lnTo>
                        <a:lnTo>
                          <a:pt x="59" y="68"/>
                        </a:lnTo>
                        <a:lnTo>
                          <a:pt x="59" y="68"/>
                        </a:lnTo>
                        <a:lnTo>
                          <a:pt x="59" y="68"/>
                        </a:lnTo>
                        <a:lnTo>
                          <a:pt x="59" y="68"/>
                        </a:lnTo>
                        <a:lnTo>
                          <a:pt x="58" y="70"/>
                        </a:lnTo>
                        <a:lnTo>
                          <a:pt x="58" y="70"/>
                        </a:lnTo>
                        <a:lnTo>
                          <a:pt x="58" y="70"/>
                        </a:lnTo>
                        <a:lnTo>
                          <a:pt x="58" y="70"/>
                        </a:lnTo>
                        <a:lnTo>
                          <a:pt x="58" y="70"/>
                        </a:lnTo>
                        <a:lnTo>
                          <a:pt x="57" y="70"/>
                        </a:lnTo>
                        <a:lnTo>
                          <a:pt x="57" y="70"/>
                        </a:lnTo>
                        <a:lnTo>
                          <a:pt x="57" y="70"/>
                        </a:lnTo>
                        <a:lnTo>
                          <a:pt x="57" y="70"/>
                        </a:lnTo>
                        <a:lnTo>
                          <a:pt x="57" y="70"/>
                        </a:lnTo>
                        <a:lnTo>
                          <a:pt x="57" y="71"/>
                        </a:lnTo>
                        <a:lnTo>
                          <a:pt x="55" y="71"/>
                        </a:lnTo>
                        <a:lnTo>
                          <a:pt x="55" y="71"/>
                        </a:lnTo>
                        <a:lnTo>
                          <a:pt x="55" y="71"/>
                        </a:lnTo>
                        <a:lnTo>
                          <a:pt x="55" y="71"/>
                        </a:lnTo>
                        <a:lnTo>
                          <a:pt x="55" y="71"/>
                        </a:lnTo>
                        <a:lnTo>
                          <a:pt x="55" y="71"/>
                        </a:lnTo>
                        <a:lnTo>
                          <a:pt x="54" y="71"/>
                        </a:lnTo>
                        <a:lnTo>
                          <a:pt x="54" y="71"/>
                        </a:lnTo>
                        <a:lnTo>
                          <a:pt x="54" y="71"/>
                        </a:lnTo>
                        <a:lnTo>
                          <a:pt x="54" y="71"/>
                        </a:lnTo>
                        <a:lnTo>
                          <a:pt x="54" y="72"/>
                        </a:lnTo>
                        <a:lnTo>
                          <a:pt x="53" y="72"/>
                        </a:lnTo>
                        <a:lnTo>
                          <a:pt x="53" y="72"/>
                        </a:lnTo>
                        <a:lnTo>
                          <a:pt x="53" y="72"/>
                        </a:lnTo>
                        <a:lnTo>
                          <a:pt x="53" y="72"/>
                        </a:lnTo>
                        <a:lnTo>
                          <a:pt x="53" y="72"/>
                        </a:lnTo>
                        <a:lnTo>
                          <a:pt x="52" y="72"/>
                        </a:lnTo>
                        <a:lnTo>
                          <a:pt x="52" y="72"/>
                        </a:lnTo>
                        <a:lnTo>
                          <a:pt x="52" y="72"/>
                        </a:lnTo>
                        <a:lnTo>
                          <a:pt x="52" y="72"/>
                        </a:lnTo>
                        <a:lnTo>
                          <a:pt x="52" y="72"/>
                        </a:lnTo>
                        <a:lnTo>
                          <a:pt x="52" y="72"/>
                        </a:lnTo>
                        <a:lnTo>
                          <a:pt x="51" y="72"/>
                        </a:lnTo>
                        <a:lnTo>
                          <a:pt x="51" y="73"/>
                        </a:lnTo>
                        <a:lnTo>
                          <a:pt x="51" y="73"/>
                        </a:lnTo>
                        <a:lnTo>
                          <a:pt x="51" y="73"/>
                        </a:lnTo>
                        <a:lnTo>
                          <a:pt x="51" y="73"/>
                        </a:lnTo>
                        <a:lnTo>
                          <a:pt x="50" y="73"/>
                        </a:lnTo>
                        <a:lnTo>
                          <a:pt x="50" y="73"/>
                        </a:lnTo>
                        <a:lnTo>
                          <a:pt x="50" y="73"/>
                        </a:lnTo>
                        <a:lnTo>
                          <a:pt x="50" y="73"/>
                        </a:lnTo>
                        <a:lnTo>
                          <a:pt x="50" y="73"/>
                        </a:lnTo>
                        <a:lnTo>
                          <a:pt x="49" y="73"/>
                        </a:lnTo>
                        <a:lnTo>
                          <a:pt x="49" y="73"/>
                        </a:lnTo>
                        <a:lnTo>
                          <a:pt x="49" y="73"/>
                        </a:lnTo>
                        <a:lnTo>
                          <a:pt x="49" y="73"/>
                        </a:lnTo>
                        <a:lnTo>
                          <a:pt x="49" y="73"/>
                        </a:lnTo>
                        <a:lnTo>
                          <a:pt x="48" y="73"/>
                        </a:lnTo>
                        <a:lnTo>
                          <a:pt x="48" y="73"/>
                        </a:lnTo>
                        <a:lnTo>
                          <a:pt x="48" y="73"/>
                        </a:lnTo>
                        <a:lnTo>
                          <a:pt x="48" y="74"/>
                        </a:lnTo>
                        <a:lnTo>
                          <a:pt x="48" y="74"/>
                        </a:lnTo>
                        <a:lnTo>
                          <a:pt x="46" y="74"/>
                        </a:lnTo>
                        <a:lnTo>
                          <a:pt x="46" y="74"/>
                        </a:lnTo>
                        <a:lnTo>
                          <a:pt x="46" y="74"/>
                        </a:lnTo>
                        <a:lnTo>
                          <a:pt x="46" y="74"/>
                        </a:lnTo>
                        <a:lnTo>
                          <a:pt x="46" y="74"/>
                        </a:lnTo>
                        <a:lnTo>
                          <a:pt x="45" y="74"/>
                        </a:lnTo>
                        <a:lnTo>
                          <a:pt x="45" y="74"/>
                        </a:lnTo>
                        <a:lnTo>
                          <a:pt x="45" y="74"/>
                        </a:lnTo>
                        <a:lnTo>
                          <a:pt x="45" y="74"/>
                        </a:lnTo>
                        <a:lnTo>
                          <a:pt x="45" y="74"/>
                        </a:lnTo>
                        <a:lnTo>
                          <a:pt x="44" y="74"/>
                        </a:lnTo>
                        <a:lnTo>
                          <a:pt x="44" y="74"/>
                        </a:lnTo>
                        <a:lnTo>
                          <a:pt x="44" y="74"/>
                        </a:lnTo>
                        <a:lnTo>
                          <a:pt x="44" y="74"/>
                        </a:lnTo>
                        <a:lnTo>
                          <a:pt x="44" y="74"/>
                        </a:lnTo>
                        <a:lnTo>
                          <a:pt x="43" y="74"/>
                        </a:lnTo>
                        <a:lnTo>
                          <a:pt x="43" y="74"/>
                        </a:lnTo>
                        <a:lnTo>
                          <a:pt x="43" y="74"/>
                        </a:lnTo>
                        <a:lnTo>
                          <a:pt x="43" y="74"/>
                        </a:lnTo>
                        <a:lnTo>
                          <a:pt x="42" y="74"/>
                        </a:lnTo>
                        <a:lnTo>
                          <a:pt x="42" y="74"/>
                        </a:lnTo>
                        <a:lnTo>
                          <a:pt x="42" y="74"/>
                        </a:lnTo>
                        <a:lnTo>
                          <a:pt x="42" y="74"/>
                        </a:lnTo>
                        <a:lnTo>
                          <a:pt x="42" y="74"/>
                        </a:lnTo>
                        <a:lnTo>
                          <a:pt x="41" y="74"/>
                        </a:lnTo>
                        <a:lnTo>
                          <a:pt x="41" y="74"/>
                        </a:lnTo>
                        <a:lnTo>
                          <a:pt x="41" y="74"/>
                        </a:lnTo>
                        <a:lnTo>
                          <a:pt x="41" y="74"/>
                        </a:lnTo>
                        <a:lnTo>
                          <a:pt x="41" y="74"/>
                        </a:lnTo>
                        <a:lnTo>
                          <a:pt x="40" y="74"/>
                        </a:lnTo>
                        <a:lnTo>
                          <a:pt x="40" y="74"/>
                        </a:lnTo>
                        <a:lnTo>
                          <a:pt x="40" y="74"/>
                        </a:lnTo>
                        <a:lnTo>
                          <a:pt x="40" y="74"/>
                        </a:lnTo>
                        <a:lnTo>
                          <a:pt x="40" y="74"/>
                        </a:lnTo>
                        <a:lnTo>
                          <a:pt x="39" y="74"/>
                        </a:lnTo>
                        <a:lnTo>
                          <a:pt x="39" y="74"/>
                        </a:lnTo>
                        <a:lnTo>
                          <a:pt x="39" y="74"/>
                        </a:lnTo>
                        <a:lnTo>
                          <a:pt x="39" y="74"/>
                        </a:lnTo>
                        <a:lnTo>
                          <a:pt x="37" y="74"/>
                        </a:lnTo>
                        <a:lnTo>
                          <a:pt x="37" y="74"/>
                        </a:lnTo>
                        <a:lnTo>
                          <a:pt x="37" y="74"/>
                        </a:lnTo>
                        <a:lnTo>
                          <a:pt x="37" y="74"/>
                        </a:lnTo>
                        <a:lnTo>
                          <a:pt x="37" y="74"/>
                        </a:lnTo>
                        <a:lnTo>
                          <a:pt x="36" y="74"/>
                        </a:lnTo>
                        <a:lnTo>
                          <a:pt x="36" y="74"/>
                        </a:lnTo>
                        <a:lnTo>
                          <a:pt x="36" y="74"/>
                        </a:lnTo>
                        <a:lnTo>
                          <a:pt x="36" y="74"/>
                        </a:lnTo>
                        <a:lnTo>
                          <a:pt x="36" y="74"/>
                        </a:lnTo>
                        <a:lnTo>
                          <a:pt x="35" y="74"/>
                        </a:lnTo>
                        <a:lnTo>
                          <a:pt x="35" y="74"/>
                        </a:lnTo>
                        <a:lnTo>
                          <a:pt x="35" y="74"/>
                        </a:lnTo>
                        <a:lnTo>
                          <a:pt x="35" y="74"/>
                        </a:lnTo>
                        <a:lnTo>
                          <a:pt x="34" y="74"/>
                        </a:lnTo>
                        <a:lnTo>
                          <a:pt x="34" y="74"/>
                        </a:lnTo>
                        <a:lnTo>
                          <a:pt x="34" y="74"/>
                        </a:lnTo>
                        <a:lnTo>
                          <a:pt x="34" y="74"/>
                        </a:lnTo>
                        <a:lnTo>
                          <a:pt x="34" y="74"/>
                        </a:lnTo>
                        <a:lnTo>
                          <a:pt x="33" y="74"/>
                        </a:lnTo>
                        <a:lnTo>
                          <a:pt x="33" y="74"/>
                        </a:lnTo>
                        <a:lnTo>
                          <a:pt x="33" y="74"/>
                        </a:lnTo>
                        <a:lnTo>
                          <a:pt x="33" y="74"/>
                        </a:lnTo>
                        <a:lnTo>
                          <a:pt x="33" y="74"/>
                        </a:lnTo>
                        <a:lnTo>
                          <a:pt x="32" y="74"/>
                        </a:lnTo>
                        <a:lnTo>
                          <a:pt x="32" y="74"/>
                        </a:lnTo>
                        <a:lnTo>
                          <a:pt x="32" y="74"/>
                        </a:lnTo>
                        <a:lnTo>
                          <a:pt x="32" y="74"/>
                        </a:lnTo>
                        <a:lnTo>
                          <a:pt x="32" y="74"/>
                        </a:lnTo>
                        <a:lnTo>
                          <a:pt x="31" y="74"/>
                        </a:lnTo>
                        <a:lnTo>
                          <a:pt x="31" y="74"/>
                        </a:lnTo>
                        <a:lnTo>
                          <a:pt x="31" y="74"/>
                        </a:lnTo>
                        <a:lnTo>
                          <a:pt x="31" y="74"/>
                        </a:lnTo>
                        <a:lnTo>
                          <a:pt x="31" y="74"/>
                        </a:lnTo>
                        <a:lnTo>
                          <a:pt x="30" y="74"/>
                        </a:lnTo>
                        <a:lnTo>
                          <a:pt x="30" y="74"/>
                        </a:lnTo>
                        <a:lnTo>
                          <a:pt x="30" y="74"/>
                        </a:lnTo>
                        <a:lnTo>
                          <a:pt x="30" y="73"/>
                        </a:lnTo>
                        <a:lnTo>
                          <a:pt x="30" y="73"/>
                        </a:lnTo>
                        <a:lnTo>
                          <a:pt x="28" y="73"/>
                        </a:lnTo>
                        <a:lnTo>
                          <a:pt x="28" y="73"/>
                        </a:lnTo>
                        <a:lnTo>
                          <a:pt x="28" y="73"/>
                        </a:lnTo>
                        <a:lnTo>
                          <a:pt x="28" y="73"/>
                        </a:lnTo>
                        <a:lnTo>
                          <a:pt x="28" y="73"/>
                        </a:lnTo>
                        <a:lnTo>
                          <a:pt x="27" y="73"/>
                        </a:lnTo>
                        <a:lnTo>
                          <a:pt x="27" y="73"/>
                        </a:lnTo>
                        <a:lnTo>
                          <a:pt x="27" y="73"/>
                        </a:lnTo>
                        <a:lnTo>
                          <a:pt x="27" y="73"/>
                        </a:lnTo>
                        <a:lnTo>
                          <a:pt x="27" y="73"/>
                        </a:lnTo>
                        <a:lnTo>
                          <a:pt x="26" y="73"/>
                        </a:lnTo>
                        <a:lnTo>
                          <a:pt x="26" y="73"/>
                        </a:lnTo>
                        <a:lnTo>
                          <a:pt x="26" y="73"/>
                        </a:lnTo>
                        <a:lnTo>
                          <a:pt x="26" y="73"/>
                        </a:lnTo>
                        <a:lnTo>
                          <a:pt x="26" y="73"/>
                        </a:lnTo>
                        <a:lnTo>
                          <a:pt x="25" y="72"/>
                        </a:lnTo>
                        <a:lnTo>
                          <a:pt x="25" y="72"/>
                        </a:lnTo>
                        <a:lnTo>
                          <a:pt x="25" y="72"/>
                        </a:lnTo>
                        <a:lnTo>
                          <a:pt x="25" y="72"/>
                        </a:lnTo>
                        <a:lnTo>
                          <a:pt x="25" y="72"/>
                        </a:lnTo>
                        <a:lnTo>
                          <a:pt x="24" y="72"/>
                        </a:lnTo>
                        <a:lnTo>
                          <a:pt x="24" y="72"/>
                        </a:lnTo>
                        <a:lnTo>
                          <a:pt x="24" y="72"/>
                        </a:lnTo>
                        <a:lnTo>
                          <a:pt x="24" y="72"/>
                        </a:lnTo>
                        <a:lnTo>
                          <a:pt x="24" y="72"/>
                        </a:lnTo>
                        <a:lnTo>
                          <a:pt x="24" y="72"/>
                        </a:lnTo>
                        <a:lnTo>
                          <a:pt x="23" y="72"/>
                        </a:lnTo>
                        <a:lnTo>
                          <a:pt x="23" y="72"/>
                        </a:lnTo>
                        <a:lnTo>
                          <a:pt x="23" y="71"/>
                        </a:lnTo>
                        <a:lnTo>
                          <a:pt x="23" y="71"/>
                        </a:lnTo>
                        <a:lnTo>
                          <a:pt x="23" y="71"/>
                        </a:lnTo>
                        <a:lnTo>
                          <a:pt x="22" y="71"/>
                        </a:lnTo>
                        <a:lnTo>
                          <a:pt x="22" y="71"/>
                        </a:lnTo>
                        <a:lnTo>
                          <a:pt x="22" y="71"/>
                        </a:lnTo>
                        <a:lnTo>
                          <a:pt x="22" y="71"/>
                        </a:lnTo>
                        <a:lnTo>
                          <a:pt x="22" y="71"/>
                        </a:lnTo>
                        <a:lnTo>
                          <a:pt x="22" y="71"/>
                        </a:lnTo>
                        <a:lnTo>
                          <a:pt x="21" y="71"/>
                        </a:lnTo>
                        <a:lnTo>
                          <a:pt x="21" y="71"/>
                        </a:lnTo>
                        <a:lnTo>
                          <a:pt x="21" y="70"/>
                        </a:lnTo>
                        <a:lnTo>
                          <a:pt x="21" y="70"/>
                        </a:lnTo>
                        <a:lnTo>
                          <a:pt x="21" y="70"/>
                        </a:lnTo>
                        <a:lnTo>
                          <a:pt x="19" y="70"/>
                        </a:lnTo>
                        <a:lnTo>
                          <a:pt x="19" y="70"/>
                        </a:lnTo>
                        <a:lnTo>
                          <a:pt x="19" y="70"/>
                        </a:lnTo>
                        <a:lnTo>
                          <a:pt x="19" y="70"/>
                        </a:lnTo>
                        <a:lnTo>
                          <a:pt x="19" y="70"/>
                        </a:lnTo>
                        <a:lnTo>
                          <a:pt x="19" y="70"/>
                        </a:lnTo>
                        <a:lnTo>
                          <a:pt x="18" y="70"/>
                        </a:lnTo>
                        <a:lnTo>
                          <a:pt x="18" y="68"/>
                        </a:lnTo>
                        <a:lnTo>
                          <a:pt x="18" y="68"/>
                        </a:lnTo>
                        <a:lnTo>
                          <a:pt x="18" y="68"/>
                        </a:lnTo>
                        <a:lnTo>
                          <a:pt x="18" y="68"/>
                        </a:lnTo>
                        <a:lnTo>
                          <a:pt x="18" y="68"/>
                        </a:lnTo>
                        <a:lnTo>
                          <a:pt x="17" y="68"/>
                        </a:lnTo>
                        <a:lnTo>
                          <a:pt x="17" y="68"/>
                        </a:lnTo>
                        <a:lnTo>
                          <a:pt x="17" y="68"/>
                        </a:lnTo>
                        <a:lnTo>
                          <a:pt x="17" y="68"/>
                        </a:lnTo>
                        <a:lnTo>
                          <a:pt x="17" y="67"/>
                        </a:lnTo>
                        <a:lnTo>
                          <a:pt x="17" y="67"/>
                        </a:lnTo>
                        <a:lnTo>
                          <a:pt x="16" y="67"/>
                        </a:lnTo>
                        <a:lnTo>
                          <a:pt x="16" y="67"/>
                        </a:lnTo>
                        <a:lnTo>
                          <a:pt x="16" y="67"/>
                        </a:lnTo>
                        <a:lnTo>
                          <a:pt x="16" y="67"/>
                        </a:lnTo>
                        <a:lnTo>
                          <a:pt x="16" y="67"/>
                        </a:lnTo>
                        <a:lnTo>
                          <a:pt x="16" y="67"/>
                        </a:lnTo>
                        <a:lnTo>
                          <a:pt x="15" y="66"/>
                        </a:lnTo>
                        <a:lnTo>
                          <a:pt x="15" y="66"/>
                        </a:lnTo>
                        <a:lnTo>
                          <a:pt x="15" y="66"/>
                        </a:lnTo>
                        <a:lnTo>
                          <a:pt x="15" y="66"/>
                        </a:lnTo>
                        <a:lnTo>
                          <a:pt x="15" y="66"/>
                        </a:lnTo>
                        <a:lnTo>
                          <a:pt x="15" y="66"/>
                        </a:lnTo>
                        <a:lnTo>
                          <a:pt x="14" y="66"/>
                        </a:lnTo>
                        <a:lnTo>
                          <a:pt x="14" y="66"/>
                        </a:lnTo>
                        <a:lnTo>
                          <a:pt x="14" y="65"/>
                        </a:lnTo>
                        <a:lnTo>
                          <a:pt x="14" y="65"/>
                        </a:lnTo>
                        <a:lnTo>
                          <a:pt x="14" y="65"/>
                        </a:lnTo>
                        <a:lnTo>
                          <a:pt x="14" y="65"/>
                        </a:lnTo>
                        <a:lnTo>
                          <a:pt x="14" y="65"/>
                        </a:lnTo>
                        <a:lnTo>
                          <a:pt x="13" y="65"/>
                        </a:lnTo>
                        <a:lnTo>
                          <a:pt x="13" y="65"/>
                        </a:lnTo>
                        <a:lnTo>
                          <a:pt x="13" y="65"/>
                        </a:lnTo>
                        <a:lnTo>
                          <a:pt x="13" y="64"/>
                        </a:lnTo>
                        <a:lnTo>
                          <a:pt x="13" y="64"/>
                        </a:lnTo>
                        <a:lnTo>
                          <a:pt x="13" y="64"/>
                        </a:lnTo>
                        <a:lnTo>
                          <a:pt x="13" y="64"/>
                        </a:lnTo>
                        <a:lnTo>
                          <a:pt x="12" y="64"/>
                        </a:lnTo>
                        <a:lnTo>
                          <a:pt x="12" y="64"/>
                        </a:lnTo>
                        <a:lnTo>
                          <a:pt x="12" y="64"/>
                        </a:lnTo>
                        <a:lnTo>
                          <a:pt x="12" y="63"/>
                        </a:lnTo>
                        <a:lnTo>
                          <a:pt x="12" y="63"/>
                        </a:lnTo>
                        <a:lnTo>
                          <a:pt x="12" y="63"/>
                        </a:lnTo>
                        <a:lnTo>
                          <a:pt x="12" y="63"/>
                        </a:lnTo>
                        <a:lnTo>
                          <a:pt x="10" y="63"/>
                        </a:lnTo>
                        <a:lnTo>
                          <a:pt x="10" y="63"/>
                        </a:lnTo>
                        <a:lnTo>
                          <a:pt x="10" y="63"/>
                        </a:lnTo>
                        <a:lnTo>
                          <a:pt x="10" y="62"/>
                        </a:lnTo>
                        <a:lnTo>
                          <a:pt x="10" y="62"/>
                        </a:lnTo>
                        <a:lnTo>
                          <a:pt x="10" y="62"/>
                        </a:lnTo>
                        <a:lnTo>
                          <a:pt x="10" y="62"/>
                        </a:lnTo>
                        <a:lnTo>
                          <a:pt x="10" y="62"/>
                        </a:lnTo>
                        <a:lnTo>
                          <a:pt x="9" y="62"/>
                        </a:lnTo>
                        <a:lnTo>
                          <a:pt x="9" y="61"/>
                        </a:lnTo>
                        <a:lnTo>
                          <a:pt x="9" y="61"/>
                        </a:lnTo>
                        <a:lnTo>
                          <a:pt x="9" y="61"/>
                        </a:lnTo>
                        <a:lnTo>
                          <a:pt x="9" y="61"/>
                        </a:lnTo>
                        <a:lnTo>
                          <a:pt x="9" y="61"/>
                        </a:lnTo>
                        <a:lnTo>
                          <a:pt x="9" y="61"/>
                        </a:lnTo>
                        <a:lnTo>
                          <a:pt x="8" y="61"/>
                        </a:lnTo>
                        <a:lnTo>
                          <a:pt x="8" y="59"/>
                        </a:lnTo>
                        <a:lnTo>
                          <a:pt x="8" y="59"/>
                        </a:lnTo>
                        <a:lnTo>
                          <a:pt x="8" y="59"/>
                        </a:lnTo>
                        <a:lnTo>
                          <a:pt x="8" y="59"/>
                        </a:lnTo>
                        <a:lnTo>
                          <a:pt x="8" y="59"/>
                        </a:lnTo>
                        <a:lnTo>
                          <a:pt x="8" y="59"/>
                        </a:lnTo>
                        <a:lnTo>
                          <a:pt x="8" y="58"/>
                        </a:lnTo>
                        <a:lnTo>
                          <a:pt x="8" y="58"/>
                        </a:lnTo>
                        <a:lnTo>
                          <a:pt x="7" y="58"/>
                        </a:lnTo>
                        <a:lnTo>
                          <a:pt x="7" y="58"/>
                        </a:lnTo>
                        <a:lnTo>
                          <a:pt x="7" y="58"/>
                        </a:lnTo>
                        <a:lnTo>
                          <a:pt x="7" y="58"/>
                        </a:lnTo>
                        <a:lnTo>
                          <a:pt x="7" y="57"/>
                        </a:lnTo>
                        <a:lnTo>
                          <a:pt x="7" y="57"/>
                        </a:lnTo>
                        <a:lnTo>
                          <a:pt x="7" y="57"/>
                        </a:lnTo>
                        <a:lnTo>
                          <a:pt x="7" y="57"/>
                        </a:lnTo>
                        <a:lnTo>
                          <a:pt x="7" y="57"/>
                        </a:lnTo>
                        <a:lnTo>
                          <a:pt x="6" y="57"/>
                        </a:lnTo>
                        <a:lnTo>
                          <a:pt x="6" y="56"/>
                        </a:lnTo>
                        <a:lnTo>
                          <a:pt x="6" y="56"/>
                        </a:lnTo>
                        <a:lnTo>
                          <a:pt x="6" y="56"/>
                        </a:lnTo>
                        <a:lnTo>
                          <a:pt x="6" y="56"/>
                        </a:lnTo>
                        <a:lnTo>
                          <a:pt x="6" y="56"/>
                        </a:lnTo>
                        <a:lnTo>
                          <a:pt x="6" y="56"/>
                        </a:lnTo>
                        <a:lnTo>
                          <a:pt x="6" y="55"/>
                        </a:lnTo>
                        <a:lnTo>
                          <a:pt x="6" y="55"/>
                        </a:lnTo>
                        <a:lnTo>
                          <a:pt x="6" y="55"/>
                        </a:lnTo>
                        <a:lnTo>
                          <a:pt x="5" y="55"/>
                        </a:lnTo>
                        <a:lnTo>
                          <a:pt x="5" y="55"/>
                        </a:lnTo>
                        <a:lnTo>
                          <a:pt x="5" y="54"/>
                        </a:lnTo>
                        <a:lnTo>
                          <a:pt x="5" y="54"/>
                        </a:lnTo>
                        <a:lnTo>
                          <a:pt x="5" y="54"/>
                        </a:lnTo>
                        <a:lnTo>
                          <a:pt x="5" y="54"/>
                        </a:lnTo>
                        <a:lnTo>
                          <a:pt x="5" y="54"/>
                        </a:lnTo>
                        <a:lnTo>
                          <a:pt x="5" y="54"/>
                        </a:lnTo>
                        <a:lnTo>
                          <a:pt x="5" y="53"/>
                        </a:lnTo>
                        <a:lnTo>
                          <a:pt x="5" y="53"/>
                        </a:lnTo>
                        <a:lnTo>
                          <a:pt x="5" y="53"/>
                        </a:lnTo>
                        <a:lnTo>
                          <a:pt x="4" y="53"/>
                        </a:lnTo>
                        <a:lnTo>
                          <a:pt x="4" y="53"/>
                        </a:lnTo>
                        <a:lnTo>
                          <a:pt x="4" y="52"/>
                        </a:lnTo>
                        <a:lnTo>
                          <a:pt x="4" y="52"/>
                        </a:lnTo>
                        <a:lnTo>
                          <a:pt x="4" y="52"/>
                        </a:lnTo>
                        <a:lnTo>
                          <a:pt x="4" y="52"/>
                        </a:lnTo>
                        <a:lnTo>
                          <a:pt x="4" y="52"/>
                        </a:lnTo>
                        <a:lnTo>
                          <a:pt x="4" y="50"/>
                        </a:lnTo>
                        <a:lnTo>
                          <a:pt x="4" y="50"/>
                        </a:lnTo>
                        <a:lnTo>
                          <a:pt x="4" y="50"/>
                        </a:lnTo>
                        <a:lnTo>
                          <a:pt x="4" y="50"/>
                        </a:lnTo>
                        <a:lnTo>
                          <a:pt x="4" y="50"/>
                        </a:lnTo>
                        <a:lnTo>
                          <a:pt x="4" y="50"/>
                        </a:lnTo>
                        <a:lnTo>
                          <a:pt x="3" y="49"/>
                        </a:lnTo>
                        <a:lnTo>
                          <a:pt x="3" y="49"/>
                        </a:lnTo>
                        <a:lnTo>
                          <a:pt x="3" y="49"/>
                        </a:lnTo>
                        <a:lnTo>
                          <a:pt x="3" y="49"/>
                        </a:lnTo>
                        <a:lnTo>
                          <a:pt x="3" y="49"/>
                        </a:lnTo>
                        <a:lnTo>
                          <a:pt x="3" y="48"/>
                        </a:lnTo>
                        <a:lnTo>
                          <a:pt x="3" y="48"/>
                        </a:lnTo>
                        <a:lnTo>
                          <a:pt x="3" y="48"/>
                        </a:lnTo>
                        <a:lnTo>
                          <a:pt x="3" y="48"/>
                        </a:lnTo>
                        <a:lnTo>
                          <a:pt x="3" y="48"/>
                        </a:lnTo>
                        <a:lnTo>
                          <a:pt x="3" y="47"/>
                        </a:lnTo>
                        <a:lnTo>
                          <a:pt x="3" y="47"/>
                        </a:lnTo>
                        <a:lnTo>
                          <a:pt x="3" y="47"/>
                        </a:lnTo>
                        <a:lnTo>
                          <a:pt x="3" y="47"/>
                        </a:lnTo>
                        <a:lnTo>
                          <a:pt x="3" y="47"/>
                        </a:lnTo>
                        <a:lnTo>
                          <a:pt x="3" y="46"/>
                        </a:lnTo>
                        <a:lnTo>
                          <a:pt x="1" y="46"/>
                        </a:lnTo>
                        <a:lnTo>
                          <a:pt x="1" y="46"/>
                        </a:lnTo>
                        <a:lnTo>
                          <a:pt x="1" y="46"/>
                        </a:lnTo>
                        <a:lnTo>
                          <a:pt x="1" y="46"/>
                        </a:lnTo>
                        <a:lnTo>
                          <a:pt x="1" y="45"/>
                        </a:lnTo>
                        <a:lnTo>
                          <a:pt x="1" y="45"/>
                        </a:lnTo>
                        <a:lnTo>
                          <a:pt x="1" y="45"/>
                        </a:lnTo>
                        <a:lnTo>
                          <a:pt x="1" y="45"/>
                        </a:lnTo>
                        <a:lnTo>
                          <a:pt x="1" y="45"/>
                        </a:lnTo>
                        <a:lnTo>
                          <a:pt x="1" y="44"/>
                        </a:lnTo>
                        <a:lnTo>
                          <a:pt x="1" y="44"/>
                        </a:lnTo>
                        <a:lnTo>
                          <a:pt x="1" y="44"/>
                        </a:lnTo>
                        <a:lnTo>
                          <a:pt x="1" y="44"/>
                        </a:lnTo>
                        <a:lnTo>
                          <a:pt x="1" y="44"/>
                        </a:lnTo>
                        <a:lnTo>
                          <a:pt x="1" y="43"/>
                        </a:lnTo>
                        <a:lnTo>
                          <a:pt x="1" y="43"/>
                        </a:lnTo>
                        <a:lnTo>
                          <a:pt x="1" y="43"/>
                        </a:lnTo>
                        <a:lnTo>
                          <a:pt x="1" y="43"/>
                        </a:lnTo>
                        <a:lnTo>
                          <a:pt x="1" y="43"/>
                        </a:lnTo>
                        <a:lnTo>
                          <a:pt x="1" y="41"/>
                        </a:lnTo>
                        <a:lnTo>
                          <a:pt x="1" y="41"/>
                        </a:lnTo>
                        <a:lnTo>
                          <a:pt x="1" y="41"/>
                        </a:lnTo>
                        <a:lnTo>
                          <a:pt x="1" y="41"/>
                        </a:lnTo>
                        <a:lnTo>
                          <a:pt x="1" y="40"/>
                        </a:lnTo>
                        <a:lnTo>
                          <a:pt x="1" y="40"/>
                        </a:lnTo>
                        <a:lnTo>
                          <a:pt x="1" y="40"/>
                        </a:lnTo>
                        <a:lnTo>
                          <a:pt x="1" y="40"/>
                        </a:lnTo>
                        <a:lnTo>
                          <a:pt x="1" y="40"/>
                        </a:lnTo>
                        <a:lnTo>
                          <a:pt x="1" y="39"/>
                        </a:lnTo>
                        <a:lnTo>
                          <a:pt x="1" y="39"/>
                        </a:lnTo>
                        <a:lnTo>
                          <a:pt x="1" y="39"/>
                        </a:lnTo>
                        <a:lnTo>
                          <a:pt x="1" y="39"/>
                        </a:lnTo>
                        <a:lnTo>
                          <a:pt x="0" y="39"/>
                        </a:lnTo>
                        <a:lnTo>
                          <a:pt x="0" y="38"/>
                        </a:lnTo>
                        <a:lnTo>
                          <a:pt x="0" y="38"/>
                        </a:lnTo>
                        <a:lnTo>
                          <a:pt x="0" y="38"/>
                        </a:lnTo>
                        <a:lnTo>
                          <a:pt x="0" y="38"/>
                        </a:lnTo>
                        <a:lnTo>
                          <a:pt x="0" y="37"/>
                        </a:lnTo>
                        <a:lnTo>
                          <a:pt x="0" y="37"/>
                        </a:lnTo>
                        <a:lnTo>
                          <a:pt x="0" y="37"/>
                        </a:lnTo>
                        <a:lnTo>
                          <a:pt x="0" y="37"/>
                        </a:lnTo>
                        <a:lnTo>
                          <a:pt x="0" y="37"/>
                        </a:lnTo>
                        <a:lnTo>
                          <a:pt x="0" y="36"/>
                        </a:lnTo>
                        <a:lnTo>
                          <a:pt x="0" y="36"/>
                        </a:lnTo>
                        <a:lnTo>
                          <a:pt x="0" y="36"/>
                        </a:lnTo>
                        <a:lnTo>
                          <a:pt x="0" y="36"/>
                        </a:lnTo>
                        <a:lnTo>
                          <a:pt x="0" y="36"/>
                        </a:lnTo>
                        <a:lnTo>
                          <a:pt x="1" y="35"/>
                        </a:lnTo>
                        <a:lnTo>
                          <a:pt x="1" y="35"/>
                        </a:lnTo>
                        <a:lnTo>
                          <a:pt x="1" y="35"/>
                        </a:lnTo>
                        <a:lnTo>
                          <a:pt x="1" y="35"/>
                        </a:lnTo>
                        <a:lnTo>
                          <a:pt x="1" y="34"/>
                        </a:lnTo>
                        <a:lnTo>
                          <a:pt x="1" y="34"/>
                        </a:lnTo>
                        <a:lnTo>
                          <a:pt x="1" y="34"/>
                        </a:lnTo>
                        <a:lnTo>
                          <a:pt x="1" y="34"/>
                        </a:lnTo>
                        <a:lnTo>
                          <a:pt x="1" y="34"/>
                        </a:lnTo>
                        <a:lnTo>
                          <a:pt x="1" y="32"/>
                        </a:lnTo>
                        <a:lnTo>
                          <a:pt x="1" y="32"/>
                        </a:lnTo>
                        <a:lnTo>
                          <a:pt x="1" y="32"/>
                        </a:lnTo>
                        <a:lnTo>
                          <a:pt x="1" y="32"/>
                        </a:lnTo>
                        <a:lnTo>
                          <a:pt x="1" y="32"/>
                        </a:lnTo>
                        <a:lnTo>
                          <a:pt x="1" y="31"/>
                        </a:lnTo>
                        <a:lnTo>
                          <a:pt x="1" y="31"/>
                        </a:lnTo>
                        <a:lnTo>
                          <a:pt x="1" y="31"/>
                        </a:lnTo>
                        <a:lnTo>
                          <a:pt x="1" y="31"/>
                        </a:lnTo>
                        <a:lnTo>
                          <a:pt x="1" y="31"/>
                        </a:lnTo>
                        <a:lnTo>
                          <a:pt x="1" y="30"/>
                        </a:lnTo>
                        <a:lnTo>
                          <a:pt x="1" y="30"/>
                        </a:lnTo>
                        <a:lnTo>
                          <a:pt x="1" y="30"/>
                        </a:lnTo>
                        <a:lnTo>
                          <a:pt x="1" y="30"/>
                        </a:lnTo>
                        <a:lnTo>
                          <a:pt x="1" y="30"/>
                        </a:lnTo>
                        <a:lnTo>
                          <a:pt x="1" y="29"/>
                        </a:lnTo>
                        <a:lnTo>
                          <a:pt x="1" y="29"/>
                        </a:lnTo>
                        <a:lnTo>
                          <a:pt x="1" y="29"/>
                        </a:lnTo>
                        <a:lnTo>
                          <a:pt x="1" y="29"/>
                        </a:lnTo>
                        <a:lnTo>
                          <a:pt x="1" y="29"/>
                        </a:lnTo>
                        <a:lnTo>
                          <a:pt x="1" y="28"/>
                        </a:lnTo>
                        <a:lnTo>
                          <a:pt x="1" y="28"/>
                        </a:lnTo>
                        <a:lnTo>
                          <a:pt x="1" y="28"/>
                        </a:lnTo>
                        <a:lnTo>
                          <a:pt x="3" y="28"/>
                        </a:lnTo>
                        <a:lnTo>
                          <a:pt x="3" y="28"/>
                        </a:lnTo>
                        <a:lnTo>
                          <a:pt x="3" y="27"/>
                        </a:lnTo>
                        <a:lnTo>
                          <a:pt x="3" y="27"/>
                        </a:lnTo>
                        <a:lnTo>
                          <a:pt x="3" y="27"/>
                        </a:lnTo>
                        <a:lnTo>
                          <a:pt x="3" y="27"/>
                        </a:lnTo>
                        <a:lnTo>
                          <a:pt x="3" y="27"/>
                        </a:lnTo>
                        <a:lnTo>
                          <a:pt x="3" y="26"/>
                        </a:lnTo>
                        <a:lnTo>
                          <a:pt x="3" y="26"/>
                        </a:lnTo>
                        <a:lnTo>
                          <a:pt x="3" y="26"/>
                        </a:lnTo>
                        <a:lnTo>
                          <a:pt x="3" y="26"/>
                        </a:lnTo>
                        <a:lnTo>
                          <a:pt x="3" y="26"/>
                        </a:lnTo>
                        <a:lnTo>
                          <a:pt x="3" y="25"/>
                        </a:lnTo>
                        <a:lnTo>
                          <a:pt x="3" y="25"/>
                        </a:lnTo>
                        <a:lnTo>
                          <a:pt x="3" y="25"/>
                        </a:lnTo>
                        <a:lnTo>
                          <a:pt x="3" y="25"/>
                        </a:lnTo>
                        <a:lnTo>
                          <a:pt x="4" y="25"/>
                        </a:lnTo>
                        <a:lnTo>
                          <a:pt x="4" y="23"/>
                        </a:lnTo>
                        <a:lnTo>
                          <a:pt x="4" y="23"/>
                        </a:lnTo>
                        <a:lnTo>
                          <a:pt x="4" y="23"/>
                        </a:lnTo>
                        <a:lnTo>
                          <a:pt x="4" y="23"/>
                        </a:lnTo>
                        <a:lnTo>
                          <a:pt x="4" y="23"/>
                        </a:lnTo>
                        <a:lnTo>
                          <a:pt x="4" y="22"/>
                        </a:lnTo>
                        <a:lnTo>
                          <a:pt x="4" y="22"/>
                        </a:lnTo>
                        <a:lnTo>
                          <a:pt x="4" y="22"/>
                        </a:lnTo>
                        <a:lnTo>
                          <a:pt x="4" y="22"/>
                        </a:lnTo>
                        <a:lnTo>
                          <a:pt x="4" y="22"/>
                        </a:lnTo>
                        <a:lnTo>
                          <a:pt x="4" y="22"/>
                        </a:lnTo>
                        <a:lnTo>
                          <a:pt x="4" y="21"/>
                        </a:lnTo>
                        <a:lnTo>
                          <a:pt x="5" y="21"/>
                        </a:lnTo>
                        <a:lnTo>
                          <a:pt x="5" y="21"/>
                        </a:lnTo>
                        <a:lnTo>
                          <a:pt x="5" y="21"/>
                        </a:lnTo>
                        <a:lnTo>
                          <a:pt x="5" y="21"/>
                        </a:lnTo>
                        <a:lnTo>
                          <a:pt x="5" y="20"/>
                        </a:lnTo>
                        <a:lnTo>
                          <a:pt x="5" y="20"/>
                        </a:lnTo>
                        <a:lnTo>
                          <a:pt x="5" y="20"/>
                        </a:lnTo>
                        <a:lnTo>
                          <a:pt x="5" y="20"/>
                        </a:lnTo>
                        <a:lnTo>
                          <a:pt x="5" y="20"/>
                        </a:lnTo>
                        <a:lnTo>
                          <a:pt x="5" y="20"/>
                        </a:lnTo>
                        <a:lnTo>
                          <a:pt x="5" y="19"/>
                        </a:lnTo>
                        <a:lnTo>
                          <a:pt x="6" y="19"/>
                        </a:lnTo>
                        <a:lnTo>
                          <a:pt x="6" y="19"/>
                        </a:lnTo>
                        <a:lnTo>
                          <a:pt x="6" y="19"/>
                        </a:lnTo>
                        <a:lnTo>
                          <a:pt x="6" y="19"/>
                        </a:lnTo>
                        <a:lnTo>
                          <a:pt x="6" y="18"/>
                        </a:lnTo>
                        <a:lnTo>
                          <a:pt x="6" y="18"/>
                        </a:lnTo>
                        <a:lnTo>
                          <a:pt x="6" y="18"/>
                        </a:lnTo>
                        <a:lnTo>
                          <a:pt x="6" y="18"/>
                        </a:lnTo>
                        <a:lnTo>
                          <a:pt x="6" y="18"/>
                        </a:lnTo>
                        <a:lnTo>
                          <a:pt x="6" y="18"/>
                        </a:lnTo>
                        <a:lnTo>
                          <a:pt x="7" y="17"/>
                        </a:lnTo>
                        <a:lnTo>
                          <a:pt x="7" y="17"/>
                        </a:lnTo>
                        <a:lnTo>
                          <a:pt x="7" y="17"/>
                        </a:lnTo>
                        <a:lnTo>
                          <a:pt x="7" y="17"/>
                        </a:lnTo>
                        <a:lnTo>
                          <a:pt x="7" y="17"/>
                        </a:lnTo>
                        <a:lnTo>
                          <a:pt x="7" y="17"/>
                        </a:lnTo>
                        <a:lnTo>
                          <a:pt x="7" y="16"/>
                        </a:lnTo>
                        <a:lnTo>
                          <a:pt x="7" y="16"/>
                        </a:lnTo>
                        <a:lnTo>
                          <a:pt x="7" y="16"/>
                        </a:lnTo>
                        <a:lnTo>
                          <a:pt x="8" y="16"/>
                        </a:lnTo>
                        <a:lnTo>
                          <a:pt x="8" y="16"/>
                        </a:lnTo>
                        <a:lnTo>
                          <a:pt x="8" y="16"/>
                        </a:lnTo>
                        <a:lnTo>
                          <a:pt x="8" y="14"/>
                        </a:lnTo>
                        <a:lnTo>
                          <a:pt x="8" y="14"/>
                        </a:lnTo>
                        <a:lnTo>
                          <a:pt x="8" y="14"/>
                        </a:lnTo>
                        <a:lnTo>
                          <a:pt x="8" y="14"/>
                        </a:lnTo>
                        <a:lnTo>
                          <a:pt x="8" y="14"/>
                        </a:lnTo>
                        <a:lnTo>
                          <a:pt x="8" y="14"/>
                        </a:lnTo>
                        <a:lnTo>
                          <a:pt x="9" y="13"/>
                        </a:lnTo>
                        <a:lnTo>
                          <a:pt x="9" y="13"/>
                        </a:lnTo>
                        <a:lnTo>
                          <a:pt x="9" y="13"/>
                        </a:lnTo>
                        <a:lnTo>
                          <a:pt x="9" y="13"/>
                        </a:lnTo>
                        <a:lnTo>
                          <a:pt x="9" y="13"/>
                        </a:lnTo>
                        <a:lnTo>
                          <a:pt x="9" y="13"/>
                        </a:lnTo>
                        <a:lnTo>
                          <a:pt x="9" y="13"/>
                        </a:lnTo>
                        <a:lnTo>
                          <a:pt x="10" y="12"/>
                        </a:lnTo>
                        <a:lnTo>
                          <a:pt x="10" y="12"/>
                        </a:lnTo>
                        <a:lnTo>
                          <a:pt x="10" y="12"/>
                        </a:lnTo>
                        <a:lnTo>
                          <a:pt x="10" y="12"/>
                        </a:lnTo>
                        <a:lnTo>
                          <a:pt x="10" y="12"/>
                        </a:lnTo>
                        <a:lnTo>
                          <a:pt x="10" y="12"/>
                        </a:lnTo>
                        <a:lnTo>
                          <a:pt x="10" y="11"/>
                        </a:lnTo>
                        <a:lnTo>
                          <a:pt x="10" y="11"/>
                        </a:lnTo>
                        <a:lnTo>
                          <a:pt x="12" y="11"/>
                        </a:lnTo>
                        <a:lnTo>
                          <a:pt x="12" y="11"/>
                        </a:lnTo>
                        <a:lnTo>
                          <a:pt x="12" y="11"/>
                        </a:lnTo>
                        <a:lnTo>
                          <a:pt x="12" y="11"/>
                        </a:lnTo>
                        <a:lnTo>
                          <a:pt x="12" y="11"/>
                        </a:lnTo>
                        <a:lnTo>
                          <a:pt x="12" y="10"/>
                        </a:lnTo>
                        <a:lnTo>
                          <a:pt x="12" y="10"/>
                        </a:lnTo>
                        <a:lnTo>
                          <a:pt x="13" y="10"/>
                        </a:lnTo>
                        <a:lnTo>
                          <a:pt x="13" y="10"/>
                        </a:lnTo>
                        <a:lnTo>
                          <a:pt x="13" y="10"/>
                        </a:lnTo>
                        <a:lnTo>
                          <a:pt x="13" y="10"/>
                        </a:lnTo>
                        <a:lnTo>
                          <a:pt x="13" y="10"/>
                        </a:lnTo>
                        <a:lnTo>
                          <a:pt x="13" y="9"/>
                        </a:lnTo>
                        <a:lnTo>
                          <a:pt x="13" y="9"/>
                        </a:lnTo>
                        <a:lnTo>
                          <a:pt x="14" y="9"/>
                        </a:lnTo>
                        <a:lnTo>
                          <a:pt x="14" y="9"/>
                        </a:lnTo>
                        <a:lnTo>
                          <a:pt x="14" y="9"/>
                        </a:lnTo>
                        <a:lnTo>
                          <a:pt x="14" y="9"/>
                        </a:lnTo>
                        <a:lnTo>
                          <a:pt x="14" y="9"/>
                        </a:lnTo>
                        <a:lnTo>
                          <a:pt x="14" y="9"/>
                        </a:lnTo>
                        <a:lnTo>
                          <a:pt x="14" y="8"/>
                        </a:lnTo>
                        <a:lnTo>
                          <a:pt x="15" y="8"/>
                        </a:lnTo>
                        <a:lnTo>
                          <a:pt x="15" y="8"/>
                        </a:lnTo>
                        <a:lnTo>
                          <a:pt x="15" y="8"/>
                        </a:lnTo>
                        <a:lnTo>
                          <a:pt x="15" y="8"/>
                        </a:lnTo>
                        <a:lnTo>
                          <a:pt x="15" y="8"/>
                        </a:lnTo>
                        <a:lnTo>
                          <a:pt x="15" y="8"/>
                        </a:lnTo>
                        <a:lnTo>
                          <a:pt x="16" y="8"/>
                        </a:lnTo>
                        <a:lnTo>
                          <a:pt x="16" y="7"/>
                        </a:lnTo>
                        <a:lnTo>
                          <a:pt x="16" y="7"/>
                        </a:lnTo>
                        <a:lnTo>
                          <a:pt x="16" y="7"/>
                        </a:lnTo>
                        <a:lnTo>
                          <a:pt x="16" y="7"/>
                        </a:lnTo>
                        <a:lnTo>
                          <a:pt x="16" y="7"/>
                        </a:lnTo>
                        <a:lnTo>
                          <a:pt x="17" y="7"/>
                        </a:lnTo>
                        <a:lnTo>
                          <a:pt x="17" y="7"/>
                        </a:lnTo>
                        <a:lnTo>
                          <a:pt x="17" y="7"/>
                        </a:lnTo>
                        <a:lnTo>
                          <a:pt x="17" y="5"/>
                        </a:lnTo>
                        <a:lnTo>
                          <a:pt x="17" y="5"/>
                        </a:lnTo>
                        <a:lnTo>
                          <a:pt x="17" y="5"/>
                        </a:lnTo>
                        <a:lnTo>
                          <a:pt x="18" y="5"/>
                        </a:lnTo>
                        <a:lnTo>
                          <a:pt x="18" y="5"/>
                        </a:lnTo>
                        <a:lnTo>
                          <a:pt x="18" y="5"/>
                        </a:lnTo>
                        <a:lnTo>
                          <a:pt x="18" y="5"/>
                        </a:lnTo>
                        <a:lnTo>
                          <a:pt x="18" y="5"/>
                        </a:lnTo>
                        <a:lnTo>
                          <a:pt x="18" y="5"/>
                        </a:lnTo>
                        <a:lnTo>
                          <a:pt x="19" y="5"/>
                        </a:lnTo>
                        <a:lnTo>
                          <a:pt x="19" y="4"/>
                        </a:lnTo>
                        <a:lnTo>
                          <a:pt x="19" y="4"/>
                        </a:lnTo>
                        <a:lnTo>
                          <a:pt x="19" y="4"/>
                        </a:lnTo>
                        <a:lnTo>
                          <a:pt x="19" y="4"/>
                        </a:lnTo>
                        <a:lnTo>
                          <a:pt x="19" y="4"/>
                        </a:lnTo>
                        <a:lnTo>
                          <a:pt x="21" y="4"/>
                        </a:lnTo>
                        <a:lnTo>
                          <a:pt x="21" y="4"/>
                        </a:lnTo>
                        <a:lnTo>
                          <a:pt x="21" y="4"/>
                        </a:lnTo>
                        <a:lnTo>
                          <a:pt x="21" y="4"/>
                        </a:lnTo>
                        <a:lnTo>
                          <a:pt x="21" y="4"/>
                        </a:lnTo>
                        <a:lnTo>
                          <a:pt x="22" y="3"/>
                        </a:lnTo>
                        <a:lnTo>
                          <a:pt x="22" y="3"/>
                        </a:lnTo>
                        <a:lnTo>
                          <a:pt x="22" y="3"/>
                        </a:lnTo>
                        <a:lnTo>
                          <a:pt x="22" y="3"/>
                        </a:lnTo>
                        <a:lnTo>
                          <a:pt x="22" y="3"/>
                        </a:lnTo>
                        <a:lnTo>
                          <a:pt x="22" y="3"/>
                        </a:lnTo>
                        <a:lnTo>
                          <a:pt x="23" y="3"/>
                        </a:lnTo>
                        <a:lnTo>
                          <a:pt x="23" y="3"/>
                        </a:lnTo>
                        <a:lnTo>
                          <a:pt x="23" y="3"/>
                        </a:lnTo>
                        <a:lnTo>
                          <a:pt x="23" y="3"/>
                        </a:lnTo>
                        <a:lnTo>
                          <a:pt x="23" y="3"/>
                        </a:lnTo>
                        <a:lnTo>
                          <a:pt x="24" y="2"/>
                        </a:lnTo>
                        <a:lnTo>
                          <a:pt x="24" y="2"/>
                        </a:lnTo>
                        <a:lnTo>
                          <a:pt x="24" y="2"/>
                        </a:lnTo>
                        <a:lnTo>
                          <a:pt x="24" y="2"/>
                        </a:lnTo>
                        <a:lnTo>
                          <a:pt x="24" y="2"/>
                        </a:lnTo>
                        <a:lnTo>
                          <a:pt x="24" y="2"/>
                        </a:lnTo>
                        <a:lnTo>
                          <a:pt x="25" y="2"/>
                        </a:lnTo>
                        <a:lnTo>
                          <a:pt x="25" y="2"/>
                        </a:lnTo>
                        <a:lnTo>
                          <a:pt x="25" y="2"/>
                        </a:lnTo>
                        <a:lnTo>
                          <a:pt x="25" y="2"/>
                        </a:lnTo>
                        <a:lnTo>
                          <a:pt x="25" y="2"/>
                        </a:lnTo>
                        <a:lnTo>
                          <a:pt x="26" y="2"/>
                        </a:lnTo>
                        <a:lnTo>
                          <a:pt x="26" y="2"/>
                        </a:lnTo>
                        <a:lnTo>
                          <a:pt x="26" y="1"/>
                        </a:lnTo>
                        <a:lnTo>
                          <a:pt x="26" y="1"/>
                        </a:lnTo>
                        <a:lnTo>
                          <a:pt x="26" y="1"/>
                        </a:lnTo>
                        <a:lnTo>
                          <a:pt x="27" y="1"/>
                        </a:lnTo>
                        <a:lnTo>
                          <a:pt x="27" y="1"/>
                        </a:lnTo>
                        <a:lnTo>
                          <a:pt x="27" y="1"/>
                        </a:lnTo>
                        <a:lnTo>
                          <a:pt x="27" y="1"/>
                        </a:lnTo>
                        <a:lnTo>
                          <a:pt x="27" y="1"/>
                        </a:lnTo>
                        <a:lnTo>
                          <a:pt x="28" y="1"/>
                        </a:lnTo>
                        <a:lnTo>
                          <a:pt x="28" y="1"/>
                        </a:lnTo>
                        <a:lnTo>
                          <a:pt x="28" y="1"/>
                        </a:lnTo>
                        <a:lnTo>
                          <a:pt x="28" y="1"/>
                        </a:lnTo>
                        <a:lnTo>
                          <a:pt x="28" y="1"/>
                        </a:lnTo>
                        <a:lnTo>
                          <a:pt x="30" y="1"/>
                        </a:lnTo>
                        <a:lnTo>
                          <a:pt x="30" y="1"/>
                        </a:lnTo>
                        <a:lnTo>
                          <a:pt x="30" y="1"/>
                        </a:lnTo>
                        <a:lnTo>
                          <a:pt x="30" y="1"/>
                        </a:lnTo>
                        <a:lnTo>
                          <a:pt x="30" y="1"/>
                        </a:lnTo>
                        <a:lnTo>
                          <a:pt x="31" y="0"/>
                        </a:lnTo>
                        <a:lnTo>
                          <a:pt x="31" y="0"/>
                        </a:lnTo>
                        <a:lnTo>
                          <a:pt x="31" y="0"/>
                        </a:lnTo>
                        <a:lnTo>
                          <a:pt x="31" y="0"/>
                        </a:lnTo>
                        <a:lnTo>
                          <a:pt x="31" y="0"/>
                        </a:lnTo>
                        <a:lnTo>
                          <a:pt x="32" y="0"/>
                        </a:lnTo>
                        <a:lnTo>
                          <a:pt x="32" y="0"/>
                        </a:lnTo>
                        <a:lnTo>
                          <a:pt x="32" y="0"/>
                        </a:lnTo>
                        <a:lnTo>
                          <a:pt x="32" y="0"/>
                        </a:lnTo>
                        <a:lnTo>
                          <a:pt x="32" y="0"/>
                        </a:lnTo>
                        <a:lnTo>
                          <a:pt x="33" y="0"/>
                        </a:lnTo>
                        <a:lnTo>
                          <a:pt x="33" y="0"/>
                        </a:lnTo>
                        <a:lnTo>
                          <a:pt x="33" y="0"/>
                        </a:lnTo>
                        <a:lnTo>
                          <a:pt x="33" y="0"/>
                        </a:lnTo>
                        <a:lnTo>
                          <a:pt x="33" y="0"/>
                        </a:lnTo>
                        <a:lnTo>
                          <a:pt x="34" y="0"/>
                        </a:lnTo>
                        <a:lnTo>
                          <a:pt x="34" y="0"/>
                        </a:lnTo>
                        <a:lnTo>
                          <a:pt x="34" y="0"/>
                        </a:lnTo>
                        <a:lnTo>
                          <a:pt x="34" y="0"/>
                        </a:lnTo>
                        <a:lnTo>
                          <a:pt x="34" y="0"/>
                        </a:lnTo>
                        <a:lnTo>
                          <a:pt x="35" y="0"/>
                        </a:lnTo>
                        <a:lnTo>
                          <a:pt x="35" y="0"/>
                        </a:lnTo>
                        <a:lnTo>
                          <a:pt x="35" y="0"/>
                        </a:lnTo>
                        <a:lnTo>
                          <a:pt x="35" y="0"/>
                        </a:lnTo>
                        <a:lnTo>
                          <a:pt x="36" y="0"/>
                        </a:lnTo>
                        <a:lnTo>
                          <a:pt x="36" y="0"/>
                        </a:lnTo>
                        <a:lnTo>
                          <a:pt x="36" y="0"/>
                        </a:lnTo>
                        <a:lnTo>
                          <a:pt x="36" y="0"/>
                        </a:lnTo>
                        <a:lnTo>
                          <a:pt x="36" y="0"/>
                        </a:lnTo>
                        <a:lnTo>
                          <a:pt x="37" y="0"/>
                        </a:lnTo>
                        <a:lnTo>
                          <a:pt x="37" y="0"/>
                        </a:lnTo>
                        <a:lnTo>
                          <a:pt x="37" y="0"/>
                        </a:lnTo>
                        <a:lnTo>
                          <a:pt x="37" y="0"/>
                        </a:lnTo>
                        <a:lnTo>
                          <a:pt x="37" y="0"/>
                        </a:lnTo>
                        <a:lnTo>
                          <a:pt x="39" y="0"/>
                        </a:lnTo>
                        <a:lnTo>
                          <a:pt x="39" y="0"/>
                        </a:lnTo>
                        <a:lnTo>
                          <a:pt x="39" y="0"/>
                        </a:lnTo>
                        <a:lnTo>
                          <a:pt x="39" y="0"/>
                        </a:lnTo>
                        <a:lnTo>
                          <a:pt x="40" y="0"/>
                        </a:lnTo>
                        <a:lnTo>
                          <a:pt x="40" y="0"/>
                        </a:lnTo>
                        <a:lnTo>
                          <a:pt x="40" y="0"/>
                        </a:lnTo>
                        <a:lnTo>
                          <a:pt x="40" y="0"/>
                        </a:lnTo>
                        <a:lnTo>
                          <a:pt x="40" y="0"/>
                        </a:lnTo>
                        <a:lnTo>
                          <a:pt x="41" y="0"/>
                        </a:lnTo>
                        <a:lnTo>
                          <a:pt x="41" y="0"/>
                        </a:lnTo>
                        <a:lnTo>
                          <a:pt x="41" y="0"/>
                        </a:lnTo>
                        <a:lnTo>
                          <a:pt x="41" y="0"/>
                        </a:lnTo>
                        <a:lnTo>
                          <a:pt x="41" y="0"/>
                        </a:lnTo>
                        <a:lnTo>
                          <a:pt x="42" y="0"/>
                        </a:lnTo>
                        <a:lnTo>
                          <a:pt x="42" y="0"/>
                        </a:lnTo>
                        <a:lnTo>
                          <a:pt x="42" y="0"/>
                        </a:lnTo>
                        <a:lnTo>
                          <a:pt x="42" y="0"/>
                        </a:lnTo>
                        <a:lnTo>
                          <a:pt x="42" y="0"/>
                        </a:lnTo>
                        <a:lnTo>
                          <a:pt x="43" y="0"/>
                        </a:lnTo>
                        <a:lnTo>
                          <a:pt x="43" y="0"/>
                        </a:lnTo>
                        <a:lnTo>
                          <a:pt x="43" y="0"/>
                        </a:lnTo>
                        <a:lnTo>
                          <a:pt x="43" y="0"/>
                        </a:lnTo>
                        <a:lnTo>
                          <a:pt x="44" y="0"/>
                        </a:lnTo>
                        <a:lnTo>
                          <a:pt x="44" y="0"/>
                        </a:lnTo>
                        <a:lnTo>
                          <a:pt x="44" y="0"/>
                        </a:lnTo>
                        <a:lnTo>
                          <a:pt x="44" y="0"/>
                        </a:lnTo>
                        <a:lnTo>
                          <a:pt x="44" y="0"/>
                        </a:lnTo>
                        <a:lnTo>
                          <a:pt x="45" y="0"/>
                        </a:lnTo>
                        <a:lnTo>
                          <a:pt x="45" y="0"/>
                        </a:lnTo>
                        <a:lnTo>
                          <a:pt x="45" y="0"/>
                        </a:lnTo>
                        <a:lnTo>
                          <a:pt x="45" y="0"/>
                        </a:lnTo>
                        <a:lnTo>
                          <a:pt x="45" y="0"/>
                        </a:lnTo>
                        <a:lnTo>
                          <a:pt x="46" y="0"/>
                        </a:lnTo>
                        <a:lnTo>
                          <a:pt x="46" y="0"/>
                        </a:lnTo>
                        <a:lnTo>
                          <a:pt x="46" y="0"/>
                        </a:lnTo>
                        <a:lnTo>
                          <a:pt x="46" y="0"/>
                        </a:lnTo>
                        <a:lnTo>
                          <a:pt x="46" y="1"/>
                        </a:lnTo>
                        <a:lnTo>
                          <a:pt x="48" y="1"/>
                        </a:lnTo>
                        <a:lnTo>
                          <a:pt x="48" y="1"/>
                        </a:lnTo>
                        <a:lnTo>
                          <a:pt x="48" y="1"/>
                        </a:lnTo>
                        <a:lnTo>
                          <a:pt x="48" y="1"/>
                        </a:lnTo>
                        <a:lnTo>
                          <a:pt x="48" y="1"/>
                        </a:lnTo>
                        <a:lnTo>
                          <a:pt x="49" y="1"/>
                        </a:lnTo>
                        <a:lnTo>
                          <a:pt x="49" y="1"/>
                        </a:lnTo>
                        <a:lnTo>
                          <a:pt x="49" y="1"/>
                        </a:lnTo>
                        <a:lnTo>
                          <a:pt x="49" y="1"/>
                        </a:lnTo>
                        <a:lnTo>
                          <a:pt x="49" y="1"/>
                        </a:lnTo>
                        <a:lnTo>
                          <a:pt x="50" y="1"/>
                        </a:lnTo>
                        <a:lnTo>
                          <a:pt x="50" y="1"/>
                        </a:lnTo>
                        <a:lnTo>
                          <a:pt x="50" y="1"/>
                        </a:lnTo>
                        <a:lnTo>
                          <a:pt x="50" y="1"/>
                        </a:lnTo>
                        <a:lnTo>
                          <a:pt x="50" y="1"/>
                        </a:lnTo>
                        <a:lnTo>
                          <a:pt x="51" y="1"/>
                        </a:lnTo>
                        <a:lnTo>
                          <a:pt x="51" y="1"/>
                        </a:lnTo>
                        <a:lnTo>
                          <a:pt x="51" y="2"/>
                        </a:lnTo>
                        <a:lnTo>
                          <a:pt x="51" y="2"/>
                        </a:lnTo>
                        <a:lnTo>
                          <a:pt x="51" y="2"/>
                        </a:lnTo>
                        <a:lnTo>
                          <a:pt x="52" y="2"/>
                        </a:lnTo>
                        <a:lnTo>
                          <a:pt x="52" y="2"/>
                        </a:lnTo>
                        <a:lnTo>
                          <a:pt x="52" y="2"/>
                        </a:lnTo>
                        <a:lnTo>
                          <a:pt x="52" y="2"/>
                        </a:lnTo>
                        <a:lnTo>
                          <a:pt x="52" y="2"/>
                        </a:lnTo>
                        <a:lnTo>
                          <a:pt x="52" y="2"/>
                        </a:lnTo>
                        <a:lnTo>
                          <a:pt x="53" y="2"/>
                        </a:lnTo>
                        <a:lnTo>
                          <a:pt x="53" y="2"/>
                        </a:lnTo>
                        <a:lnTo>
                          <a:pt x="53" y="2"/>
                        </a:lnTo>
                        <a:lnTo>
                          <a:pt x="53" y="2"/>
                        </a:lnTo>
                        <a:lnTo>
                          <a:pt x="53" y="3"/>
                        </a:lnTo>
                        <a:lnTo>
                          <a:pt x="54" y="3"/>
                        </a:lnTo>
                        <a:lnTo>
                          <a:pt x="54" y="3"/>
                        </a:lnTo>
                        <a:lnTo>
                          <a:pt x="54" y="3"/>
                        </a:lnTo>
                        <a:lnTo>
                          <a:pt x="54" y="3"/>
                        </a:lnTo>
                        <a:lnTo>
                          <a:pt x="54" y="3"/>
                        </a:lnTo>
                        <a:lnTo>
                          <a:pt x="55" y="3"/>
                        </a:lnTo>
                        <a:lnTo>
                          <a:pt x="55" y="3"/>
                        </a:lnTo>
                        <a:lnTo>
                          <a:pt x="55" y="3"/>
                        </a:lnTo>
                        <a:lnTo>
                          <a:pt x="55" y="3"/>
                        </a:lnTo>
                        <a:lnTo>
                          <a:pt x="55" y="3"/>
                        </a:lnTo>
                        <a:lnTo>
                          <a:pt x="55" y="4"/>
                        </a:lnTo>
                        <a:lnTo>
                          <a:pt x="57" y="4"/>
                        </a:lnTo>
                        <a:lnTo>
                          <a:pt x="57" y="4"/>
                        </a:lnTo>
                        <a:lnTo>
                          <a:pt x="57" y="4"/>
                        </a:lnTo>
                        <a:lnTo>
                          <a:pt x="57" y="4"/>
                        </a:lnTo>
                        <a:lnTo>
                          <a:pt x="57" y="4"/>
                        </a:lnTo>
                        <a:lnTo>
                          <a:pt x="57" y="4"/>
                        </a:lnTo>
                        <a:lnTo>
                          <a:pt x="58" y="4"/>
                        </a:lnTo>
                        <a:lnTo>
                          <a:pt x="58" y="4"/>
                        </a:lnTo>
                        <a:lnTo>
                          <a:pt x="58" y="4"/>
                        </a:lnTo>
                        <a:lnTo>
                          <a:pt x="58" y="5"/>
                        </a:lnTo>
                        <a:lnTo>
                          <a:pt x="58" y="5"/>
                        </a:lnTo>
                        <a:lnTo>
                          <a:pt x="59" y="5"/>
                        </a:lnTo>
                        <a:lnTo>
                          <a:pt x="59" y="5"/>
                        </a:lnTo>
                        <a:lnTo>
                          <a:pt x="59" y="5"/>
                        </a:lnTo>
                        <a:lnTo>
                          <a:pt x="59" y="5"/>
                        </a:lnTo>
                        <a:lnTo>
                          <a:pt x="59" y="5"/>
                        </a:lnTo>
                        <a:lnTo>
                          <a:pt x="59" y="5"/>
                        </a:lnTo>
                        <a:lnTo>
                          <a:pt x="60" y="5"/>
                        </a:lnTo>
                        <a:lnTo>
                          <a:pt x="60" y="5"/>
                        </a:lnTo>
                        <a:lnTo>
                          <a:pt x="60" y="7"/>
                        </a:lnTo>
                        <a:lnTo>
                          <a:pt x="60" y="7"/>
                        </a:lnTo>
                        <a:lnTo>
                          <a:pt x="60" y="7"/>
                        </a:lnTo>
                        <a:lnTo>
                          <a:pt x="60" y="7"/>
                        </a:lnTo>
                        <a:lnTo>
                          <a:pt x="61" y="7"/>
                        </a:lnTo>
                        <a:lnTo>
                          <a:pt x="61" y="7"/>
                        </a:lnTo>
                        <a:lnTo>
                          <a:pt x="61" y="7"/>
                        </a:lnTo>
                        <a:lnTo>
                          <a:pt x="61" y="7"/>
                        </a:lnTo>
                        <a:lnTo>
                          <a:pt x="61" y="8"/>
                        </a:lnTo>
                        <a:lnTo>
                          <a:pt x="61" y="8"/>
                        </a:lnTo>
                        <a:lnTo>
                          <a:pt x="61" y="8"/>
                        </a:lnTo>
                        <a:lnTo>
                          <a:pt x="62" y="8"/>
                        </a:lnTo>
                        <a:lnTo>
                          <a:pt x="62" y="8"/>
                        </a:lnTo>
                        <a:lnTo>
                          <a:pt x="62" y="8"/>
                        </a:lnTo>
                        <a:lnTo>
                          <a:pt x="62" y="8"/>
                        </a:lnTo>
                        <a:lnTo>
                          <a:pt x="62" y="8"/>
                        </a:lnTo>
                        <a:lnTo>
                          <a:pt x="62" y="9"/>
                        </a:lnTo>
                        <a:lnTo>
                          <a:pt x="63" y="9"/>
                        </a:lnTo>
                        <a:lnTo>
                          <a:pt x="63" y="9"/>
                        </a:lnTo>
                        <a:lnTo>
                          <a:pt x="63" y="9"/>
                        </a:lnTo>
                        <a:lnTo>
                          <a:pt x="63" y="9"/>
                        </a:lnTo>
                        <a:lnTo>
                          <a:pt x="63" y="9"/>
                        </a:lnTo>
                        <a:lnTo>
                          <a:pt x="63" y="9"/>
                        </a:lnTo>
                        <a:lnTo>
                          <a:pt x="63" y="9"/>
                        </a:lnTo>
                        <a:lnTo>
                          <a:pt x="64" y="10"/>
                        </a:lnTo>
                        <a:lnTo>
                          <a:pt x="64" y="10"/>
                        </a:lnTo>
                        <a:lnTo>
                          <a:pt x="64" y="10"/>
                        </a:lnTo>
                        <a:lnTo>
                          <a:pt x="64" y="10"/>
                        </a:lnTo>
                        <a:lnTo>
                          <a:pt x="64" y="10"/>
                        </a:lnTo>
                        <a:lnTo>
                          <a:pt x="64" y="10"/>
                        </a:lnTo>
                        <a:lnTo>
                          <a:pt x="64" y="10"/>
                        </a:lnTo>
                        <a:lnTo>
                          <a:pt x="66" y="11"/>
                        </a:lnTo>
                        <a:lnTo>
                          <a:pt x="66" y="11"/>
                        </a:lnTo>
                        <a:lnTo>
                          <a:pt x="66" y="11"/>
                        </a:lnTo>
                        <a:lnTo>
                          <a:pt x="66" y="11"/>
                        </a:lnTo>
                        <a:lnTo>
                          <a:pt x="66" y="11"/>
                        </a:lnTo>
                        <a:lnTo>
                          <a:pt x="66" y="11"/>
                        </a:lnTo>
                        <a:lnTo>
                          <a:pt x="66" y="11"/>
                        </a:lnTo>
                        <a:lnTo>
                          <a:pt x="67" y="12"/>
                        </a:lnTo>
                        <a:lnTo>
                          <a:pt x="67" y="12"/>
                        </a:lnTo>
                        <a:lnTo>
                          <a:pt x="67" y="12"/>
                        </a:lnTo>
                        <a:lnTo>
                          <a:pt x="67" y="12"/>
                        </a:lnTo>
                        <a:lnTo>
                          <a:pt x="67" y="12"/>
                        </a:lnTo>
                        <a:lnTo>
                          <a:pt x="67" y="12"/>
                        </a:lnTo>
                        <a:lnTo>
                          <a:pt x="67" y="13"/>
                        </a:lnTo>
                        <a:lnTo>
                          <a:pt x="67" y="13"/>
                        </a:lnTo>
                        <a:lnTo>
                          <a:pt x="68" y="13"/>
                        </a:lnTo>
                        <a:lnTo>
                          <a:pt x="68" y="13"/>
                        </a:lnTo>
                        <a:lnTo>
                          <a:pt x="68" y="13"/>
                        </a:lnTo>
                        <a:lnTo>
                          <a:pt x="68" y="13"/>
                        </a:lnTo>
                        <a:lnTo>
                          <a:pt x="68" y="13"/>
                        </a:lnTo>
                        <a:lnTo>
                          <a:pt x="68" y="14"/>
                        </a:lnTo>
                        <a:lnTo>
                          <a:pt x="68" y="14"/>
                        </a:lnTo>
                        <a:lnTo>
                          <a:pt x="68" y="14"/>
                        </a:lnTo>
                        <a:lnTo>
                          <a:pt x="69" y="14"/>
                        </a:lnTo>
                        <a:lnTo>
                          <a:pt x="69" y="14"/>
                        </a:lnTo>
                        <a:lnTo>
                          <a:pt x="69" y="14"/>
                        </a:lnTo>
                        <a:lnTo>
                          <a:pt x="69" y="16"/>
                        </a:lnTo>
                        <a:lnTo>
                          <a:pt x="69" y="16"/>
                        </a:lnTo>
                        <a:lnTo>
                          <a:pt x="69" y="16"/>
                        </a:lnTo>
                        <a:lnTo>
                          <a:pt x="69" y="16"/>
                        </a:lnTo>
                        <a:lnTo>
                          <a:pt x="69" y="16"/>
                        </a:lnTo>
                        <a:lnTo>
                          <a:pt x="70" y="16"/>
                        </a:lnTo>
                        <a:lnTo>
                          <a:pt x="70" y="17"/>
                        </a:lnTo>
                        <a:lnTo>
                          <a:pt x="70" y="17"/>
                        </a:lnTo>
                        <a:lnTo>
                          <a:pt x="70" y="17"/>
                        </a:lnTo>
                        <a:lnTo>
                          <a:pt x="70" y="17"/>
                        </a:lnTo>
                        <a:lnTo>
                          <a:pt x="70" y="17"/>
                        </a:lnTo>
                        <a:lnTo>
                          <a:pt x="70" y="17"/>
                        </a:lnTo>
                        <a:lnTo>
                          <a:pt x="70" y="18"/>
                        </a:lnTo>
                        <a:lnTo>
                          <a:pt x="70" y="18"/>
                        </a:lnTo>
                        <a:lnTo>
                          <a:pt x="71" y="18"/>
                        </a:lnTo>
                        <a:lnTo>
                          <a:pt x="71" y="18"/>
                        </a:lnTo>
                        <a:lnTo>
                          <a:pt x="71" y="18"/>
                        </a:lnTo>
                        <a:lnTo>
                          <a:pt x="71" y="18"/>
                        </a:lnTo>
                        <a:lnTo>
                          <a:pt x="71" y="19"/>
                        </a:lnTo>
                        <a:lnTo>
                          <a:pt x="71" y="19"/>
                        </a:lnTo>
                        <a:lnTo>
                          <a:pt x="71" y="19"/>
                        </a:lnTo>
                        <a:lnTo>
                          <a:pt x="71" y="19"/>
                        </a:lnTo>
                        <a:lnTo>
                          <a:pt x="71" y="19"/>
                        </a:lnTo>
                        <a:lnTo>
                          <a:pt x="71" y="20"/>
                        </a:lnTo>
                        <a:lnTo>
                          <a:pt x="72" y="20"/>
                        </a:lnTo>
                        <a:lnTo>
                          <a:pt x="72" y="20"/>
                        </a:lnTo>
                        <a:lnTo>
                          <a:pt x="72" y="20"/>
                        </a:lnTo>
                        <a:lnTo>
                          <a:pt x="72" y="20"/>
                        </a:lnTo>
                        <a:lnTo>
                          <a:pt x="72" y="20"/>
                        </a:lnTo>
                        <a:lnTo>
                          <a:pt x="72" y="21"/>
                        </a:lnTo>
                        <a:lnTo>
                          <a:pt x="72" y="21"/>
                        </a:lnTo>
                        <a:lnTo>
                          <a:pt x="72" y="21"/>
                        </a:lnTo>
                        <a:lnTo>
                          <a:pt x="72" y="21"/>
                        </a:lnTo>
                        <a:lnTo>
                          <a:pt x="72" y="21"/>
                        </a:lnTo>
                        <a:lnTo>
                          <a:pt x="72" y="22"/>
                        </a:lnTo>
                        <a:lnTo>
                          <a:pt x="72" y="22"/>
                        </a:lnTo>
                        <a:lnTo>
                          <a:pt x="73" y="22"/>
                        </a:lnTo>
                        <a:lnTo>
                          <a:pt x="73" y="22"/>
                        </a:lnTo>
                        <a:lnTo>
                          <a:pt x="73" y="22"/>
                        </a:lnTo>
                        <a:lnTo>
                          <a:pt x="73" y="22"/>
                        </a:lnTo>
                        <a:lnTo>
                          <a:pt x="73" y="23"/>
                        </a:lnTo>
                        <a:lnTo>
                          <a:pt x="73" y="23"/>
                        </a:lnTo>
                        <a:lnTo>
                          <a:pt x="73" y="23"/>
                        </a:lnTo>
                        <a:lnTo>
                          <a:pt x="73" y="23"/>
                        </a:lnTo>
                        <a:lnTo>
                          <a:pt x="73" y="23"/>
                        </a:lnTo>
                        <a:lnTo>
                          <a:pt x="73" y="25"/>
                        </a:lnTo>
                        <a:lnTo>
                          <a:pt x="73" y="25"/>
                        </a:lnTo>
                        <a:lnTo>
                          <a:pt x="73" y="25"/>
                        </a:lnTo>
                        <a:lnTo>
                          <a:pt x="73" y="25"/>
                        </a:lnTo>
                        <a:lnTo>
                          <a:pt x="75" y="25"/>
                        </a:lnTo>
                        <a:lnTo>
                          <a:pt x="75" y="26"/>
                        </a:lnTo>
                        <a:lnTo>
                          <a:pt x="75" y="26"/>
                        </a:lnTo>
                        <a:lnTo>
                          <a:pt x="75" y="26"/>
                        </a:lnTo>
                        <a:lnTo>
                          <a:pt x="75" y="26"/>
                        </a:lnTo>
                        <a:lnTo>
                          <a:pt x="75" y="26"/>
                        </a:lnTo>
                        <a:lnTo>
                          <a:pt x="75" y="27"/>
                        </a:lnTo>
                        <a:lnTo>
                          <a:pt x="75" y="27"/>
                        </a:lnTo>
                        <a:lnTo>
                          <a:pt x="75" y="27"/>
                        </a:lnTo>
                        <a:lnTo>
                          <a:pt x="75" y="27"/>
                        </a:lnTo>
                        <a:lnTo>
                          <a:pt x="75" y="27"/>
                        </a:lnTo>
                        <a:lnTo>
                          <a:pt x="75" y="28"/>
                        </a:lnTo>
                        <a:lnTo>
                          <a:pt x="75" y="28"/>
                        </a:lnTo>
                        <a:lnTo>
                          <a:pt x="75" y="28"/>
                        </a:lnTo>
                        <a:lnTo>
                          <a:pt x="75" y="28"/>
                        </a:lnTo>
                        <a:lnTo>
                          <a:pt x="75" y="28"/>
                        </a:lnTo>
                        <a:lnTo>
                          <a:pt x="75" y="29"/>
                        </a:lnTo>
                        <a:lnTo>
                          <a:pt x="75" y="29"/>
                        </a:lnTo>
                        <a:lnTo>
                          <a:pt x="75" y="29"/>
                        </a:lnTo>
                        <a:lnTo>
                          <a:pt x="76" y="29"/>
                        </a:lnTo>
                        <a:lnTo>
                          <a:pt x="76" y="29"/>
                        </a:lnTo>
                        <a:lnTo>
                          <a:pt x="76" y="30"/>
                        </a:lnTo>
                        <a:lnTo>
                          <a:pt x="76" y="30"/>
                        </a:lnTo>
                        <a:lnTo>
                          <a:pt x="76" y="30"/>
                        </a:lnTo>
                        <a:lnTo>
                          <a:pt x="76" y="30"/>
                        </a:lnTo>
                        <a:lnTo>
                          <a:pt x="76" y="30"/>
                        </a:lnTo>
                        <a:lnTo>
                          <a:pt x="76" y="31"/>
                        </a:lnTo>
                        <a:lnTo>
                          <a:pt x="76" y="31"/>
                        </a:lnTo>
                        <a:lnTo>
                          <a:pt x="76" y="31"/>
                        </a:lnTo>
                        <a:lnTo>
                          <a:pt x="76" y="31"/>
                        </a:lnTo>
                        <a:lnTo>
                          <a:pt x="76" y="31"/>
                        </a:lnTo>
                        <a:lnTo>
                          <a:pt x="76" y="32"/>
                        </a:lnTo>
                        <a:lnTo>
                          <a:pt x="76" y="32"/>
                        </a:lnTo>
                        <a:lnTo>
                          <a:pt x="76" y="32"/>
                        </a:lnTo>
                        <a:lnTo>
                          <a:pt x="76" y="32"/>
                        </a:lnTo>
                        <a:lnTo>
                          <a:pt x="76" y="32"/>
                        </a:lnTo>
                        <a:lnTo>
                          <a:pt x="76" y="34"/>
                        </a:lnTo>
                        <a:lnTo>
                          <a:pt x="76" y="34"/>
                        </a:lnTo>
                        <a:lnTo>
                          <a:pt x="76" y="34"/>
                        </a:lnTo>
                        <a:lnTo>
                          <a:pt x="76" y="34"/>
                        </a:lnTo>
                        <a:lnTo>
                          <a:pt x="76" y="34"/>
                        </a:lnTo>
                        <a:lnTo>
                          <a:pt x="76" y="35"/>
                        </a:lnTo>
                        <a:lnTo>
                          <a:pt x="76" y="35"/>
                        </a:lnTo>
                        <a:lnTo>
                          <a:pt x="76" y="35"/>
                        </a:lnTo>
                        <a:lnTo>
                          <a:pt x="76" y="35"/>
                        </a:lnTo>
                        <a:lnTo>
                          <a:pt x="76" y="36"/>
                        </a:lnTo>
                        <a:lnTo>
                          <a:pt x="76" y="36"/>
                        </a:lnTo>
                        <a:lnTo>
                          <a:pt x="76" y="36"/>
                        </a:lnTo>
                        <a:lnTo>
                          <a:pt x="76" y="36"/>
                        </a:lnTo>
                        <a:lnTo>
                          <a:pt x="76" y="36"/>
                        </a:lnTo>
                        <a:lnTo>
                          <a:pt x="76" y="37"/>
                        </a:lnTo>
                        <a:lnTo>
                          <a:pt x="76" y="37"/>
                        </a:lnTo>
                        <a:lnTo>
                          <a:pt x="76" y="37"/>
                        </a:lnTo>
                        <a:lnTo>
                          <a:pt x="76" y="37"/>
                        </a:lnTo>
                        <a:close/>
                        <a:moveTo>
                          <a:pt x="78" y="41"/>
                        </a:moveTo>
                        <a:lnTo>
                          <a:pt x="78" y="34"/>
                        </a:lnTo>
                        <a:lnTo>
                          <a:pt x="94" y="34"/>
                        </a:lnTo>
                        <a:lnTo>
                          <a:pt x="94" y="41"/>
                        </a:lnTo>
                        <a:lnTo>
                          <a:pt x="78" y="41"/>
                        </a:lnTo>
                        <a:lnTo>
                          <a:pt x="78" y="41"/>
                        </a:lnTo>
                        <a:close/>
                        <a:moveTo>
                          <a:pt x="125" y="41"/>
                        </a:moveTo>
                        <a:lnTo>
                          <a:pt x="125" y="34"/>
                        </a:lnTo>
                        <a:lnTo>
                          <a:pt x="141" y="34"/>
                        </a:lnTo>
                        <a:lnTo>
                          <a:pt x="141" y="41"/>
                        </a:lnTo>
                        <a:lnTo>
                          <a:pt x="125" y="41"/>
                        </a:lnTo>
                        <a:lnTo>
                          <a:pt x="125" y="41"/>
                        </a:lnTo>
                        <a:close/>
                        <a:moveTo>
                          <a:pt x="173" y="41"/>
                        </a:moveTo>
                        <a:lnTo>
                          <a:pt x="173" y="34"/>
                        </a:lnTo>
                        <a:lnTo>
                          <a:pt x="188" y="34"/>
                        </a:lnTo>
                        <a:lnTo>
                          <a:pt x="188" y="41"/>
                        </a:lnTo>
                        <a:lnTo>
                          <a:pt x="173" y="41"/>
                        </a:lnTo>
                        <a:lnTo>
                          <a:pt x="173" y="41"/>
                        </a:lnTo>
                        <a:close/>
                        <a:moveTo>
                          <a:pt x="220" y="41"/>
                        </a:moveTo>
                        <a:lnTo>
                          <a:pt x="220" y="34"/>
                        </a:lnTo>
                        <a:lnTo>
                          <a:pt x="236" y="34"/>
                        </a:lnTo>
                        <a:lnTo>
                          <a:pt x="236" y="41"/>
                        </a:lnTo>
                        <a:lnTo>
                          <a:pt x="220" y="41"/>
                        </a:lnTo>
                        <a:lnTo>
                          <a:pt x="220" y="41"/>
                        </a:lnTo>
                        <a:close/>
                        <a:moveTo>
                          <a:pt x="267" y="41"/>
                        </a:moveTo>
                        <a:lnTo>
                          <a:pt x="267" y="34"/>
                        </a:lnTo>
                        <a:lnTo>
                          <a:pt x="283" y="34"/>
                        </a:lnTo>
                        <a:lnTo>
                          <a:pt x="283" y="41"/>
                        </a:lnTo>
                        <a:lnTo>
                          <a:pt x="267" y="41"/>
                        </a:lnTo>
                        <a:lnTo>
                          <a:pt x="267" y="41"/>
                        </a:lnTo>
                        <a:close/>
                        <a:moveTo>
                          <a:pt x="314" y="41"/>
                        </a:moveTo>
                        <a:lnTo>
                          <a:pt x="314" y="34"/>
                        </a:lnTo>
                        <a:lnTo>
                          <a:pt x="330" y="34"/>
                        </a:lnTo>
                        <a:lnTo>
                          <a:pt x="330" y="41"/>
                        </a:lnTo>
                        <a:lnTo>
                          <a:pt x="314" y="41"/>
                        </a:lnTo>
                        <a:lnTo>
                          <a:pt x="314" y="41"/>
                        </a:lnTo>
                        <a:close/>
                        <a:moveTo>
                          <a:pt x="362" y="41"/>
                        </a:moveTo>
                        <a:lnTo>
                          <a:pt x="362" y="34"/>
                        </a:lnTo>
                        <a:lnTo>
                          <a:pt x="376" y="34"/>
                        </a:lnTo>
                        <a:lnTo>
                          <a:pt x="376" y="41"/>
                        </a:lnTo>
                        <a:lnTo>
                          <a:pt x="362" y="41"/>
                        </a:lnTo>
                        <a:lnTo>
                          <a:pt x="362" y="41"/>
                        </a:lnTo>
                        <a:close/>
                        <a:moveTo>
                          <a:pt x="408" y="41"/>
                        </a:moveTo>
                        <a:lnTo>
                          <a:pt x="408" y="34"/>
                        </a:lnTo>
                        <a:lnTo>
                          <a:pt x="424" y="34"/>
                        </a:lnTo>
                        <a:lnTo>
                          <a:pt x="424" y="41"/>
                        </a:lnTo>
                        <a:lnTo>
                          <a:pt x="408" y="41"/>
                        </a:lnTo>
                        <a:lnTo>
                          <a:pt x="408" y="41"/>
                        </a:lnTo>
                        <a:close/>
                        <a:moveTo>
                          <a:pt x="455" y="41"/>
                        </a:moveTo>
                        <a:lnTo>
                          <a:pt x="455" y="34"/>
                        </a:lnTo>
                        <a:lnTo>
                          <a:pt x="471" y="34"/>
                        </a:lnTo>
                        <a:lnTo>
                          <a:pt x="471" y="41"/>
                        </a:lnTo>
                        <a:lnTo>
                          <a:pt x="455" y="41"/>
                        </a:lnTo>
                        <a:close/>
                      </a:path>
                    </a:pathLst>
                  </a:custGeom>
                  <a:solidFill>
                    <a:srgbClr val="8497B0"/>
                  </a:solidFill>
                  <a:ln>
                    <a:solidFill>
                      <a:schemeClr val="accent3">
                        <a:lumMod val="60000"/>
                        <a:lumOff val="4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entury Gothic" panose="020F03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" name="Freeform 84">
                    <a:extLst>
                      <a:ext uri="{FF2B5EF4-FFF2-40B4-BE49-F238E27FC236}">
                        <a16:creationId xmlns:a16="http://schemas.microsoft.com/office/drawing/2014/main" id="{AA8EB988-BD6F-484D-A54D-83015AE5E44E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8392201" y="3724704"/>
                    <a:ext cx="847725" cy="334962"/>
                  </a:xfrm>
                  <a:custGeom>
                    <a:avLst/>
                    <a:gdLst>
                      <a:gd name="T0" fmla="*/ 43 w 534"/>
                      <a:gd name="T1" fmla="*/ 203 h 211"/>
                      <a:gd name="T2" fmla="*/ 50 w 534"/>
                      <a:gd name="T3" fmla="*/ 201 h 211"/>
                      <a:gd name="T4" fmla="*/ 54 w 534"/>
                      <a:gd name="T5" fmla="*/ 197 h 211"/>
                      <a:gd name="T6" fmla="*/ 60 w 534"/>
                      <a:gd name="T7" fmla="*/ 194 h 211"/>
                      <a:gd name="T8" fmla="*/ 63 w 534"/>
                      <a:gd name="T9" fmla="*/ 190 h 211"/>
                      <a:gd name="T10" fmla="*/ 66 w 534"/>
                      <a:gd name="T11" fmla="*/ 184 h 211"/>
                      <a:gd name="T12" fmla="*/ 68 w 534"/>
                      <a:gd name="T13" fmla="*/ 178 h 211"/>
                      <a:gd name="T14" fmla="*/ 68 w 534"/>
                      <a:gd name="T15" fmla="*/ 171 h 211"/>
                      <a:gd name="T16" fmla="*/ 67 w 534"/>
                      <a:gd name="T17" fmla="*/ 165 h 211"/>
                      <a:gd name="T18" fmla="*/ 64 w 534"/>
                      <a:gd name="T19" fmla="*/ 159 h 211"/>
                      <a:gd name="T20" fmla="*/ 61 w 534"/>
                      <a:gd name="T21" fmla="*/ 155 h 211"/>
                      <a:gd name="T22" fmla="*/ 57 w 534"/>
                      <a:gd name="T23" fmla="*/ 150 h 211"/>
                      <a:gd name="T24" fmla="*/ 52 w 534"/>
                      <a:gd name="T25" fmla="*/ 147 h 211"/>
                      <a:gd name="T26" fmla="*/ 46 w 534"/>
                      <a:gd name="T27" fmla="*/ 144 h 211"/>
                      <a:gd name="T28" fmla="*/ 40 w 534"/>
                      <a:gd name="T29" fmla="*/ 143 h 211"/>
                      <a:gd name="T30" fmla="*/ 34 w 534"/>
                      <a:gd name="T31" fmla="*/ 144 h 211"/>
                      <a:gd name="T32" fmla="*/ 27 w 534"/>
                      <a:gd name="T33" fmla="*/ 146 h 211"/>
                      <a:gd name="T34" fmla="*/ 23 w 534"/>
                      <a:gd name="T35" fmla="*/ 148 h 211"/>
                      <a:gd name="T36" fmla="*/ 17 w 534"/>
                      <a:gd name="T37" fmla="*/ 152 h 211"/>
                      <a:gd name="T38" fmla="*/ 14 w 534"/>
                      <a:gd name="T39" fmla="*/ 157 h 211"/>
                      <a:gd name="T40" fmla="*/ 10 w 534"/>
                      <a:gd name="T41" fmla="*/ 162 h 211"/>
                      <a:gd name="T42" fmla="*/ 9 w 534"/>
                      <a:gd name="T43" fmla="*/ 168 h 211"/>
                      <a:gd name="T44" fmla="*/ 9 w 534"/>
                      <a:gd name="T45" fmla="*/ 175 h 211"/>
                      <a:gd name="T46" fmla="*/ 9 w 534"/>
                      <a:gd name="T47" fmla="*/ 181 h 211"/>
                      <a:gd name="T48" fmla="*/ 12 w 534"/>
                      <a:gd name="T49" fmla="*/ 186 h 211"/>
                      <a:gd name="T50" fmla="*/ 15 w 534"/>
                      <a:gd name="T51" fmla="*/ 192 h 211"/>
                      <a:gd name="T52" fmla="*/ 19 w 534"/>
                      <a:gd name="T53" fmla="*/ 196 h 211"/>
                      <a:gd name="T54" fmla="*/ 24 w 534"/>
                      <a:gd name="T55" fmla="*/ 200 h 211"/>
                      <a:gd name="T56" fmla="*/ 31 w 534"/>
                      <a:gd name="T57" fmla="*/ 202 h 211"/>
                      <a:gd name="T58" fmla="*/ 36 w 534"/>
                      <a:gd name="T59" fmla="*/ 203 h 211"/>
                      <a:gd name="T60" fmla="*/ 76 w 534"/>
                      <a:gd name="T61" fmla="*/ 178 h 211"/>
                      <a:gd name="T62" fmla="*/ 73 w 534"/>
                      <a:gd name="T63" fmla="*/ 186 h 211"/>
                      <a:gd name="T64" fmla="*/ 70 w 534"/>
                      <a:gd name="T65" fmla="*/ 193 h 211"/>
                      <a:gd name="T66" fmla="*/ 66 w 534"/>
                      <a:gd name="T67" fmla="*/ 199 h 211"/>
                      <a:gd name="T68" fmla="*/ 60 w 534"/>
                      <a:gd name="T69" fmla="*/ 204 h 211"/>
                      <a:gd name="T70" fmla="*/ 53 w 534"/>
                      <a:gd name="T71" fmla="*/ 208 h 211"/>
                      <a:gd name="T72" fmla="*/ 45 w 534"/>
                      <a:gd name="T73" fmla="*/ 210 h 211"/>
                      <a:gd name="T74" fmla="*/ 37 w 534"/>
                      <a:gd name="T75" fmla="*/ 211 h 211"/>
                      <a:gd name="T76" fmla="*/ 30 w 534"/>
                      <a:gd name="T77" fmla="*/ 210 h 211"/>
                      <a:gd name="T78" fmla="*/ 23 w 534"/>
                      <a:gd name="T79" fmla="*/ 208 h 211"/>
                      <a:gd name="T80" fmla="*/ 16 w 534"/>
                      <a:gd name="T81" fmla="*/ 203 h 211"/>
                      <a:gd name="T82" fmla="*/ 10 w 534"/>
                      <a:gd name="T83" fmla="*/ 199 h 211"/>
                      <a:gd name="T84" fmla="*/ 6 w 534"/>
                      <a:gd name="T85" fmla="*/ 192 h 211"/>
                      <a:gd name="T86" fmla="*/ 3 w 534"/>
                      <a:gd name="T87" fmla="*/ 185 h 211"/>
                      <a:gd name="T88" fmla="*/ 1 w 534"/>
                      <a:gd name="T89" fmla="*/ 177 h 211"/>
                      <a:gd name="T90" fmla="*/ 1 w 534"/>
                      <a:gd name="T91" fmla="*/ 168 h 211"/>
                      <a:gd name="T92" fmla="*/ 3 w 534"/>
                      <a:gd name="T93" fmla="*/ 161 h 211"/>
                      <a:gd name="T94" fmla="*/ 6 w 534"/>
                      <a:gd name="T95" fmla="*/ 153 h 211"/>
                      <a:gd name="T96" fmla="*/ 10 w 534"/>
                      <a:gd name="T97" fmla="*/ 148 h 211"/>
                      <a:gd name="T98" fmla="*/ 16 w 534"/>
                      <a:gd name="T99" fmla="*/ 142 h 211"/>
                      <a:gd name="T100" fmla="*/ 23 w 534"/>
                      <a:gd name="T101" fmla="*/ 139 h 211"/>
                      <a:gd name="T102" fmla="*/ 31 w 534"/>
                      <a:gd name="T103" fmla="*/ 137 h 211"/>
                      <a:gd name="T104" fmla="*/ 39 w 534"/>
                      <a:gd name="T105" fmla="*/ 135 h 211"/>
                      <a:gd name="T106" fmla="*/ 46 w 534"/>
                      <a:gd name="T107" fmla="*/ 137 h 211"/>
                      <a:gd name="T108" fmla="*/ 54 w 534"/>
                      <a:gd name="T109" fmla="*/ 139 h 211"/>
                      <a:gd name="T110" fmla="*/ 61 w 534"/>
                      <a:gd name="T111" fmla="*/ 143 h 211"/>
                      <a:gd name="T112" fmla="*/ 67 w 534"/>
                      <a:gd name="T113" fmla="*/ 148 h 211"/>
                      <a:gd name="T114" fmla="*/ 71 w 534"/>
                      <a:gd name="T115" fmla="*/ 155 h 211"/>
                      <a:gd name="T116" fmla="*/ 75 w 534"/>
                      <a:gd name="T117" fmla="*/ 161 h 211"/>
                      <a:gd name="T118" fmla="*/ 76 w 534"/>
                      <a:gd name="T119" fmla="*/ 169 h 211"/>
                      <a:gd name="T120" fmla="*/ 188 w 534"/>
                      <a:gd name="T121" fmla="*/ 177 h 211"/>
                      <a:gd name="T122" fmla="*/ 456 w 534"/>
                      <a:gd name="T123" fmla="*/ 169 h 2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534" h="211">
                        <a:moveTo>
                          <a:pt x="534" y="16"/>
                        </a:moveTo>
                        <a:lnTo>
                          <a:pt x="526" y="16"/>
                        </a:lnTo>
                        <a:lnTo>
                          <a:pt x="526" y="0"/>
                        </a:lnTo>
                        <a:lnTo>
                          <a:pt x="534" y="0"/>
                        </a:lnTo>
                        <a:lnTo>
                          <a:pt x="534" y="16"/>
                        </a:lnTo>
                        <a:lnTo>
                          <a:pt x="534" y="16"/>
                        </a:lnTo>
                        <a:close/>
                        <a:moveTo>
                          <a:pt x="39" y="203"/>
                        </a:moveTo>
                        <a:lnTo>
                          <a:pt x="39" y="203"/>
                        </a:lnTo>
                        <a:lnTo>
                          <a:pt x="39" y="203"/>
                        </a:lnTo>
                        <a:lnTo>
                          <a:pt x="39" y="203"/>
                        </a:lnTo>
                        <a:lnTo>
                          <a:pt x="40" y="203"/>
                        </a:lnTo>
                        <a:lnTo>
                          <a:pt x="40" y="203"/>
                        </a:lnTo>
                        <a:lnTo>
                          <a:pt x="40" y="203"/>
                        </a:lnTo>
                        <a:lnTo>
                          <a:pt x="40" y="203"/>
                        </a:lnTo>
                        <a:lnTo>
                          <a:pt x="40" y="203"/>
                        </a:lnTo>
                        <a:lnTo>
                          <a:pt x="40" y="203"/>
                        </a:lnTo>
                        <a:lnTo>
                          <a:pt x="41" y="203"/>
                        </a:lnTo>
                        <a:lnTo>
                          <a:pt x="41" y="203"/>
                        </a:lnTo>
                        <a:lnTo>
                          <a:pt x="41" y="203"/>
                        </a:lnTo>
                        <a:lnTo>
                          <a:pt x="41" y="203"/>
                        </a:lnTo>
                        <a:lnTo>
                          <a:pt x="41" y="203"/>
                        </a:lnTo>
                        <a:lnTo>
                          <a:pt x="41" y="203"/>
                        </a:lnTo>
                        <a:lnTo>
                          <a:pt x="42" y="203"/>
                        </a:lnTo>
                        <a:lnTo>
                          <a:pt x="42" y="203"/>
                        </a:lnTo>
                        <a:lnTo>
                          <a:pt x="42" y="203"/>
                        </a:lnTo>
                        <a:lnTo>
                          <a:pt x="42" y="203"/>
                        </a:lnTo>
                        <a:lnTo>
                          <a:pt x="42" y="203"/>
                        </a:lnTo>
                        <a:lnTo>
                          <a:pt x="42" y="203"/>
                        </a:lnTo>
                        <a:lnTo>
                          <a:pt x="43" y="203"/>
                        </a:lnTo>
                        <a:lnTo>
                          <a:pt x="43" y="203"/>
                        </a:lnTo>
                        <a:lnTo>
                          <a:pt x="43" y="203"/>
                        </a:lnTo>
                        <a:lnTo>
                          <a:pt x="43" y="203"/>
                        </a:lnTo>
                        <a:lnTo>
                          <a:pt x="43" y="203"/>
                        </a:lnTo>
                        <a:lnTo>
                          <a:pt x="43" y="203"/>
                        </a:lnTo>
                        <a:lnTo>
                          <a:pt x="44" y="202"/>
                        </a:lnTo>
                        <a:lnTo>
                          <a:pt x="44" y="202"/>
                        </a:lnTo>
                        <a:lnTo>
                          <a:pt x="44" y="202"/>
                        </a:lnTo>
                        <a:lnTo>
                          <a:pt x="44" y="202"/>
                        </a:lnTo>
                        <a:lnTo>
                          <a:pt x="44" y="202"/>
                        </a:lnTo>
                        <a:lnTo>
                          <a:pt x="44" y="202"/>
                        </a:lnTo>
                        <a:lnTo>
                          <a:pt x="45" y="202"/>
                        </a:lnTo>
                        <a:lnTo>
                          <a:pt x="45" y="202"/>
                        </a:lnTo>
                        <a:lnTo>
                          <a:pt x="45" y="202"/>
                        </a:lnTo>
                        <a:lnTo>
                          <a:pt x="45" y="202"/>
                        </a:lnTo>
                        <a:lnTo>
                          <a:pt x="45" y="202"/>
                        </a:lnTo>
                        <a:lnTo>
                          <a:pt x="45" y="202"/>
                        </a:lnTo>
                        <a:lnTo>
                          <a:pt x="45" y="202"/>
                        </a:lnTo>
                        <a:lnTo>
                          <a:pt x="46" y="202"/>
                        </a:lnTo>
                        <a:lnTo>
                          <a:pt x="46" y="202"/>
                        </a:lnTo>
                        <a:lnTo>
                          <a:pt x="46" y="202"/>
                        </a:lnTo>
                        <a:lnTo>
                          <a:pt x="46" y="202"/>
                        </a:lnTo>
                        <a:lnTo>
                          <a:pt x="46" y="202"/>
                        </a:lnTo>
                        <a:lnTo>
                          <a:pt x="46" y="202"/>
                        </a:lnTo>
                        <a:lnTo>
                          <a:pt x="48" y="202"/>
                        </a:lnTo>
                        <a:lnTo>
                          <a:pt x="48" y="202"/>
                        </a:lnTo>
                        <a:lnTo>
                          <a:pt x="48" y="202"/>
                        </a:lnTo>
                        <a:lnTo>
                          <a:pt x="48" y="202"/>
                        </a:lnTo>
                        <a:lnTo>
                          <a:pt x="48" y="202"/>
                        </a:lnTo>
                        <a:lnTo>
                          <a:pt x="48" y="202"/>
                        </a:lnTo>
                        <a:lnTo>
                          <a:pt x="48" y="201"/>
                        </a:lnTo>
                        <a:lnTo>
                          <a:pt x="49" y="201"/>
                        </a:lnTo>
                        <a:lnTo>
                          <a:pt x="49" y="201"/>
                        </a:lnTo>
                        <a:lnTo>
                          <a:pt x="49" y="201"/>
                        </a:lnTo>
                        <a:lnTo>
                          <a:pt x="49" y="201"/>
                        </a:lnTo>
                        <a:lnTo>
                          <a:pt x="49" y="201"/>
                        </a:lnTo>
                        <a:lnTo>
                          <a:pt x="49" y="201"/>
                        </a:lnTo>
                        <a:lnTo>
                          <a:pt x="50" y="201"/>
                        </a:lnTo>
                        <a:lnTo>
                          <a:pt x="50" y="201"/>
                        </a:lnTo>
                        <a:lnTo>
                          <a:pt x="50" y="201"/>
                        </a:lnTo>
                        <a:lnTo>
                          <a:pt x="50" y="201"/>
                        </a:lnTo>
                        <a:lnTo>
                          <a:pt x="50" y="201"/>
                        </a:lnTo>
                        <a:lnTo>
                          <a:pt x="50" y="201"/>
                        </a:lnTo>
                        <a:lnTo>
                          <a:pt x="50" y="201"/>
                        </a:lnTo>
                        <a:lnTo>
                          <a:pt x="51" y="201"/>
                        </a:lnTo>
                        <a:lnTo>
                          <a:pt x="51" y="201"/>
                        </a:lnTo>
                        <a:lnTo>
                          <a:pt x="51" y="201"/>
                        </a:lnTo>
                        <a:lnTo>
                          <a:pt x="51" y="200"/>
                        </a:lnTo>
                        <a:lnTo>
                          <a:pt x="51" y="200"/>
                        </a:lnTo>
                        <a:lnTo>
                          <a:pt x="51" y="200"/>
                        </a:lnTo>
                        <a:lnTo>
                          <a:pt x="51" y="200"/>
                        </a:lnTo>
                        <a:lnTo>
                          <a:pt x="52" y="200"/>
                        </a:lnTo>
                        <a:lnTo>
                          <a:pt x="52" y="200"/>
                        </a:lnTo>
                        <a:lnTo>
                          <a:pt x="52" y="200"/>
                        </a:lnTo>
                        <a:lnTo>
                          <a:pt x="52" y="200"/>
                        </a:lnTo>
                        <a:lnTo>
                          <a:pt x="52" y="200"/>
                        </a:lnTo>
                        <a:lnTo>
                          <a:pt x="52" y="200"/>
                        </a:lnTo>
                        <a:lnTo>
                          <a:pt x="52" y="200"/>
                        </a:lnTo>
                        <a:lnTo>
                          <a:pt x="53" y="200"/>
                        </a:lnTo>
                        <a:lnTo>
                          <a:pt x="53" y="200"/>
                        </a:lnTo>
                        <a:lnTo>
                          <a:pt x="53" y="199"/>
                        </a:lnTo>
                        <a:lnTo>
                          <a:pt x="53" y="199"/>
                        </a:lnTo>
                        <a:lnTo>
                          <a:pt x="53" y="199"/>
                        </a:lnTo>
                        <a:lnTo>
                          <a:pt x="53" y="199"/>
                        </a:lnTo>
                        <a:lnTo>
                          <a:pt x="53" y="199"/>
                        </a:lnTo>
                        <a:lnTo>
                          <a:pt x="54" y="199"/>
                        </a:lnTo>
                        <a:lnTo>
                          <a:pt x="54" y="199"/>
                        </a:lnTo>
                        <a:lnTo>
                          <a:pt x="54" y="199"/>
                        </a:lnTo>
                        <a:lnTo>
                          <a:pt x="54" y="199"/>
                        </a:lnTo>
                        <a:lnTo>
                          <a:pt x="54" y="199"/>
                        </a:lnTo>
                        <a:lnTo>
                          <a:pt x="54" y="199"/>
                        </a:lnTo>
                        <a:lnTo>
                          <a:pt x="54" y="199"/>
                        </a:lnTo>
                        <a:lnTo>
                          <a:pt x="54" y="197"/>
                        </a:lnTo>
                        <a:lnTo>
                          <a:pt x="55" y="197"/>
                        </a:lnTo>
                        <a:lnTo>
                          <a:pt x="55" y="197"/>
                        </a:lnTo>
                        <a:lnTo>
                          <a:pt x="55" y="197"/>
                        </a:lnTo>
                        <a:lnTo>
                          <a:pt x="55" y="197"/>
                        </a:lnTo>
                        <a:lnTo>
                          <a:pt x="55" y="197"/>
                        </a:lnTo>
                        <a:lnTo>
                          <a:pt x="55" y="197"/>
                        </a:lnTo>
                        <a:lnTo>
                          <a:pt x="55" y="197"/>
                        </a:lnTo>
                        <a:lnTo>
                          <a:pt x="55" y="197"/>
                        </a:lnTo>
                        <a:lnTo>
                          <a:pt x="57" y="197"/>
                        </a:lnTo>
                        <a:lnTo>
                          <a:pt x="57" y="197"/>
                        </a:lnTo>
                        <a:lnTo>
                          <a:pt x="57" y="196"/>
                        </a:lnTo>
                        <a:lnTo>
                          <a:pt x="57" y="196"/>
                        </a:lnTo>
                        <a:lnTo>
                          <a:pt x="57" y="196"/>
                        </a:lnTo>
                        <a:lnTo>
                          <a:pt x="57" y="196"/>
                        </a:lnTo>
                        <a:lnTo>
                          <a:pt x="57" y="196"/>
                        </a:lnTo>
                        <a:lnTo>
                          <a:pt x="57" y="196"/>
                        </a:lnTo>
                        <a:lnTo>
                          <a:pt x="58" y="196"/>
                        </a:lnTo>
                        <a:lnTo>
                          <a:pt x="58" y="196"/>
                        </a:lnTo>
                        <a:lnTo>
                          <a:pt x="58" y="196"/>
                        </a:lnTo>
                        <a:lnTo>
                          <a:pt x="58" y="196"/>
                        </a:lnTo>
                        <a:lnTo>
                          <a:pt x="58" y="195"/>
                        </a:lnTo>
                        <a:lnTo>
                          <a:pt x="58" y="195"/>
                        </a:lnTo>
                        <a:lnTo>
                          <a:pt x="58" y="195"/>
                        </a:lnTo>
                        <a:lnTo>
                          <a:pt x="58" y="195"/>
                        </a:lnTo>
                        <a:lnTo>
                          <a:pt x="59" y="195"/>
                        </a:lnTo>
                        <a:lnTo>
                          <a:pt x="59" y="195"/>
                        </a:lnTo>
                        <a:lnTo>
                          <a:pt x="59" y="195"/>
                        </a:lnTo>
                        <a:lnTo>
                          <a:pt x="59" y="195"/>
                        </a:lnTo>
                        <a:lnTo>
                          <a:pt x="59" y="195"/>
                        </a:lnTo>
                        <a:lnTo>
                          <a:pt x="59" y="195"/>
                        </a:lnTo>
                        <a:lnTo>
                          <a:pt x="59" y="194"/>
                        </a:lnTo>
                        <a:lnTo>
                          <a:pt x="59" y="194"/>
                        </a:lnTo>
                        <a:lnTo>
                          <a:pt x="60" y="194"/>
                        </a:lnTo>
                        <a:lnTo>
                          <a:pt x="60" y="194"/>
                        </a:lnTo>
                        <a:lnTo>
                          <a:pt x="60" y="194"/>
                        </a:lnTo>
                        <a:lnTo>
                          <a:pt x="60" y="194"/>
                        </a:lnTo>
                        <a:lnTo>
                          <a:pt x="60" y="194"/>
                        </a:lnTo>
                        <a:lnTo>
                          <a:pt x="60" y="194"/>
                        </a:lnTo>
                        <a:lnTo>
                          <a:pt x="60" y="193"/>
                        </a:lnTo>
                        <a:lnTo>
                          <a:pt x="60" y="193"/>
                        </a:lnTo>
                        <a:lnTo>
                          <a:pt x="60" y="193"/>
                        </a:lnTo>
                        <a:lnTo>
                          <a:pt x="60" y="193"/>
                        </a:lnTo>
                        <a:lnTo>
                          <a:pt x="61" y="193"/>
                        </a:lnTo>
                        <a:lnTo>
                          <a:pt x="61" y="193"/>
                        </a:lnTo>
                        <a:lnTo>
                          <a:pt x="61" y="193"/>
                        </a:lnTo>
                        <a:lnTo>
                          <a:pt x="61" y="193"/>
                        </a:lnTo>
                        <a:lnTo>
                          <a:pt x="61" y="193"/>
                        </a:lnTo>
                        <a:lnTo>
                          <a:pt x="61" y="192"/>
                        </a:lnTo>
                        <a:lnTo>
                          <a:pt x="61" y="192"/>
                        </a:lnTo>
                        <a:lnTo>
                          <a:pt x="61" y="192"/>
                        </a:lnTo>
                        <a:lnTo>
                          <a:pt x="61" y="192"/>
                        </a:lnTo>
                        <a:lnTo>
                          <a:pt x="62" y="192"/>
                        </a:lnTo>
                        <a:lnTo>
                          <a:pt x="62" y="192"/>
                        </a:lnTo>
                        <a:lnTo>
                          <a:pt x="62" y="192"/>
                        </a:lnTo>
                        <a:lnTo>
                          <a:pt x="62" y="192"/>
                        </a:lnTo>
                        <a:lnTo>
                          <a:pt x="62" y="191"/>
                        </a:lnTo>
                        <a:lnTo>
                          <a:pt x="62" y="191"/>
                        </a:lnTo>
                        <a:lnTo>
                          <a:pt x="62" y="191"/>
                        </a:lnTo>
                        <a:lnTo>
                          <a:pt x="62" y="191"/>
                        </a:lnTo>
                        <a:lnTo>
                          <a:pt x="62" y="191"/>
                        </a:lnTo>
                        <a:lnTo>
                          <a:pt x="62" y="191"/>
                        </a:lnTo>
                        <a:lnTo>
                          <a:pt x="62" y="191"/>
                        </a:lnTo>
                        <a:lnTo>
                          <a:pt x="63" y="191"/>
                        </a:lnTo>
                        <a:lnTo>
                          <a:pt x="63" y="190"/>
                        </a:lnTo>
                        <a:lnTo>
                          <a:pt x="63" y="190"/>
                        </a:lnTo>
                        <a:lnTo>
                          <a:pt x="63" y="190"/>
                        </a:lnTo>
                        <a:lnTo>
                          <a:pt x="63" y="190"/>
                        </a:lnTo>
                        <a:lnTo>
                          <a:pt x="63" y="190"/>
                        </a:lnTo>
                        <a:lnTo>
                          <a:pt x="63" y="190"/>
                        </a:lnTo>
                        <a:lnTo>
                          <a:pt x="63" y="190"/>
                        </a:lnTo>
                        <a:lnTo>
                          <a:pt x="63" y="188"/>
                        </a:lnTo>
                        <a:lnTo>
                          <a:pt x="63" y="188"/>
                        </a:lnTo>
                        <a:lnTo>
                          <a:pt x="63" y="188"/>
                        </a:lnTo>
                        <a:lnTo>
                          <a:pt x="63" y="188"/>
                        </a:lnTo>
                        <a:lnTo>
                          <a:pt x="64" y="188"/>
                        </a:lnTo>
                        <a:lnTo>
                          <a:pt x="64" y="188"/>
                        </a:lnTo>
                        <a:lnTo>
                          <a:pt x="64" y="188"/>
                        </a:lnTo>
                        <a:lnTo>
                          <a:pt x="64" y="188"/>
                        </a:lnTo>
                        <a:lnTo>
                          <a:pt x="64" y="187"/>
                        </a:lnTo>
                        <a:lnTo>
                          <a:pt x="64" y="187"/>
                        </a:lnTo>
                        <a:lnTo>
                          <a:pt x="64" y="187"/>
                        </a:lnTo>
                        <a:lnTo>
                          <a:pt x="64" y="187"/>
                        </a:lnTo>
                        <a:lnTo>
                          <a:pt x="64" y="187"/>
                        </a:lnTo>
                        <a:lnTo>
                          <a:pt x="64" y="187"/>
                        </a:lnTo>
                        <a:lnTo>
                          <a:pt x="64" y="187"/>
                        </a:lnTo>
                        <a:lnTo>
                          <a:pt x="64" y="186"/>
                        </a:lnTo>
                        <a:lnTo>
                          <a:pt x="64" y="186"/>
                        </a:lnTo>
                        <a:lnTo>
                          <a:pt x="66" y="186"/>
                        </a:lnTo>
                        <a:lnTo>
                          <a:pt x="66" y="186"/>
                        </a:lnTo>
                        <a:lnTo>
                          <a:pt x="66" y="186"/>
                        </a:lnTo>
                        <a:lnTo>
                          <a:pt x="66" y="186"/>
                        </a:lnTo>
                        <a:lnTo>
                          <a:pt x="66" y="186"/>
                        </a:lnTo>
                        <a:lnTo>
                          <a:pt x="66" y="185"/>
                        </a:lnTo>
                        <a:lnTo>
                          <a:pt x="66" y="185"/>
                        </a:lnTo>
                        <a:lnTo>
                          <a:pt x="66" y="185"/>
                        </a:lnTo>
                        <a:lnTo>
                          <a:pt x="66" y="185"/>
                        </a:lnTo>
                        <a:lnTo>
                          <a:pt x="66" y="185"/>
                        </a:lnTo>
                        <a:lnTo>
                          <a:pt x="66" y="185"/>
                        </a:lnTo>
                        <a:lnTo>
                          <a:pt x="66" y="184"/>
                        </a:lnTo>
                        <a:lnTo>
                          <a:pt x="66" y="184"/>
                        </a:lnTo>
                        <a:lnTo>
                          <a:pt x="66" y="184"/>
                        </a:lnTo>
                        <a:lnTo>
                          <a:pt x="66" y="184"/>
                        </a:lnTo>
                        <a:lnTo>
                          <a:pt x="67" y="184"/>
                        </a:lnTo>
                        <a:lnTo>
                          <a:pt x="67" y="184"/>
                        </a:lnTo>
                        <a:lnTo>
                          <a:pt x="67" y="184"/>
                        </a:lnTo>
                        <a:lnTo>
                          <a:pt x="67" y="183"/>
                        </a:lnTo>
                        <a:lnTo>
                          <a:pt x="67" y="183"/>
                        </a:lnTo>
                        <a:lnTo>
                          <a:pt x="67" y="183"/>
                        </a:lnTo>
                        <a:lnTo>
                          <a:pt x="67" y="183"/>
                        </a:lnTo>
                        <a:lnTo>
                          <a:pt x="67" y="183"/>
                        </a:lnTo>
                        <a:lnTo>
                          <a:pt x="67" y="183"/>
                        </a:lnTo>
                        <a:lnTo>
                          <a:pt x="67" y="183"/>
                        </a:lnTo>
                        <a:lnTo>
                          <a:pt x="67" y="182"/>
                        </a:lnTo>
                        <a:lnTo>
                          <a:pt x="67" y="182"/>
                        </a:lnTo>
                        <a:lnTo>
                          <a:pt x="67" y="182"/>
                        </a:lnTo>
                        <a:lnTo>
                          <a:pt x="67" y="182"/>
                        </a:lnTo>
                        <a:lnTo>
                          <a:pt x="67" y="182"/>
                        </a:lnTo>
                        <a:lnTo>
                          <a:pt x="67" y="182"/>
                        </a:lnTo>
                        <a:lnTo>
                          <a:pt x="67" y="181"/>
                        </a:lnTo>
                        <a:lnTo>
                          <a:pt x="67" y="181"/>
                        </a:lnTo>
                        <a:lnTo>
                          <a:pt x="67" y="181"/>
                        </a:lnTo>
                        <a:lnTo>
                          <a:pt x="67" y="181"/>
                        </a:lnTo>
                        <a:lnTo>
                          <a:pt x="67" y="181"/>
                        </a:lnTo>
                        <a:lnTo>
                          <a:pt x="68" y="181"/>
                        </a:lnTo>
                        <a:lnTo>
                          <a:pt x="68" y="179"/>
                        </a:lnTo>
                        <a:lnTo>
                          <a:pt x="68" y="179"/>
                        </a:lnTo>
                        <a:lnTo>
                          <a:pt x="68" y="179"/>
                        </a:lnTo>
                        <a:lnTo>
                          <a:pt x="68" y="179"/>
                        </a:lnTo>
                        <a:lnTo>
                          <a:pt x="68" y="179"/>
                        </a:lnTo>
                        <a:lnTo>
                          <a:pt x="68" y="179"/>
                        </a:lnTo>
                        <a:lnTo>
                          <a:pt x="68" y="179"/>
                        </a:lnTo>
                        <a:lnTo>
                          <a:pt x="68" y="178"/>
                        </a:lnTo>
                        <a:lnTo>
                          <a:pt x="68" y="178"/>
                        </a:lnTo>
                        <a:lnTo>
                          <a:pt x="68" y="178"/>
                        </a:lnTo>
                        <a:lnTo>
                          <a:pt x="68" y="178"/>
                        </a:lnTo>
                        <a:lnTo>
                          <a:pt x="68" y="178"/>
                        </a:lnTo>
                        <a:lnTo>
                          <a:pt x="68" y="178"/>
                        </a:lnTo>
                        <a:lnTo>
                          <a:pt x="68" y="177"/>
                        </a:lnTo>
                        <a:lnTo>
                          <a:pt x="68" y="177"/>
                        </a:lnTo>
                        <a:lnTo>
                          <a:pt x="68" y="177"/>
                        </a:lnTo>
                        <a:lnTo>
                          <a:pt x="68" y="177"/>
                        </a:lnTo>
                        <a:lnTo>
                          <a:pt x="68" y="177"/>
                        </a:lnTo>
                        <a:lnTo>
                          <a:pt x="68" y="177"/>
                        </a:lnTo>
                        <a:lnTo>
                          <a:pt x="68" y="176"/>
                        </a:lnTo>
                        <a:lnTo>
                          <a:pt x="68" y="176"/>
                        </a:lnTo>
                        <a:lnTo>
                          <a:pt x="68" y="176"/>
                        </a:lnTo>
                        <a:lnTo>
                          <a:pt x="68" y="176"/>
                        </a:lnTo>
                        <a:lnTo>
                          <a:pt x="68" y="176"/>
                        </a:lnTo>
                        <a:lnTo>
                          <a:pt x="68" y="176"/>
                        </a:lnTo>
                        <a:lnTo>
                          <a:pt x="68" y="175"/>
                        </a:lnTo>
                        <a:lnTo>
                          <a:pt x="68" y="175"/>
                        </a:lnTo>
                        <a:lnTo>
                          <a:pt x="68" y="175"/>
                        </a:lnTo>
                        <a:lnTo>
                          <a:pt x="68" y="175"/>
                        </a:lnTo>
                        <a:lnTo>
                          <a:pt x="68" y="175"/>
                        </a:lnTo>
                        <a:lnTo>
                          <a:pt x="68" y="175"/>
                        </a:lnTo>
                        <a:lnTo>
                          <a:pt x="68" y="174"/>
                        </a:lnTo>
                        <a:lnTo>
                          <a:pt x="68" y="174"/>
                        </a:lnTo>
                        <a:lnTo>
                          <a:pt x="68" y="174"/>
                        </a:lnTo>
                        <a:lnTo>
                          <a:pt x="68" y="174"/>
                        </a:lnTo>
                        <a:lnTo>
                          <a:pt x="68" y="174"/>
                        </a:lnTo>
                        <a:lnTo>
                          <a:pt x="68" y="174"/>
                        </a:lnTo>
                        <a:lnTo>
                          <a:pt x="68" y="173"/>
                        </a:lnTo>
                        <a:lnTo>
                          <a:pt x="68" y="173"/>
                        </a:lnTo>
                        <a:lnTo>
                          <a:pt x="68" y="173"/>
                        </a:lnTo>
                        <a:lnTo>
                          <a:pt x="68" y="173"/>
                        </a:lnTo>
                        <a:lnTo>
                          <a:pt x="68" y="173"/>
                        </a:lnTo>
                        <a:lnTo>
                          <a:pt x="68" y="173"/>
                        </a:lnTo>
                        <a:lnTo>
                          <a:pt x="68" y="171"/>
                        </a:lnTo>
                        <a:lnTo>
                          <a:pt x="68" y="171"/>
                        </a:lnTo>
                        <a:lnTo>
                          <a:pt x="68" y="171"/>
                        </a:lnTo>
                        <a:lnTo>
                          <a:pt x="68" y="171"/>
                        </a:lnTo>
                        <a:lnTo>
                          <a:pt x="68" y="171"/>
                        </a:lnTo>
                        <a:lnTo>
                          <a:pt x="68" y="171"/>
                        </a:lnTo>
                        <a:lnTo>
                          <a:pt x="68" y="170"/>
                        </a:lnTo>
                        <a:lnTo>
                          <a:pt x="68" y="170"/>
                        </a:lnTo>
                        <a:lnTo>
                          <a:pt x="68" y="170"/>
                        </a:lnTo>
                        <a:lnTo>
                          <a:pt x="68" y="170"/>
                        </a:lnTo>
                        <a:lnTo>
                          <a:pt x="68" y="170"/>
                        </a:lnTo>
                        <a:lnTo>
                          <a:pt x="68" y="170"/>
                        </a:lnTo>
                        <a:lnTo>
                          <a:pt x="68" y="169"/>
                        </a:lnTo>
                        <a:lnTo>
                          <a:pt x="68" y="169"/>
                        </a:lnTo>
                        <a:lnTo>
                          <a:pt x="68" y="169"/>
                        </a:lnTo>
                        <a:lnTo>
                          <a:pt x="68" y="169"/>
                        </a:lnTo>
                        <a:lnTo>
                          <a:pt x="68" y="169"/>
                        </a:lnTo>
                        <a:lnTo>
                          <a:pt x="68" y="169"/>
                        </a:lnTo>
                        <a:lnTo>
                          <a:pt x="68" y="168"/>
                        </a:lnTo>
                        <a:lnTo>
                          <a:pt x="68" y="168"/>
                        </a:lnTo>
                        <a:lnTo>
                          <a:pt x="68" y="168"/>
                        </a:lnTo>
                        <a:lnTo>
                          <a:pt x="68" y="168"/>
                        </a:lnTo>
                        <a:lnTo>
                          <a:pt x="68" y="168"/>
                        </a:lnTo>
                        <a:lnTo>
                          <a:pt x="68" y="168"/>
                        </a:lnTo>
                        <a:lnTo>
                          <a:pt x="68" y="167"/>
                        </a:lnTo>
                        <a:lnTo>
                          <a:pt x="68" y="167"/>
                        </a:lnTo>
                        <a:lnTo>
                          <a:pt x="68" y="167"/>
                        </a:lnTo>
                        <a:lnTo>
                          <a:pt x="68" y="167"/>
                        </a:lnTo>
                        <a:lnTo>
                          <a:pt x="68" y="167"/>
                        </a:lnTo>
                        <a:lnTo>
                          <a:pt x="68" y="167"/>
                        </a:lnTo>
                        <a:lnTo>
                          <a:pt x="68" y="166"/>
                        </a:lnTo>
                        <a:lnTo>
                          <a:pt x="67" y="166"/>
                        </a:lnTo>
                        <a:lnTo>
                          <a:pt x="67" y="166"/>
                        </a:lnTo>
                        <a:lnTo>
                          <a:pt x="67" y="166"/>
                        </a:lnTo>
                        <a:lnTo>
                          <a:pt x="67" y="166"/>
                        </a:lnTo>
                        <a:lnTo>
                          <a:pt x="67" y="166"/>
                        </a:lnTo>
                        <a:lnTo>
                          <a:pt x="67" y="165"/>
                        </a:lnTo>
                        <a:lnTo>
                          <a:pt x="67" y="165"/>
                        </a:lnTo>
                        <a:lnTo>
                          <a:pt x="67" y="165"/>
                        </a:lnTo>
                        <a:lnTo>
                          <a:pt x="67" y="165"/>
                        </a:lnTo>
                        <a:lnTo>
                          <a:pt x="67" y="165"/>
                        </a:lnTo>
                        <a:lnTo>
                          <a:pt x="67" y="165"/>
                        </a:lnTo>
                        <a:lnTo>
                          <a:pt x="67" y="165"/>
                        </a:lnTo>
                        <a:lnTo>
                          <a:pt x="67" y="164"/>
                        </a:lnTo>
                        <a:lnTo>
                          <a:pt x="67" y="164"/>
                        </a:lnTo>
                        <a:lnTo>
                          <a:pt x="67" y="164"/>
                        </a:lnTo>
                        <a:lnTo>
                          <a:pt x="67" y="164"/>
                        </a:lnTo>
                        <a:lnTo>
                          <a:pt x="67" y="164"/>
                        </a:lnTo>
                        <a:lnTo>
                          <a:pt x="67" y="164"/>
                        </a:lnTo>
                        <a:lnTo>
                          <a:pt x="67" y="162"/>
                        </a:lnTo>
                        <a:lnTo>
                          <a:pt x="67" y="162"/>
                        </a:lnTo>
                        <a:lnTo>
                          <a:pt x="67" y="162"/>
                        </a:lnTo>
                        <a:lnTo>
                          <a:pt x="66" y="162"/>
                        </a:lnTo>
                        <a:lnTo>
                          <a:pt x="66" y="162"/>
                        </a:lnTo>
                        <a:lnTo>
                          <a:pt x="66" y="162"/>
                        </a:lnTo>
                        <a:lnTo>
                          <a:pt x="66" y="162"/>
                        </a:lnTo>
                        <a:lnTo>
                          <a:pt x="66" y="161"/>
                        </a:lnTo>
                        <a:lnTo>
                          <a:pt x="66" y="161"/>
                        </a:lnTo>
                        <a:lnTo>
                          <a:pt x="66" y="161"/>
                        </a:lnTo>
                        <a:lnTo>
                          <a:pt x="66" y="161"/>
                        </a:lnTo>
                        <a:lnTo>
                          <a:pt x="66" y="161"/>
                        </a:lnTo>
                        <a:lnTo>
                          <a:pt x="66" y="161"/>
                        </a:lnTo>
                        <a:lnTo>
                          <a:pt x="66" y="161"/>
                        </a:lnTo>
                        <a:lnTo>
                          <a:pt x="66" y="160"/>
                        </a:lnTo>
                        <a:lnTo>
                          <a:pt x="66" y="160"/>
                        </a:lnTo>
                        <a:lnTo>
                          <a:pt x="66" y="160"/>
                        </a:lnTo>
                        <a:lnTo>
                          <a:pt x="66" y="160"/>
                        </a:lnTo>
                        <a:lnTo>
                          <a:pt x="64" y="160"/>
                        </a:lnTo>
                        <a:lnTo>
                          <a:pt x="64" y="160"/>
                        </a:lnTo>
                        <a:lnTo>
                          <a:pt x="64" y="160"/>
                        </a:lnTo>
                        <a:lnTo>
                          <a:pt x="64" y="159"/>
                        </a:lnTo>
                        <a:lnTo>
                          <a:pt x="64" y="159"/>
                        </a:lnTo>
                        <a:lnTo>
                          <a:pt x="64" y="159"/>
                        </a:lnTo>
                        <a:lnTo>
                          <a:pt x="64" y="159"/>
                        </a:lnTo>
                        <a:lnTo>
                          <a:pt x="64" y="159"/>
                        </a:lnTo>
                        <a:lnTo>
                          <a:pt x="64" y="159"/>
                        </a:lnTo>
                        <a:lnTo>
                          <a:pt x="64" y="159"/>
                        </a:lnTo>
                        <a:lnTo>
                          <a:pt x="64" y="158"/>
                        </a:lnTo>
                        <a:lnTo>
                          <a:pt x="64" y="158"/>
                        </a:lnTo>
                        <a:lnTo>
                          <a:pt x="64" y="158"/>
                        </a:lnTo>
                        <a:lnTo>
                          <a:pt x="63" y="158"/>
                        </a:lnTo>
                        <a:lnTo>
                          <a:pt x="63" y="158"/>
                        </a:lnTo>
                        <a:lnTo>
                          <a:pt x="63" y="158"/>
                        </a:lnTo>
                        <a:lnTo>
                          <a:pt x="63" y="158"/>
                        </a:lnTo>
                        <a:lnTo>
                          <a:pt x="63" y="157"/>
                        </a:lnTo>
                        <a:lnTo>
                          <a:pt x="63" y="157"/>
                        </a:lnTo>
                        <a:lnTo>
                          <a:pt x="63" y="157"/>
                        </a:lnTo>
                        <a:lnTo>
                          <a:pt x="63" y="157"/>
                        </a:lnTo>
                        <a:lnTo>
                          <a:pt x="63" y="157"/>
                        </a:lnTo>
                        <a:lnTo>
                          <a:pt x="63" y="157"/>
                        </a:lnTo>
                        <a:lnTo>
                          <a:pt x="63" y="157"/>
                        </a:lnTo>
                        <a:lnTo>
                          <a:pt x="63" y="157"/>
                        </a:lnTo>
                        <a:lnTo>
                          <a:pt x="62" y="156"/>
                        </a:lnTo>
                        <a:lnTo>
                          <a:pt x="62" y="156"/>
                        </a:lnTo>
                        <a:lnTo>
                          <a:pt x="62" y="156"/>
                        </a:lnTo>
                        <a:lnTo>
                          <a:pt x="62" y="156"/>
                        </a:lnTo>
                        <a:lnTo>
                          <a:pt x="62" y="156"/>
                        </a:lnTo>
                        <a:lnTo>
                          <a:pt x="62" y="156"/>
                        </a:lnTo>
                        <a:lnTo>
                          <a:pt x="62" y="156"/>
                        </a:lnTo>
                        <a:lnTo>
                          <a:pt x="62" y="156"/>
                        </a:lnTo>
                        <a:lnTo>
                          <a:pt x="62" y="155"/>
                        </a:lnTo>
                        <a:lnTo>
                          <a:pt x="62" y="155"/>
                        </a:lnTo>
                        <a:lnTo>
                          <a:pt x="62" y="155"/>
                        </a:lnTo>
                        <a:lnTo>
                          <a:pt x="61" y="155"/>
                        </a:lnTo>
                        <a:lnTo>
                          <a:pt x="61" y="155"/>
                        </a:lnTo>
                        <a:lnTo>
                          <a:pt x="61" y="155"/>
                        </a:lnTo>
                        <a:lnTo>
                          <a:pt x="61" y="155"/>
                        </a:lnTo>
                        <a:lnTo>
                          <a:pt x="61" y="155"/>
                        </a:lnTo>
                        <a:lnTo>
                          <a:pt x="61" y="153"/>
                        </a:lnTo>
                        <a:lnTo>
                          <a:pt x="61" y="153"/>
                        </a:lnTo>
                        <a:lnTo>
                          <a:pt x="61" y="153"/>
                        </a:lnTo>
                        <a:lnTo>
                          <a:pt x="61" y="153"/>
                        </a:lnTo>
                        <a:lnTo>
                          <a:pt x="60" y="153"/>
                        </a:lnTo>
                        <a:lnTo>
                          <a:pt x="60" y="153"/>
                        </a:lnTo>
                        <a:lnTo>
                          <a:pt x="60" y="153"/>
                        </a:lnTo>
                        <a:lnTo>
                          <a:pt x="60" y="153"/>
                        </a:lnTo>
                        <a:lnTo>
                          <a:pt x="60" y="152"/>
                        </a:lnTo>
                        <a:lnTo>
                          <a:pt x="60" y="152"/>
                        </a:lnTo>
                        <a:lnTo>
                          <a:pt x="60" y="152"/>
                        </a:lnTo>
                        <a:lnTo>
                          <a:pt x="60" y="152"/>
                        </a:lnTo>
                        <a:lnTo>
                          <a:pt x="60" y="152"/>
                        </a:lnTo>
                        <a:lnTo>
                          <a:pt x="60" y="152"/>
                        </a:lnTo>
                        <a:lnTo>
                          <a:pt x="59" y="152"/>
                        </a:lnTo>
                        <a:lnTo>
                          <a:pt x="59" y="152"/>
                        </a:lnTo>
                        <a:lnTo>
                          <a:pt x="59" y="152"/>
                        </a:lnTo>
                        <a:lnTo>
                          <a:pt x="59" y="151"/>
                        </a:lnTo>
                        <a:lnTo>
                          <a:pt x="59" y="151"/>
                        </a:lnTo>
                        <a:lnTo>
                          <a:pt x="59" y="151"/>
                        </a:lnTo>
                        <a:lnTo>
                          <a:pt x="59" y="151"/>
                        </a:lnTo>
                        <a:lnTo>
                          <a:pt x="59" y="151"/>
                        </a:lnTo>
                        <a:lnTo>
                          <a:pt x="58" y="151"/>
                        </a:lnTo>
                        <a:lnTo>
                          <a:pt x="58" y="151"/>
                        </a:lnTo>
                        <a:lnTo>
                          <a:pt x="58" y="151"/>
                        </a:lnTo>
                        <a:lnTo>
                          <a:pt x="58" y="151"/>
                        </a:lnTo>
                        <a:lnTo>
                          <a:pt x="58" y="151"/>
                        </a:lnTo>
                        <a:lnTo>
                          <a:pt x="58" y="150"/>
                        </a:lnTo>
                        <a:lnTo>
                          <a:pt x="58" y="150"/>
                        </a:lnTo>
                        <a:lnTo>
                          <a:pt x="58" y="150"/>
                        </a:lnTo>
                        <a:lnTo>
                          <a:pt x="57" y="150"/>
                        </a:lnTo>
                        <a:lnTo>
                          <a:pt x="57" y="150"/>
                        </a:lnTo>
                        <a:lnTo>
                          <a:pt x="57" y="150"/>
                        </a:lnTo>
                        <a:lnTo>
                          <a:pt x="57" y="150"/>
                        </a:lnTo>
                        <a:lnTo>
                          <a:pt x="57" y="150"/>
                        </a:lnTo>
                        <a:lnTo>
                          <a:pt x="57" y="150"/>
                        </a:lnTo>
                        <a:lnTo>
                          <a:pt x="57" y="150"/>
                        </a:lnTo>
                        <a:lnTo>
                          <a:pt x="57" y="149"/>
                        </a:lnTo>
                        <a:lnTo>
                          <a:pt x="55" y="149"/>
                        </a:lnTo>
                        <a:lnTo>
                          <a:pt x="55" y="149"/>
                        </a:lnTo>
                        <a:lnTo>
                          <a:pt x="55" y="149"/>
                        </a:lnTo>
                        <a:lnTo>
                          <a:pt x="55" y="149"/>
                        </a:lnTo>
                        <a:lnTo>
                          <a:pt x="55" y="149"/>
                        </a:lnTo>
                        <a:lnTo>
                          <a:pt x="55" y="149"/>
                        </a:lnTo>
                        <a:lnTo>
                          <a:pt x="55" y="149"/>
                        </a:lnTo>
                        <a:lnTo>
                          <a:pt x="55" y="149"/>
                        </a:lnTo>
                        <a:lnTo>
                          <a:pt x="54" y="149"/>
                        </a:lnTo>
                        <a:lnTo>
                          <a:pt x="54" y="149"/>
                        </a:lnTo>
                        <a:lnTo>
                          <a:pt x="54" y="148"/>
                        </a:lnTo>
                        <a:lnTo>
                          <a:pt x="54" y="148"/>
                        </a:lnTo>
                        <a:lnTo>
                          <a:pt x="54" y="148"/>
                        </a:lnTo>
                        <a:lnTo>
                          <a:pt x="54" y="148"/>
                        </a:lnTo>
                        <a:lnTo>
                          <a:pt x="54" y="148"/>
                        </a:lnTo>
                        <a:lnTo>
                          <a:pt x="54" y="148"/>
                        </a:lnTo>
                        <a:lnTo>
                          <a:pt x="53" y="148"/>
                        </a:lnTo>
                        <a:lnTo>
                          <a:pt x="53" y="148"/>
                        </a:lnTo>
                        <a:lnTo>
                          <a:pt x="53" y="148"/>
                        </a:lnTo>
                        <a:lnTo>
                          <a:pt x="53" y="148"/>
                        </a:lnTo>
                        <a:lnTo>
                          <a:pt x="53" y="148"/>
                        </a:lnTo>
                        <a:lnTo>
                          <a:pt x="53" y="148"/>
                        </a:lnTo>
                        <a:lnTo>
                          <a:pt x="53" y="147"/>
                        </a:lnTo>
                        <a:lnTo>
                          <a:pt x="52" y="147"/>
                        </a:lnTo>
                        <a:lnTo>
                          <a:pt x="52" y="147"/>
                        </a:lnTo>
                        <a:lnTo>
                          <a:pt x="52" y="147"/>
                        </a:lnTo>
                        <a:lnTo>
                          <a:pt x="52" y="147"/>
                        </a:lnTo>
                        <a:lnTo>
                          <a:pt x="52" y="147"/>
                        </a:lnTo>
                        <a:lnTo>
                          <a:pt x="52" y="147"/>
                        </a:lnTo>
                        <a:lnTo>
                          <a:pt x="52" y="147"/>
                        </a:lnTo>
                        <a:lnTo>
                          <a:pt x="51" y="147"/>
                        </a:lnTo>
                        <a:lnTo>
                          <a:pt x="51" y="147"/>
                        </a:lnTo>
                        <a:lnTo>
                          <a:pt x="51" y="147"/>
                        </a:lnTo>
                        <a:lnTo>
                          <a:pt x="51" y="147"/>
                        </a:lnTo>
                        <a:lnTo>
                          <a:pt x="51" y="147"/>
                        </a:lnTo>
                        <a:lnTo>
                          <a:pt x="51" y="147"/>
                        </a:lnTo>
                        <a:lnTo>
                          <a:pt x="51" y="146"/>
                        </a:lnTo>
                        <a:lnTo>
                          <a:pt x="50" y="146"/>
                        </a:lnTo>
                        <a:lnTo>
                          <a:pt x="50" y="146"/>
                        </a:lnTo>
                        <a:lnTo>
                          <a:pt x="50" y="146"/>
                        </a:lnTo>
                        <a:lnTo>
                          <a:pt x="50" y="146"/>
                        </a:lnTo>
                        <a:lnTo>
                          <a:pt x="50" y="146"/>
                        </a:lnTo>
                        <a:lnTo>
                          <a:pt x="50" y="146"/>
                        </a:lnTo>
                        <a:lnTo>
                          <a:pt x="50" y="146"/>
                        </a:lnTo>
                        <a:lnTo>
                          <a:pt x="49" y="146"/>
                        </a:lnTo>
                        <a:lnTo>
                          <a:pt x="49" y="146"/>
                        </a:lnTo>
                        <a:lnTo>
                          <a:pt x="49" y="146"/>
                        </a:lnTo>
                        <a:lnTo>
                          <a:pt x="49" y="146"/>
                        </a:lnTo>
                        <a:lnTo>
                          <a:pt x="49" y="146"/>
                        </a:lnTo>
                        <a:lnTo>
                          <a:pt x="49" y="146"/>
                        </a:lnTo>
                        <a:lnTo>
                          <a:pt x="48" y="146"/>
                        </a:lnTo>
                        <a:lnTo>
                          <a:pt x="48" y="146"/>
                        </a:lnTo>
                        <a:lnTo>
                          <a:pt x="48" y="146"/>
                        </a:lnTo>
                        <a:lnTo>
                          <a:pt x="48" y="144"/>
                        </a:lnTo>
                        <a:lnTo>
                          <a:pt x="48" y="144"/>
                        </a:lnTo>
                        <a:lnTo>
                          <a:pt x="48" y="144"/>
                        </a:lnTo>
                        <a:lnTo>
                          <a:pt x="48" y="144"/>
                        </a:lnTo>
                        <a:lnTo>
                          <a:pt x="46" y="144"/>
                        </a:lnTo>
                        <a:lnTo>
                          <a:pt x="46" y="144"/>
                        </a:lnTo>
                        <a:lnTo>
                          <a:pt x="46" y="144"/>
                        </a:lnTo>
                        <a:lnTo>
                          <a:pt x="46" y="144"/>
                        </a:lnTo>
                        <a:lnTo>
                          <a:pt x="46" y="144"/>
                        </a:lnTo>
                        <a:lnTo>
                          <a:pt x="46" y="144"/>
                        </a:lnTo>
                        <a:lnTo>
                          <a:pt x="45" y="144"/>
                        </a:lnTo>
                        <a:lnTo>
                          <a:pt x="45" y="144"/>
                        </a:lnTo>
                        <a:lnTo>
                          <a:pt x="45" y="144"/>
                        </a:lnTo>
                        <a:lnTo>
                          <a:pt x="45" y="144"/>
                        </a:lnTo>
                        <a:lnTo>
                          <a:pt x="45" y="144"/>
                        </a:lnTo>
                        <a:lnTo>
                          <a:pt x="45" y="144"/>
                        </a:lnTo>
                        <a:lnTo>
                          <a:pt x="44" y="144"/>
                        </a:lnTo>
                        <a:lnTo>
                          <a:pt x="44" y="144"/>
                        </a:lnTo>
                        <a:lnTo>
                          <a:pt x="44" y="144"/>
                        </a:lnTo>
                        <a:lnTo>
                          <a:pt x="44" y="144"/>
                        </a:lnTo>
                        <a:lnTo>
                          <a:pt x="44" y="144"/>
                        </a:lnTo>
                        <a:lnTo>
                          <a:pt x="44" y="144"/>
                        </a:lnTo>
                        <a:lnTo>
                          <a:pt x="44" y="144"/>
                        </a:lnTo>
                        <a:lnTo>
                          <a:pt x="43" y="144"/>
                        </a:lnTo>
                        <a:lnTo>
                          <a:pt x="43" y="144"/>
                        </a:lnTo>
                        <a:lnTo>
                          <a:pt x="43" y="144"/>
                        </a:lnTo>
                        <a:lnTo>
                          <a:pt x="43" y="143"/>
                        </a:lnTo>
                        <a:lnTo>
                          <a:pt x="43" y="143"/>
                        </a:lnTo>
                        <a:lnTo>
                          <a:pt x="43" y="143"/>
                        </a:lnTo>
                        <a:lnTo>
                          <a:pt x="42" y="143"/>
                        </a:lnTo>
                        <a:lnTo>
                          <a:pt x="42" y="143"/>
                        </a:lnTo>
                        <a:lnTo>
                          <a:pt x="42" y="143"/>
                        </a:lnTo>
                        <a:lnTo>
                          <a:pt x="42" y="143"/>
                        </a:lnTo>
                        <a:lnTo>
                          <a:pt x="42" y="143"/>
                        </a:lnTo>
                        <a:lnTo>
                          <a:pt x="42" y="143"/>
                        </a:lnTo>
                        <a:lnTo>
                          <a:pt x="41" y="143"/>
                        </a:lnTo>
                        <a:lnTo>
                          <a:pt x="41" y="143"/>
                        </a:lnTo>
                        <a:lnTo>
                          <a:pt x="41" y="143"/>
                        </a:lnTo>
                        <a:lnTo>
                          <a:pt x="41" y="143"/>
                        </a:lnTo>
                        <a:lnTo>
                          <a:pt x="41" y="143"/>
                        </a:lnTo>
                        <a:lnTo>
                          <a:pt x="41" y="143"/>
                        </a:lnTo>
                        <a:lnTo>
                          <a:pt x="40" y="143"/>
                        </a:lnTo>
                        <a:lnTo>
                          <a:pt x="40" y="143"/>
                        </a:lnTo>
                        <a:lnTo>
                          <a:pt x="40" y="143"/>
                        </a:lnTo>
                        <a:lnTo>
                          <a:pt x="40" y="143"/>
                        </a:lnTo>
                        <a:lnTo>
                          <a:pt x="40" y="143"/>
                        </a:lnTo>
                        <a:lnTo>
                          <a:pt x="40" y="143"/>
                        </a:lnTo>
                        <a:lnTo>
                          <a:pt x="39" y="143"/>
                        </a:lnTo>
                        <a:lnTo>
                          <a:pt x="39" y="143"/>
                        </a:lnTo>
                        <a:lnTo>
                          <a:pt x="39" y="143"/>
                        </a:lnTo>
                        <a:lnTo>
                          <a:pt x="39" y="143"/>
                        </a:lnTo>
                        <a:lnTo>
                          <a:pt x="39" y="143"/>
                        </a:lnTo>
                        <a:lnTo>
                          <a:pt x="39" y="143"/>
                        </a:lnTo>
                        <a:lnTo>
                          <a:pt x="37" y="143"/>
                        </a:lnTo>
                        <a:lnTo>
                          <a:pt x="37" y="143"/>
                        </a:lnTo>
                        <a:lnTo>
                          <a:pt x="37" y="143"/>
                        </a:lnTo>
                        <a:lnTo>
                          <a:pt x="37" y="143"/>
                        </a:lnTo>
                        <a:lnTo>
                          <a:pt x="37" y="143"/>
                        </a:lnTo>
                        <a:lnTo>
                          <a:pt x="37" y="143"/>
                        </a:lnTo>
                        <a:lnTo>
                          <a:pt x="36" y="143"/>
                        </a:lnTo>
                        <a:lnTo>
                          <a:pt x="36" y="143"/>
                        </a:lnTo>
                        <a:lnTo>
                          <a:pt x="36" y="143"/>
                        </a:lnTo>
                        <a:lnTo>
                          <a:pt x="36" y="143"/>
                        </a:lnTo>
                        <a:lnTo>
                          <a:pt x="36" y="143"/>
                        </a:lnTo>
                        <a:lnTo>
                          <a:pt x="36" y="143"/>
                        </a:lnTo>
                        <a:lnTo>
                          <a:pt x="35" y="143"/>
                        </a:lnTo>
                        <a:lnTo>
                          <a:pt x="35" y="143"/>
                        </a:lnTo>
                        <a:lnTo>
                          <a:pt x="35" y="143"/>
                        </a:lnTo>
                        <a:lnTo>
                          <a:pt x="35" y="143"/>
                        </a:lnTo>
                        <a:lnTo>
                          <a:pt x="35" y="143"/>
                        </a:lnTo>
                        <a:lnTo>
                          <a:pt x="35" y="143"/>
                        </a:lnTo>
                        <a:lnTo>
                          <a:pt x="34" y="143"/>
                        </a:lnTo>
                        <a:lnTo>
                          <a:pt x="34" y="143"/>
                        </a:lnTo>
                        <a:lnTo>
                          <a:pt x="34" y="143"/>
                        </a:lnTo>
                        <a:lnTo>
                          <a:pt x="34" y="143"/>
                        </a:lnTo>
                        <a:lnTo>
                          <a:pt x="34" y="144"/>
                        </a:lnTo>
                        <a:lnTo>
                          <a:pt x="34" y="144"/>
                        </a:lnTo>
                        <a:lnTo>
                          <a:pt x="33" y="144"/>
                        </a:lnTo>
                        <a:lnTo>
                          <a:pt x="33" y="144"/>
                        </a:lnTo>
                        <a:lnTo>
                          <a:pt x="33" y="144"/>
                        </a:lnTo>
                        <a:lnTo>
                          <a:pt x="33" y="144"/>
                        </a:lnTo>
                        <a:lnTo>
                          <a:pt x="33" y="144"/>
                        </a:lnTo>
                        <a:lnTo>
                          <a:pt x="33" y="144"/>
                        </a:lnTo>
                        <a:lnTo>
                          <a:pt x="32" y="144"/>
                        </a:lnTo>
                        <a:lnTo>
                          <a:pt x="32" y="144"/>
                        </a:lnTo>
                        <a:lnTo>
                          <a:pt x="32" y="144"/>
                        </a:lnTo>
                        <a:lnTo>
                          <a:pt x="32" y="144"/>
                        </a:lnTo>
                        <a:lnTo>
                          <a:pt x="32" y="144"/>
                        </a:lnTo>
                        <a:lnTo>
                          <a:pt x="32" y="144"/>
                        </a:lnTo>
                        <a:lnTo>
                          <a:pt x="31" y="144"/>
                        </a:lnTo>
                        <a:lnTo>
                          <a:pt x="31" y="144"/>
                        </a:lnTo>
                        <a:lnTo>
                          <a:pt x="31" y="144"/>
                        </a:lnTo>
                        <a:lnTo>
                          <a:pt x="31" y="144"/>
                        </a:lnTo>
                        <a:lnTo>
                          <a:pt x="31" y="144"/>
                        </a:lnTo>
                        <a:lnTo>
                          <a:pt x="31" y="144"/>
                        </a:lnTo>
                        <a:lnTo>
                          <a:pt x="31" y="144"/>
                        </a:lnTo>
                        <a:lnTo>
                          <a:pt x="30" y="144"/>
                        </a:lnTo>
                        <a:lnTo>
                          <a:pt x="30" y="144"/>
                        </a:lnTo>
                        <a:lnTo>
                          <a:pt x="30" y="144"/>
                        </a:lnTo>
                        <a:lnTo>
                          <a:pt x="30" y="144"/>
                        </a:lnTo>
                        <a:lnTo>
                          <a:pt x="30" y="144"/>
                        </a:lnTo>
                        <a:lnTo>
                          <a:pt x="30" y="146"/>
                        </a:lnTo>
                        <a:lnTo>
                          <a:pt x="28" y="146"/>
                        </a:lnTo>
                        <a:lnTo>
                          <a:pt x="28" y="146"/>
                        </a:lnTo>
                        <a:lnTo>
                          <a:pt x="28" y="146"/>
                        </a:lnTo>
                        <a:lnTo>
                          <a:pt x="28" y="146"/>
                        </a:lnTo>
                        <a:lnTo>
                          <a:pt x="28" y="146"/>
                        </a:lnTo>
                        <a:lnTo>
                          <a:pt x="28" y="146"/>
                        </a:lnTo>
                        <a:lnTo>
                          <a:pt x="28" y="146"/>
                        </a:lnTo>
                        <a:lnTo>
                          <a:pt x="27" y="146"/>
                        </a:lnTo>
                        <a:lnTo>
                          <a:pt x="27" y="146"/>
                        </a:lnTo>
                        <a:lnTo>
                          <a:pt x="27" y="146"/>
                        </a:lnTo>
                        <a:lnTo>
                          <a:pt x="27" y="146"/>
                        </a:lnTo>
                        <a:lnTo>
                          <a:pt x="27" y="146"/>
                        </a:lnTo>
                        <a:lnTo>
                          <a:pt x="27" y="146"/>
                        </a:lnTo>
                        <a:lnTo>
                          <a:pt x="26" y="146"/>
                        </a:lnTo>
                        <a:lnTo>
                          <a:pt x="26" y="146"/>
                        </a:lnTo>
                        <a:lnTo>
                          <a:pt x="26" y="146"/>
                        </a:lnTo>
                        <a:lnTo>
                          <a:pt x="26" y="147"/>
                        </a:lnTo>
                        <a:lnTo>
                          <a:pt x="26" y="147"/>
                        </a:lnTo>
                        <a:lnTo>
                          <a:pt x="26" y="147"/>
                        </a:lnTo>
                        <a:lnTo>
                          <a:pt x="26" y="147"/>
                        </a:lnTo>
                        <a:lnTo>
                          <a:pt x="25" y="147"/>
                        </a:lnTo>
                        <a:lnTo>
                          <a:pt x="25" y="147"/>
                        </a:lnTo>
                        <a:lnTo>
                          <a:pt x="25" y="147"/>
                        </a:lnTo>
                        <a:lnTo>
                          <a:pt x="25" y="147"/>
                        </a:lnTo>
                        <a:lnTo>
                          <a:pt x="25" y="147"/>
                        </a:lnTo>
                        <a:lnTo>
                          <a:pt x="25" y="147"/>
                        </a:lnTo>
                        <a:lnTo>
                          <a:pt x="25" y="147"/>
                        </a:lnTo>
                        <a:lnTo>
                          <a:pt x="24" y="147"/>
                        </a:lnTo>
                        <a:lnTo>
                          <a:pt x="24" y="147"/>
                        </a:lnTo>
                        <a:lnTo>
                          <a:pt x="24" y="147"/>
                        </a:lnTo>
                        <a:lnTo>
                          <a:pt x="24" y="148"/>
                        </a:lnTo>
                        <a:lnTo>
                          <a:pt x="24" y="148"/>
                        </a:lnTo>
                        <a:lnTo>
                          <a:pt x="24" y="148"/>
                        </a:lnTo>
                        <a:lnTo>
                          <a:pt x="24" y="148"/>
                        </a:lnTo>
                        <a:lnTo>
                          <a:pt x="24" y="148"/>
                        </a:lnTo>
                        <a:lnTo>
                          <a:pt x="23" y="148"/>
                        </a:lnTo>
                        <a:lnTo>
                          <a:pt x="23" y="148"/>
                        </a:lnTo>
                        <a:lnTo>
                          <a:pt x="23" y="148"/>
                        </a:lnTo>
                        <a:lnTo>
                          <a:pt x="23" y="148"/>
                        </a:lnTo>
                        <a:lnTo>
                          <a:pt x="23" y="148"/>
                        </a:lnTo>
                        <a:lnTo>
                          <a:pt x="23" y="148"/>
                        </a:lnTo>
                        <a:lnTo>
                          <a:pt x="23" y="148"/>
                        </a:lnTo>
                        <a:lnTo>
                          <a:pt x="22" y="149"/>
                        </a:lnTo>
                        <a:lnTo>
                          <a:pt x="22" y="149"/>
                        </a:lnTo>
                        <a:lnTo>
                          <a:pt x="22" y="149"/>
                        </a:lnTo>
                        <a:lnTo>
                          <a:pt x="22" y="149"/>
                        </a:lnTo>
                        <a:lnTo>
                          <a:pt x="22" y="149"/>
                        </a:lnTo>
                        <a:lnTo>
                          <a:pt x="22" y="149"/>
                        </a:lnTo>
                        <a:lnTo>
                          <a:pt x="22" y="149"/>
                        </a:lnTo>
                        <a:lnTo>
                          <a:pt x="22" y="149"/>
                        </a:lnTo>
                        <a:lnTo>
                          <a:pt x="21" y="149"/>
                        </a:lnTo>
                        <a:lnTo>
                          <a:pt x="21" y="149"/>
                        </a:lnTo>
                        <a:lnTo>
                          <a:pt x="21" y="149"/>
                        </a:lnTo>
                        <a:lnTo>
                          <a:pt x="21" y="150"/>
                        </a:lnTo>
                        <a:lnTo>
                          <a:pt x="21" y="150"/>
                        </a:lnTo>
                        <a:lnTo>
                          <a:pt x="21" y="150"/>
                        </a:lnTo>
                        <a:lnTo>
                          <a:pt x="21" y="150"/>
                        </a:lnTo>
                        <a:lnTo>
                          <a:pt x="19" y="150"/>
                        </a:lnTo>
                        <a:lnTo>
                          <a:pt x="19" y="150"/>
                        </a:lnTo>
                        <a:lnTo>
                          <a:pt x="19" y="150"/>
                        </a:lnTo>
                        <a:lnTo>
                          <a:pt x="19" y="150"/>
                        </a:lnTo>
                        <a:lnTo>
                          <a:pt x="19" y="150"/>
                        </a:lnTo>
                        <a:lnTo>
                          <a:pt x="19" y="150"/>
                        </a:lnTo>
                        <a:lnTo>
                          <a:pt x="19" y="151"/>
                        </a:lnTo>
                        <a:lnTo>
                          <a:pt x="19" y="151"/>
                        </a:lnTo>
                        <a:lnTo>
                          <a:pt x="19" y="151"/>
                        </a:lnTo>
                        <a:lnTo>
                          <a:pt x="18" y="151"/>
                        </a:lnTo>
                        <a:lnTo>
                          <a:pt x="18" y="151"/>
                        </a:lnTo>
                        <a:lnTo>
                          <a:pt x="18" y="151"/>
                        </a:lnTo>
                        <a:lnTo>
                          <a:pt x="18" y="151"/>
                        </a:lnTo>
                        <a:lnTo>
                          <a:pt x="18" y="151"/>
                        </a:lnTo>
                        <a:lnTo>
                          <a:pt x="18" y="151"/>
                        </a:lnTo>
                        <a:lnTo>
                          <a:pt x="18" y="151"/>
                        </a:lnTo>
                        <a:lnTo>
                          <a:pt x="18" y="152"/>
                        </a:lnTo>
                        <a:lnTo>
                          <a:pt x="17" y="152"/>
                        </a:lnTo>
                        <a:lnTo>
                          <a:pt x="17" y="152"/>
                        </a:lnTo>
                        <a:lnTo>
                          <a:pt x="17" y="152"/>
                        </a:lnTo>
                        <a:lnTo>
                          <a:pt x="17" y="152"/>
                        </a:lnTo>
                        <a:lnTo>
                          <a:pt x="17" y="152"/>
                        </a:lnTo>
                        <a:lnTo>
                          <a:pt x="17" y="152"/>
                        </a:lnTo>
                        <a:lnTo>
                          <a:pt x="17" y="152"/>
                        </a:lnTo>
                        <a:lnTo>
                          <a:pt x="17" y="152"/>
                        </a:lnTo>
                        <a:lnTo>
                          <a:pt x="17" y="153"/>
                        </a:lnTo>
                        <a:lnTo>
                          <a:pt x="16" y="153"/>
                        </a:lnTo>
                        <a:lnTo>
                          <a:pt x="16" y="153"/>
                        </a:lnTo>
                        <a:lnTo>
                          <a:pt x="16" y="153"/>
                        </a:lnTo>
                        <a:lnTo>
                          <a:pt x="16" y="153"/>
                        </a:lnTo>
                        <a:lnTo>
                          <a:pt x="16" y="153"/>
                        </a:lnTo>
                        <a:lnTo>
                          <a:pt x="16" y="153"/>
                        </a:lnTo>
                        <a:lnTo>
                          <a:pt x="16" y="153"/>
                        </a:lnTo>
                        <a:lnTo>
                          <a:pt x="16" y="155"/>
                        </a:lnTo>
                        <a:lnTo>
                          <a:pt x="16" y="155"/>
                        </a:lnTo>
                        <a:lnTo>
                          <a:pt x="16" y="155"/>
                        </a:lnTo>
                        <a:lnTo>
                          <a:pt x="15" y="155"/>
                        </a:lnTo>
                        <a:lnTo>
                          <a:pt x="15" y="155"/>
                        </a:lnTo>
                        <a:lnTo>
                          <a:pt x="15" y="155"/>
                        </a:lnTo>
                        <a:lnTo>
                          <a:pt x="15" y="155"/>
                        </a:lnTo>
                        <a:lnTo>
                          <a:pt x="15" y="155"/>
                        </a:lnTo>
                        <a:lnTo>
                          <a:pt x="15" y="156"/>
                        </a:lnTo>
                        <a:lnTo>
                          <a:pt x="15" y="156"/>
                        </a:lnTo>
                        <a:lnTo>
                          <a:pt x="15" y="156"/>
                        </a:lnTo>
                        <a:lnTo>
                          <a:pt x="15" y="156"/>
                        </a:lnTo>
                        <a:lnTo>
                          <a:pt x="15" y="156"/>
                        </a:lnTo>
                        <a:lnTo>
                          <a:pt x="14" y="156"/>
                        </a:lnTo>
                        <a:lnTo>
                          <a:pt x="14" y="156"/>
                        </a:lnTo>
                        <a:lnTo>
                          <a:pt x="14" y="156"/>
                        </a:lnTo>
                        <a:lnTo>
                          <a:pt x="14" y="157"/>
                        </a:lnTo>
                        <a:lnTo>
                          <a:pt x="14" y="157"/>
                        </a:lnTo>
                        <a:lnTo>
                          <a:pt x="14" y="157"/>
                        </a:lnTo>
                        <a:lnTo>
                          <a:pt x="14" y="157"/>
                        </a:lnTo>
                        <a:lnTo>
                          <a:pt x="14" y="157"/>
                        </a:lnTo>
                        <a:lnTo>
                          <a:pt x="14" y="157"/>
                        </a:lnTo>
                        <a:lnTo>
                          <a:pt x="14" y="157"/>
                        </a:lnTo>
                        <a:lnTo>
                          <a:pt x="14" y="157"/>
                        </a:lnTo>
                        <a:lnTo>
                          <a:pt x="13" y="158"/>
                        </a:lnTo>
                        <a:lnTo>
                          <a:pt x="13" y="158"/>
                        </a:lnTo>
                        <a:lnTo>
                          <a:pt x="13" y="158"/>
                        </a:lnTo>
                        <a:lnTo>
                          <a:pt x="13" y="158"/>
                        </a:lnTo>
                        <a:lnTo>
                          <a:pt x="13" y="158"/>
                        </a:lnTo>
                        <a:lnTo>
                          <a:pt x="13" y="158"/>
                        </a:lnTo>
                        <a:lnTo>
                          <a:pt x="13" y="158"/>
                        </a:lnTo>
                        <a:lnTo>
                          <a:pt x="13" y="159"/>
                        </a:lnTo>
                        <a:lnTo>
                          <a:pt x="13" y="159"/>
                        </a:lnTo>
                        <a:lnTo>
                          <a:pt x="13" y="159"/>
                        </a:lnTo>
                        <a:lnTo>
                          <a:pt x="13" y="159"/>
                        </a:lnTo>
                        <a:lnTo>
                          <a:pt x="13" y="159"/>
                        </a:lnTo>
                        <a:lnTo>
                          <a:pt x="13" y="159"/>
                        </a:lnTo>
                        <a:lnTo>
                          <a:pt x="12" y="159"/>
                        </a:lnTo>
                        <a:lnTo>
                          <a:pt x="12" y="160"/>
                        </a:lnTo>
                        <a:lnTo>
                          <a:pt x="12" y="160"/>
                        </a:lnTo>
                        <a:lnTo>
                          <a:pt x="12" y="160"/>
                        </a:lnTo>
                        <a:lnTo>
                          <a:pt x="12" y="160"/>
                        </a:lnTo>
                        <a:lnTo>
                          <a:pt x="12" y="160"/>
                        </a:lnTo>
                        <a:lnTo>
                          <a:pt x="12" y="160"/>
                        </a:lnTo>
                        <a:lnTo>
                          <a:pt x="12" y="160"/>
                        </a:lnTo>
                        <a:lnTo>
                          <a:pt x="12" y="161"/>
                        </a:lnTo>
                        <a:lnTo>
                          <a:pt x="12" y="161"/>
                        </a:lnTo>
                        <a:lnTo>
                          <a:pt x="12" y="161"/>
                        </a:lnTo>
                        <a:lnTo>
                          <a:pt x="12" y="161"/>
                        </a:lnTo>
                        <a:lnTo>
                          <a:pt x="12" y="161"/>
                        </a:lnTo>
                        <a:lnTo>
                          <a:pt x="12" y="161"/>
                        </a:lnTo>
                        <a:lnTo>
                          <a:pt x="12" y="161"/>
                        </a:lnTo>
                        <a:lnTo>
                          <a:pt x="10" y="162"/>
                        </a:lnTo>
                        <a:lnTo>
                          <a:pt x="10" y="162"/>
                        </a:lnTo>
                        <a:lnTo>
                          <a:pt x="10" y="162"/>
                        </a:lnTo>
                        <a:lnTo>
                          <a:pt x="10" y="162"/>
                        </a:lnTo>
                        <a:lnTo>
                          <a:pt x="10" y="162"/>
                        </a:lnTo>
                        <a:lnTo>
                          <a:pt x="10" y="162"/>
                        </a:lnTo>
                        <a:lnTo>
                          <a:pt x="10" y="162"/>
                        </a:lnTo>
                        <a:lnTo>
                          <a:pt x="10" y="164"/>
                        </a:lnTo>
                        <a:lnTo>
                          <a:pt x="10" y="164"/>
                        </a:lnTo>
                        <a:lnTo>
                          <a:pt x="10" y="164"/>
                        </a:lnTo>
                        <a:lnTo>
                          <a:pt x="10" y="164"/>
                        </a:lnTo>
                        <a:lnTo>
                          <a:pt x="10" y="164"/>
                        </a:lnTo>
                        <a:lnTo>
                          <a:pt x="10" y="164"/>
                        </a:lnTo>
                        <a:lnTo>
                          <a:pt x="10" y="165"/>
                        </a:lnTo>
                        <a:lnTo>
                          <a:pt x="10" y="165"/>
                        </a:lnTo>
                        <a:lnTo>
                          <a:pt x="10" y="165"/>
                        </a:lnTo>
                        <a:lnTo>
                          <a:pt x="10" y="165"/>
                        </a:lnTo>
                        <a:lnTo>
                          <a:pt x="10" y="165"/>
                        </a:lnTo>
                        <a:lnTo>
                          <a:pt x="10" y="165"/>
                        </a:lnTo>
                        <a:lnTo>
                          <a:pt x="9" y="165"/>
                        </a:lnTo>
                        <a:lnTo>
                          <a:pt x="9" y="166"/>
                        </a:lnTo>
                        <a:lnTo>
                          <a:pt x="9" y="166"/>
                        </a:lnTo>
                        <a:lnTo>
                          <a:pt x="9" y="166"/>
                        </a:lnTo>
                        <a:lnTo>
                          <a:pt x="9" y="166"/>
                        </a:lnTo>
                        <a:lnTo>
                          <a:pt x="9" y="166"/>
                        </a:lnTo>
                        <a:lnTo>
                          <a:pt x="9" y="166"/>
                        </a:lnTo>
                        <a:lnTo>
                          <a:pt x="9" y="167"/>
                        </a:lnTo>
                        <a:lnTo>
                          <a:pt x="9" y="167"/>
                        </a:lnTo>
                        <a:lnTo>
                          <a:pt x="9" y="167"/>
                        </a:lnTo>
                        <a:lnTo>
                          <a:pt x="9" y="167"/>
                        </a:lnTo>
                        <a:lnTo>
                          <a:pt x="9" y="167"/>
                        </a:lnTo>
                        <a:lnTo>
                          <a:pt x="9" y="167"/>
                        </a:lnTo>
                        <a:lnTo>
                          <a:pt x="9" y="168"/>
                        </a:lnTo>
                        <a:lnTo>
                          <a:pt x="9" y="168"/>
                        </a:lnTo>
                        <a:lnTo>
                          <a:pt x="9" y="168"/>
                        </a:lnTo>
                        <a:lnTo>
                          <a:pt x="9" y="168"/>
                        </a:lnTo>
                        <a:lnTo>
                          <a:pt x="9" y="168"/>
                        </a:lnTo>
                        <a:lnTo>
                          <a:pt x="9" y="168"/>
                        </a:lnTo>
                        <a:lnTo>
                          <a:pt x="9" y="169"/>
                        </a:lnTo>
                        <a:lnTo>
                          <a:pt x="9" y="169"/>
                        </a:lnTo>
                        <a:lnTo>
                          <a:pt x="9" y="169"/>
                        </a:lnTo>
                        <a:lnTo>
                          <a:pt x="9" y="169"/>
                        </a:lnTo>
                        <a:lnTo>
                          <a:pt x="9" y="169"/>
                        </a:lnTo>
                        <a:lnTo>
                          <a:pt x="9" y="169"/>
                        </a:lnTo>
                        <a:lnTo>
                          <a:pt x="9" y="170"/>
                        </a:lnTo>
                        <a:lnTo>
                          <a:pt x="9" y="170"/>
                        </a:lnTo>
                        <a:lnTo>
                          <a:pt x="9" y="170"/>
                        </a:lnTo>
                        <a:lnTo>
                          <a:pt x="9" y="170"/>
                        </a:lnTo>
                        <a:lnTo>
                          <a:pt x="9" y="170"/>
                        </a:lnTo>
                        <a:lnTo>
                          <a:pt x="9" y="170"/>
                        </a:lnTo>
                        <a:lnTo>
                          <a:pt x="9" y="171"/>
                        </a:lnTo>
                        <a:lnTo>
                          <a:pt x="9" y="171"/>
                        </a:lnTo>
                        <a:lnTo>
                          <a:pt x="9" y="171"/>
                        </a:lnTo>
                        <a:lnTo>
                          <a:pt x="9" y="171"/>
                        </a:lnTo>
                        <a:lnTo>
                          <a:pt x="9" y="171"/>
                        </a:lnTo>
                        <a:lnTo>
                          <a:pt x="9" y="171"/>
                        </a:lnTo>
                        <a:lnTo>
                          <a:pt x="9" y="173"/>
                        </a:lnTo>
                        <a:lnTo>
                          <a:pt x="9" y="173"/>
                        </a:lnTo>
                        <a:lnTo>
                          <a:pt x="9" y="173"/>
                        </a:lnTo>
                        <a:lnTo>
                          <a:pt x="9" y="173"/>
                        </a:lnTo>
                        <a:lnTo>
                          <a:pt x="9" y="173"/>
                        </a:lnTo>
                        <a:lnTo>
                          <a:pt x="9" y="173"/>
                        </a:lnTo>
                        <a:lnTo>
                          <a:pt x="9" y="174"/>
                        </a:lnTo>
                        <a:lnTo>
                          <a:pt x="9" y="174"/>
                        </a:lnTo>
                        <a:lnTo>
                          <a:pt x="9" y="174"/>
                        </a:lnTo>
                        <a:lnTo>
                          <a:pt x="9" y="174"/>
                        </a:lnTo>
                        <a:lnTo>
                          <a:pt x="9" y="174"/>
                        </a:lnTo>
                        <a:lnTo>
                          <a:pt x="9" y="174"/>
                        </a:lnTo>
                        <a:lnTo>
                          <a:pt x="9" y="175"/>
                        </a:lnTo>
                        <a:lnTo>
                          <a:pt x="9" y="175"/>
                        </a:lnTo>
                        <a:lnTo>
                          <a:pt x="9" y="175"/>
                        </a:lnTo>
                        <a:lnTo>
                          <a:pt x="9" y="175"/>
                        </a:lnTo>
                        <a:lnTo>
                          <a:pt x="9" y="175"/>
                        </a:lnTo>
                        <a:lnTo>
                          <a:pt x="9" y="175"/>
                        </a:lnTo>
                        <a:lnTo>
                          <a:pt x="9" y="176"/>
                        </a:lnTo>
                        <a:lnTo>
                          <a:pt x="9" y="176"/>
                        </a:lnTo>
                        <a:lnTo>
                          <a:pt x="9" y="176"/>
                        </a:lnTo>
                        <a:lnTo>
                          <a:pt x="9" y="176"/>
                        </a:lnTo>
                        <a:lnTo>
                          <a:pt x="9" y="176"/>
                        </a:lnTo>
                        <a:lnTo>
                          <a:pt x="9" y="176"/>
                        </a:lnTo>
                        <a:lnTo>
                          <a:pt x="9" y="177"/>
                        </a:lnTo>
                        <a:lnTo>
                          <a:pt x="9" y="177"/>
                        </a:lnTo>
                        <a:lnTo>
                          <a:pt x="9" y="177"/>
                        </a:lnTo>
                        <a:lnTo>
                          <a:pt x="9" y="177"/>
                        </a:lnTo>
                        <a:lnTo>
                          <a:pt x="9" y="177"/>
                        </a:lnTo>
                        <a:lnTo>
                          <a:pt x="9" y="177"/>
                        </a:lnTo>
                        <a:lnTo>
                          <a:pt x="9" y="178"/>
                        </a:lnTo>
                        <a:lnTo>
                          <a:pt x="9" y="178"/>
                        </a:lnTo>
                        <a:lnTo>
                          <a:pt x="9" y="178"/>
                        </a:lnTo>
                        <a:lnTo>
                          <a:pt x="9" y="178"/>
                        </a:lnTo>
                        <a:lnTo>
                          <a:pt x="9" y="178"/>
                        </a:lnTo>
                        <a:lnTo>
                          <a:pt x="9" y="178"/>
                        </a:lnTo>
                        <a:lnTo>
                          <a:pt x="9" y="179"/>
                        </a:lnTo>
                        <a:lnTo>
                          <a:pt x="9" y="179"/>
                        </a:lnTo>
                        <a:lnTo>
                          <a:pt x="9" y="179"/>
                        </a:lnTo>
                        <a:lnTo>
                          <a:pt x="9" y="179"/>
                        </a:lnTo>
                        <a:lnTo>
                          <a:pt x="9" y="179"/>
                        </a:lnTo>
                        <a:lnTo>
                          <a:pt x="9" y="179"/>
                        </a:lnTo>
                        <a:lnTo>
                          <a:pt x="9" y="179"/>
                        </a:lnTo>
                        <a:lnTo>
                          <a:pt x="9" y="181"/>
                        </a:lnTo>
                        <a:lnTo>
                          <a:pt x="9" y="181"/>
                        </a:lnTo>
                        <a:lnTo>
                          <a:pt x="9" y="181"/>
                        </a:lnTo>
                        <a:lnTo>
                          <a:pt x="9" y="181"/>
                        </a:lnTo>
                        <a:lnTo>
                          <a:pt x="9" y="181"/>
                        </a:lnTo>
                        <a:lnTo>
                          <a:pt x="9" y="181"/>
                        </a:lnTo>
                        <a:lnTo>
                          <a:pt x="9" y="182"/>
                        </a:lnTo>
                        <a:lnTo>
                          <a:pt x="10" y="182"/>
                        </a:lnTo>
                        <a:lnTo>
                          <a:pt x="10" y="182"/>
                        </a:lnTo>
                        <a:lnTo>
                          <a:pt x="10" y="182"/>
                        </a:lnTo>
                        <a:lnTo>
                          <a:pt x="10" y="182"/>
                        </a:lnTo>
                        <a:lnTo>
                          <a:pt x="10" y="182"/>
                        </a:lnTo>
                        <a:lnTo>
                          <a:pt x="10" y="183"/>
                        </a:lnTo>
                        <a:lnTo>
                          <a:pt x="10" y="183"/>
                        </a:lnTo>
                        <a:lnTo>
                          <a:pt x="10" y="183"/>
                        </a:lnTo>
                        <a:lnTo>
                          <a:pt x="10" y="183"/>
                        </a:lnTo>
                        <a:lnTo>
                          <a:pt x="10" y="183"/>
                        </a:lnTo>
                        <a:lnTo>
                          <a:pt x="10" y="183"/>
                        </a:lnTo>
                        <a:lnTo>
                          <a:pt x="10" y="183"/>
                        </a:lnTo>
                        <a:lnTo>
                          <a:pt x="10" y="184"/>
                        </a:lnTo>
                        <a:lnTo>
                          <a:pt x="10" y="184"/>
                        </a:lnTo>
                        <a:lnTo>
                          <a:pt x="10" y="184"/>
                        </a:lnTo>
                        <a:lnTo>
                          <a:pt x="10" y="184"/>
                        </a:lnTo>
                        <a:lnTo>
                          <a:pt x="10" y="184"/>
                        </a:lnTo>
                        <a:lnTo>
                          <a:pt x="10" y="184"/>
                        </a:lnTo>
                        <a:lnTo>
                          <a:pt x="10" y="184"/>
                        </a:lnTo>
                        <a:lnTo>
                          <a:pt x="12" y="185"/>
                        </a:lnTo>
                        <a:lnTo>
                          <a:pt x="12" y="185"/>
                        </a:lnTo>
                        <a:lnTo>
                          <a:pt x="12" y="185"/>
                        </a:lnTo>
                        <a:lnTo>
                          <a:pt x="12" y="185"/>
                        </a:lnTo>
                        <a:lnTo>
                          <a:pt x="12" y="185"/>
                        </a:lnTo>
                        <a:lnTo>
                          <a:pt x="12" y="185"/>
                        </a:lnTo>
                        <a:lnTo>
                          <a:pt x="12" y="186"/>
                        </a:lnTo>
                        <a:lnTo>
                          <a:pt x="12" y="186"/>
                        </a:lnTo>
                        <a:lnTo>
                          <a:pt x="12" y="186"/>
                        </a:lnTo>
                        <a:lnTo>
                          <a:pt x="12" y="186"/>
                        </a:lnTo>
                        <a:lnTo>
                          <a:pt x="12" y="186"/>
                        </a:lnTo>
                        <a:lnTo>
                          <a:pt x="12" y="186"/>
                        </a:lnTo>
                        <a:lnTo>
                          <a:pt x="12" y="186"/>
                        </a:lnTo>
                        <a:lnTo>
                          <a:pt x="12" y="187"/>
                        </a:lnTo>
                        <a:lnTo>
                          <a:pt x="12" y="187"/>
                        </a:lnTo>
                        <a:lnTo>
                          <a:pt x="13" y="187"/>
                        </a:lnTo>
                        <a:lnTo>
                          <a:pt x="13" y="187"/>
                        </a:lnTo>
                        <a:lnTo>
                          <a:pt x="13" y="187"/>
                        </a:lnTo>
                        <a:lnTo>
                          <a:pt x="13" y="187"/>
                        </a:lnTo>
                        <a:lnTo>
                          <a:pt x="13" y="187"/>
                        </a:lnTo>
                        <a:lnTo>
                          <a:pt x="13" y="188"/>
                        </a:lnTo>
                        <a:lnTo>
                          <a:pt x="13" y="188"/>
                        </a:lnTo>
                        <a:lnTo>
                          <a:pt x="13" y="188"/>
                        </a:lnTo>
                        <a:lnTo>
                          <a:pt x="13" y="188"/>
                        </a:lnTo>
                        <a:lnTo>
                          <a:pt x="13" y="188"/>
                        </a:lnTo>
                        <a:lnTo>
                          <a:pt x="13" y="188"/>
                        </a:lnTo>
                        <a:lnTo>
                          <a:pt x="13" y="188"/>
                        </a:lnTo>
                        <a:lnTo>
                          <a:pt x="13" y="188"/>
                        </a:lnTo>
                        <a:lnTo>
                          <a:pt x="14" y="190"/>
                        </a:lnTo>
                        <a:lnTo>
                          <a:pt x="14" y="190"/>
                        </a:lnTo>
                        <a:lnTo>
                          <a:pt x="14" y="190"/>
                        </a:lnTo>
                        <a:lnTo>
                          <a:pt x="14" y="190"/>
                        </a:lnTo>
                        <a:lnTo>
                          <a:pt x="14" y="190"/>
                        </a:lnTo>
                        <a:lnTo>
                          <a:pt x="14" y="190"/>
                        </a:lnTo>
                        <a:lnTo>
                          <a:pt x="14" y="190"/>
                        </a:lnTo>
                        <a:lnTo>
                          <a:pt x="14" y="191"/>
                        </a:lnTo>
                        <a:lnTo>
                          <a:pt x="14" y="191"/>
                        </a:lnTo>
                        <a:lnTo>
                          <a:pt x="14" y="191"/>
                        </a:lnTo>
                        <a:lnTo>
                          <a:pt x="14" y="191"/>
                        </a:lnTo>
                        <a:lnTo>
                          <a:pt x="15" y="191"/>
                        </a:lnTo>
                        <a:lnTo>
                          <a:pt x="15" y="191"/>
                        </a:lnTo>
                        <a:lnTo>
                          <a:pt x="15" y="191"/>
                        </a:lnTo>
                        <a:lnTo>
                          <a:pt x="15" y="191"/>
                        </a:lnTo>
                        <a:lnTo>
                          <a:pt x="15" y="192"/>
                        </a:lnTo>
                        <a:lnTo>
                          <a:pt x="15" y="192"/>
                        </a:lnTo>
                        <a:lnTo>
                          <a:pt x="15" y="192"/>
                        </a:lnTo>
                        <a:lnTo>
                          <a:pt x="15" y="192"/>
                        </a:lnTo>
                        <a:lnTo>
                          <a:pt x="15" y="192"/>
                        </a:lnTo>
                        <a:lnTo>
                          <a:pt x="15" y="192"/>
                        </a:lnTo>
                        <a:lnTo>
                          <a:pt x="16" y="192"/>
                        </a:lnTo>
                        <a:lnTo>
                          <a:pt x="16" y="192"/>
                        </a:lnTo>
                        <a:lnTo>
                          <a:pt x="16" y="193"/>
                        </a:lnTo>
                        <a:lnTo>
                          <a:pt x="16" y="193"/>
                        </a:lnTo>
                        <a:lnTo>
                          <a:pt x="16" y="193"/>
                        </a:lnTo>
                        <a:lnTo>
                          <a:pt x="16" y="193"/>
                        </a:lnTo>
                        <a:lnTo>
                          <a:pt x="16" y="193"/>
                        </a:lnTo>
                        <a:lnTo>
                          <a:pt x="16" y="193"/>
                        </a:lnTo>
                        <a:lnTo>
                          <a:pt x="16" y="193"/>
                        </a:lnTo>
                        <a:lnTo>
                          <a:pt x="16" y="193"/>
                        </a:lnTo>
                        <a:lnTo>
                          <a:pt x="17" y="193"/>
                        </a:lnTo>
                        <a:lnTo>
                          <a:pt x="17" y="194"/>
                        </a:lnTo>
                        <a:lnTo>
                          <a:pt x="17" y="194"/>
                        </a:lnTo>
                        <a:lnTo>
                          <a:pt x="17" y="194"/>
                        </a:lnTo>
                        <a:lnTo>
                          <a:pt x="17" y="194"/>
                        </a:lnTo>
                        <a:lnTo>
                          <a:pt x="17" y="194"/>
                        </a:lnTo>
                        <a:lnTo>
                          <a:pt x="17" y="194"/>
                        </a:lnTo>
                        <a:lnTo>
                          <a:pt x="17" y="194"/>
                        </a:lnTo>
                        <a:lnTo>
                          <a:pt x="17" y="194"/>
                        </a:lnTo>
                        <a:lnTo>
                          <a:pt x="18" y="195"/>
                        </a:lnTo>
                        <a:lnTo>
                          <a:pt x="18" y="195"/>
                        </a:lnTo>
                        <a:lnTo>
                          <a:pt x="18" y="195"/>
                        </a:lnTo>
                        <a:lnTo>
                          <a:pt x="18" y="195"/>
                        </a:lnTo>
                        <a:lnTo>
                          <a:pt x="18" y="195"/>
                        </a:lnTo>
                        <a:lnTo>
                          <a:pt x="18" y="195"/>
                        </a:lnTo>
                        <a:lnTo>
                          <a:pt x="18" y="195"/>
                        </a:lnTo>
                        <a:lnTo>
                          <a:pt x="18" y="195"/>
                        </a:lnTo>
                        <a:lnTo>
                          <a:pt x="19" y="195"/>
                        </a:lnTo>
                        <a:lnTo>
                          <a:pt x="19" y="195"/>
                        </a:lnTo>
                        <a:lnTo>
                          <a:pt x="19" y="196"/>
                        </a:lnTo>
                        <a:lnTo>
                          <a:pt x="19" y="196"/>
                        </a:lnTo>
                        <a:lnTo>
                          <a:pt x="19" y="196"/>
                        </a:lnTo>
                        <a:lnTo>
                          <a:pt x="19" y="196"/>
                        </a:lnTo>
                        <a:lnTo>
                          <a:pt x="19" y="196"/>
                        </a:lnTo>
                        <a:lnTo>
                          <a:pt x="19" y="196"/>
                        </a:lnTo>
                        <a:lnTo>
                          <a:pt x="19" y="196"/>
                        </a:lnTo>
                        <a:lnTo>
                          <a:pt x="21" y="196"/>
                        </a:lnTo>
                        <a:lnTo>
                          <a:pt x="21" y="196"/>
                        </a:lnTo>
                        <a:lnTo>
                          <a:pt x="21" y="196"/>
                        </a:lnTo>
                        <a:lnTo>
                          <a:pt x="21" y="197"/>
                        </a:lnTo>
                        <a:lnTo>
                          <a:pt x="21" y="197"/>
                        </a:lnTo>
                        <a:lnTo>
                          <a:pt x="21" y="197"/>
                        </a:lnTo>
                        <a:lnTo>
                          <a:pt x="21" y="197"/>
                        </a:lnTo>
                        <a:lnTo>
                          <a:pt x="22" y="197"/>
                        </a:lnTo>
                        <a:lnTo>
                          <a:pt x="22" y="197"/>
                        </a:lnTo>
                        <a:lnTo>
                          <a:pt x="22" y="197"/>
                        </a:lnTo>
                        <a:lnTo>
                          <a:pt x="22" y="197"/>
                        </a:lnTo>
                        <a:lnTo>
                          <a:pt x="22" y="197"/>
                        </a:lnTo>
                        <a:lnTo>
                          <a:pt x="22" y="197"/>
                        </a:lnTo>
                        <a:lnTo>
                          <a:pt x="22" y="197"/>
                        </a:lnTo>
                        <a:lnTo>
                          <a:pt x="22" y="199"/>
                        </a:lnTo>
                        <a:lnTo>
                          <a:pt x="23" y="199"/>
                        </a:lnTo>
                        <a:lnTo>
                          <a:pt x="23" y="199"/>
                        </a:lnTo>
                        <a:lnTo>
                          <a:pt x="23" y="199"/>
                        </a:lnTo>
                        <a:lnTo>
                          <a:pt x="23" y="199"/>
                        </a:lnTo>
                        <a:lnTo>
                          <a:pt x="23" y="199"/>
                        </a:lnTo>
                        <a:lnTo>
                          <a:pt x="23" y="199"/>
                        </a:lnTo>
                        <a:lnTo>
                          <a:pt x="23" y="199"/>
                        </a:lnTo>
                        <a:lnTo>
                          <a:pt x="24" y="199"/>
                        </a:lnTo>
                        <a:lnTo>
                          <a:pt x="24" y="199"/>
                        </a:lnTo>
                        <a:lnTo>
                          <a:pt x="24" y="199"/>
                        </a:lnTo>
                        <a:lnTo>
                          <a:pt x="24" y="199"/>
                        </a:lnTo>
                        <a:lnTo>
                          <a:pt x="24" y="200"/>
                        </a:lnTo>
                        <a:lnTo>
                          <a:pt x="24" y="200"/>
                        </a:lnTo>
                        <a:lnTo>
                          <a:pt x="24" y="200"/>
                        </a:lnTo>
                        <a:lnTo>
                          <a:pt x="24" y="200"/>
                        </a:lnTo>
                        <a:lnTo>
                          <a:pt x="25" y="200"/>
                        </a:lnTo>
                        <a:lnTo>
                          <a:pt x="25" y="200"/>
                        </a:lnTo>
                        <a:lnTo>
                          <a:pt x="25" y="200"/>
                        </a:lnTo>
                        <a:lnTo>
                          <a:pt x="25" y="200"/>
                        </a:lnTo>
                        <a:lnTo>
                          <a:pt x="25" y="200"/>
                        </a:lnTo>
                        <a:lnTo>
                          <a:pt x="25" y="200"/>
                        </a:lnTo>
                        <a:lnTo>
                          <a:pt x="25" y="200"/>
                        </a:lnTo>
                        <a:lnTo>
                          <a:pt x="26" y="200"/>
                        </a:lnTo>
                        <a:lnTo>
                          <a:pt x="26" y="200"/>
                        </a:lnTo>
                        <a:lnTo>
                          <a:pt x="26" y="201"/>
                        </a:lnTo>
                        <a:lnTo>
                          <a:pt x="26" y="201"/>
                        </a:lnTo>
                        <a:lnTo>
                          <a:pt x="26" y="201"/>
                        </a:lnTo>
                        <a:lnTo>
                          <a:pt x="26" y="201"/>
                        </a:lnTo>
                        <a:lnTo>
                          <a:pt x="26" y="201"/>
                        </a:lnTo>
                        <a:lnTo>
                          <a:pt x="27" y="201"/>
                        </a:lnTo>
                        <a:lnTo>
                          <a:pt x="27" y="201"/>
                        </a:lnTo>
                        <a:lnTo>
                          <a:pt x="27" y="201"/>
                        </a:lnTo>
                        <a:lnTo>
                          <a:pt x="27" y="201"/>
                        </a:lnTo>
                        <a:lnTo>
                          <a:pt x="27" y="201"/>
                        </a:lnTo>
                        <a:lnTo>
                          <a:pt x="27" y="201"/>
                        </a:lnTo>
                        <a:lnTo>
                          <a:pt x="28" y="201"/>
                        </a:lnTo>
                        <a:lnTo>
                          <a:pt x="28" y="201"/>
                        </a:lnTo>
                        <a:lnTo>
                          <a:pt x="28" y="201"/>
                        </a:lnTo>
                        <a:lnTo>
                          <a:pt x="28" y="201"/>
                        </a:lnTo>
                        <a:lnTo>
                          <a:pt x="28" y="201"/>
                        </a:lnTo>
                        <a:lnTo>
                          <a:pt x="28" y="201"/>
                        </a:lnTo>
                        <a:lnTo>
                          <a:pt x="28" y="202"/>
                        </a:lnTo>
                        <a:lnTo>
                          <a:pt x="30" y="202"/>
                        </a:lnTo>
                        <a:lnTo>
                          <a:pt x="30" y="202"/>
                        </a:lnTo>
                        <a:lnTo>
                          <a:pt x="30" y="202"/>
                        </a:lnTo>
                        <a:lnTo>
                          <a:pt x="30" y="202"/>
                        </a:lnTo>
                        <a:lnTo>
                          <a:pt x="30" y="202"/>
                        </a:lnTo>
                        <a:lnTo>
                          <a:pt x="30" y="202"/>
                        </a:lnTo>
                        <a:lnTo>
                          <a:pt x="31" y="202"/>
                        </a:lnTo>
                        <a:lnTo>
                          <a:pt x="31" y="202"/>
                        </a:lnTo>
                        <a:lnTo>
                          <a:pt x="31" y="202"/>
                        </a:lnTo>
                        <a:lnTo>
                          <a:pt x="31" y="202"/>
                        </a:lnTo>
                        <a:lnTo>
                          <a:pt x="31" y="202"/>
                        </a:lnTo>
                        <a:lnTo>
                          <a:pt x="31" y="202"/>
                        </a:lnTo>
                        <a:lnTo>
                          <a:pt x="31" y="202"/>
                        </a:lnTo>
                        <a:lnTo>
                          <a:pt x="32" y="202"/>
                        </a:lnTo>
                        <a:lnTo>
                          <a:pt x="32" y="202"/>
                        </a:lnTo>
                        <a:lnTo>
                          <a:pt x="32" y="202"/>
                        </a:lnTo>
                        <a:lnTo>
                          <a:pt x="32" y="202"/>
                        </a:lnTo>
                        <a:lnTo>
                          <a:pt x="32" y="202"/>
                        </a:lnTo>
                        <a:lnTo>
                          <a:pt x="32" y="202"/>
                        </a:lnTo>
                        <a:lnTo>
                          <a:pt x="33" y="202"/>
                        </a:lnTo>
                        <a:lnTo>
                          <a:pt x="33" y="202"/>
                        </a:lnTo>
                        <a:lnTo>
                          <a:pt x="33" y="202"/>
                        </a:lnTo>
                        <a:lnTo>
                          <a:pt x="33" y="202"/>
                        </a:lnTo>
                        <a:lnTo>
                          <a:pt x="33" y="202"/>
                        </a:lnTo>
                        <a:lnTo>
                          <a:pt x="33" y="203"/>
                        </a:lnTo>
                        <a:lnTo>
                          <a:pt x="34" y="203"/>
                        </a:lnTo>
                        <a:lnTo>
                          <a:pt x="34" y="203"/>
                        </a:lnTo>
                        <a:lnTo>
                          <a:pt x="34" y="203"/>
                        </a:lnTo>
                        <a:lnTo>
                          <a:pt x="34" y="203"/>
                        </a:lnTo>
                        <a:lnTo>
                          <a:pt x="34" y="203"/>
                        </a:lnTo>
                        <a:lnTo>
                          <a:pt x="34" y="203"/>
                        </a:lnTo>
                        <a:lnTo>
                          <a:pt x="35" y="203"/>
                        </a:lnTo>
                        <a:lnTo>
                          <a:pt x="35" y="203"/>
                        </a:lnTo>
                        <a:lnTo>
                          <a:pt x="35" y="203"/>
                        </a:lnTo>
                        <a:lnTo>
                          <a:pt x="35" y="203"/>
                        </a:lnTo>
                        <a:lnTo>
                          <a:pt x="35" y="203"/>
                        </a:lnTo>
                        <a:lnTo>
                          <a:pt x="35" y="203"/>
                        </a:lnTo>
                        <a:lnTo>
                          <a:pt x="36" y="203"/>
                        </a:lnTo>
                        <a:lnTo>
                          <a:pt x="36" y="203"/>
                        </a:lnTo>
                        <a:lnTo>
                          <a:pt x="36" y="203"/>
                        </a:lnTo>
                        <a:lnTo>
                          <a:pt x="36" y="203"/>
                        </a:lnTo>
                        <a:lnTo>
                          <a:pt x="36" y="203"/>
                        </a:lnTo>
                        <a:lnTo>
                          <a:pt x="36" y="203"/>
                        </a:lnTo>
                        <a:lnTo>
                          <a:pt x="37" y="203"/>
                        </a:lnTo>
                        <a:lnTo>
                          <a:pt x="37" y="203"/>
                        </a:lnTo>
                        <a:lnTo>
                          <a:pt x="37" y="203"/>
                        </a:lnTo>
                        <a:lnTo>
                          <a:pt x="37" y="203"/>
                        </a:lnTo>
                        <a:lnTo>
                          <a:pt x="37" y="203"/>
                        </a:lnTo>
                        <a:lnTo>
                          <a:pt x="37" y="203"/>
                        </a:lnTo>
                        <a:lnTo>
                          <a:pt x="39" y="203"/>
                        </a:lnTo>
                        <a:lnTo>
                          <a:pt x="39" y="203"/>
                        </a:lnTo>
                        <a:lnTo>
                          <a:pt x="39" y="203"/>
                        </a:lnTo>
                        <a:lnTo>
                          <a:pt x="39" y="203"/>
                        </a:lnTo>
                        <a:close/>
                        <a:moveTo>
                          <a:pt x="76" y="174"/>
                        </a:moveTo>
                        <a:lnTo>
                          <a:pt x="76" y="174"/>
                        </a:lnTo>
                        <a:lnTo>
                          <a:pt x="76" y="174"/>
                        </a:lnTo>
                        <a:lnTo>
                          <a:pt x="76" y="174"/>
                        </a:lnTo>
                        <a:lnTo>
                          <a:pt x="76" y="174"/>
                        </a:lnTo>
                        <a:lnTo>
                          <a:pt x="76" y="175"/>
                        </a:lnTo>
                        <a:lnTo>
                          <a:pt x="76" y="175"/>
                        </a:lnTo>
                        <a:lnTo>
                          <a:pt x="76" y="175"/>
                        </a:lnTo>
                        <a:lnTo>
                          <a:pt x="76" y="175"/>
                        </a:lnTo>
                        <a:lnTo>
                          <a:pt x="76" y="175"/>
                        </a:lnTo>
                        <a:lnTo>
                          <a:pt x="76" y="176"/>
                        </a:lnTo>
                        <a:lnTo>
                          <a:pt x="76" y="176"/>
                        </a:lnTo>
                        <a:lnTo>
                          <a:pt x="76" y="176"/>
                        </a:lnTo>
                        <a:lnTo>
                          <a:pt x="76" y="176"/>
                        </a:lnTo>
                        <a:lnTo>
                          <a:pt x="76" y="177"/>
                        </a:lnTo>
                        <a:lnTo>
                          <a:pt x="76" y="177"/>
                        </a:lnTo>
                        <a:lnTo>
                          <a:pt x="76" y="177"/>
                        </a:lnTo>
                        <a:lnTo>
                          <a:pt x="76" y="177"/>
                        </a:lnTo>
                        <a:lnTo>
                          <a:pt x="76" y="177"/>
                        </a:lnTo>
                        <a:lnTo>
                          <a:pt x="76" y="178"/>
                        </a:lnTo>
                        <a:lnTo>
                          <a:pt x="76" y="178"/>
                        </a:lnTo>
                        <a:lnTo>
                          <a:pt x="76" y="178"/>
                        </a:lnTo>
                        <a:lnTo>
                          <a:pt x="76" y="178"/>
                        </a:lnTo>
                        <a:lnTo>
                          <a:pt x="76" y="178"/>
                        </a:lnTo>
                        <a:lnTo>
                          <a:pt x="76" y="179"/>
                        </a:lnTo>
                        <a:lnTo>
                          <a:pt x="76" y="179"/>
                        </a:lnTo>
                        <a:lnTo>
                          <a:pt x="76" y="179"/>
                        </a:lnTo>
                        <a:lnTo>
                          <a:pt x="76" y="179"/>
                        </a:lnTo>
                        <a:lnTo>
                          <a:pt x="76" y="179"/>
                        </a:lnTo>
                        <a:lnTo>
                          <a:pt x="76" y="181"/>
                        </a:lnTo>
                        <a:lnTo>
                          <a:pt x="76" y="181"/>
                        </a:lnTo>
                        <a:lnTo>
                          <a:pt x="76" y="181"/>
                        </a:lnTo>
                        <a:lnTo>
                          <a:pt x="76" y="181"/>
                        </a:lnTo>
                        <a:lnTo>
                          <a:pt x="76" y="181"/>
                        </a:lnTo>
                        <a:lnTo>
                          <a:pt x="75" y="182"/>
                        </a:lnTo>
                        <a:lnTo>
                          <a:pt x="75" y="182"/>
                        </a:lnTo>
                        <a:lnTo>
                          <a:pt x="75" y="182"/>
                        </a:lnTo>
                        <a:lnTo>
                          <a:pt x="75" y="182"/>
                        </a:lnTo>
                        <a:lnTo>
                          <a:pt x="75" y="182"/>
                        </a:lnTo>
                        <a:lnTo>
                          <a:pt x="75" y="183"/>
                        </a:lnTo>
                        <a:lnTo>
                          <a:pt x="75" y="183"/>
                        </a:lnTo>
                        <a:lnTo>
                          <a:pt x="75" y="183"/>
                        </a:lnTo>
                        <a:lnTo>
                          <a:pt x="75" y="183"/>
                        </a:lnTo>
                        <a:lnTo>
                          <a:pt x="75" y="183"/>
                        </a:lnTo>
                        <a:lnTo>
                          <a:pt x="75" y="184"/>
                        </a:lnTo>
                        <a:lnTo>
                          <a:pt x="75" y="184"/>
                        </a:lnTo>
                        <a:lnTo>
                          <a:pt x="75" y="184"/>
                        </a:lnTo>
                        <a:lnTo>
                          <a:pt x="75" y="184"/>
                        </a:lnTo>
                        <a:lnTo>
                          <a:pt x="75" y="184"/>
                        </a:lnTo>
                        <a:lnTo>
                          <a:pt x="75" y="185"/>
                        </a:lnTo>
                        <a:lnTo>
                          <a:pt x="75" y="185"/>
                        </a:lnTo>
                        <a:lnTo>
                          <a:pt x="75" y="185"/>
                        </a:lnTo>
                        <a:lnTo>
                          <a:pt x="75" y="185"/>
                        </a:lnTo>
                        <a:lnTo>
                          <a:pt x="73" y="185"/>
                        </a:lnTo>
                        <a:lnTo>
                          <a:pt x="73" y="186"/>
                        </a:lnTo>
                        <a:lnTo>
                          <a:pt x="73" y="186"/>
                        </a:lnTo>
                        <a:lnTo>
                          <a:pt x="73" y="186"/>
                        </a:lnTo>
                        <a:lnTo>
                          <a:pt x="73" y="186"/>
                        </a:lnTo>
                        <a:lnTo>
                          <a:pt x="73" y="186"/>
                        </a:lnTo>
                        <a:lnTo>
                          <a:pt x="73" y="187"/>
                        </a:lnTo>
                        <a:lnTo>
                          <a:pt x="73" y="187"/>
                        </a:lnTo>
                        <a:lnTo>
                          <a:pt x="73" y="187"/>
                        </a:lnTo>
                        <a:lnTo>
                          <a:pt x="73" y="187"/>
                        </a:lnTo>
                        <a:lnTo>
                          <a:pt x="73" y="187"/>
                        </a:lnTo>
                        <a:lnTo>
                          <a:pt x="73" y="188"/>
                        </a:lnTo>
                        <a:lnTo>
                          <a:pt x="73" y="188"/>
                        </a:lnTo>
                        <a:lnTo>
                          <a:pt x="72" y="188"/>
                        </a:lnTo>
                        <a:lnTo>
                          <a:pt x="72" y="188"/>
                        </a:lnTo>
                        <a:lnTo>
                          <a:pt x="72" y="188"/>
                        </a:lnTo>
                        <a:lnTo>
                          <a:pt x="72" y="188"/>
                        </a:lnTo>
                        <a:lnTo>
                          <a:pt x="72" y="190"/>
                        </a:lnTo>
                        <a:lnTo>
                          <a:pt x="72" y="190"/>
                        </a:lnTo>
                        <a:lnTo>
                          <a:pt x="72" y="190"/>
                        </a:lnTo>
                        <a:lnTo>
                          <a:pt x="72" y="190"/>
                        </a:lnTo>
                        <a:lnTo>
                          <a:pt x="72" y="190"/>
                        </a:lnTo>
                        <a:lnTo>
                          <a:pt x="72" y="191"/>
                        </a:lnTo>
                        <a:lnTo>
                          <a:pt x="72" y="191"/>
                        </a:lnTo>
                        <a:lnTo>
                          <a:pt x="72" y="191"/>
                        </a:lnTo>
                        <a:lnTo>
                          <a:pt x="71" y="191"/>
                        </a:lnTo>
                        <a:lnTo>
                          <a:pt x="71" y="191"/>
                        </a:lnTo>
                        <a:lnTo>
                          <a:pt x="71" y="191"/>
                        </a:lnTo>
                        <a:lnTo>
                          <a:pt x="71" y="192"/>
                        </a:lnTo>
                        <a:lnTo>
                          <a:pt x="71" y="192"/>
                        </a:lnTo>
                        <a:lnTo>
                          <a:pt x="71" y="192"/>
                        </a:lnTo>
                        <a:lnTo>
                          <a:pt x="71" y="192"/>
                        </a:lnTo>
                        <a:lnTo>
                          <a:pt x="71" y="192"/>
                        </a:lnTo>
                        <a:lnTo>
                          <a:pt x="71" y="193"/>
                        </a:lnTo>
                        <a:lnTo>
                          <a:pt x="71" y="193"/>
                        </a:lnTo>
                        <a:lnTo>
                          <a:pt x="70" y="193"/>
                        </a:lnTo>
                        <a:lnTo>
                          <a:pt x="70" y="193"/>
                        </a:lnTo>
                        <a:lnTo>
                          <a:pt x="70" y="193"/>
                        </a:lnTo>
                        <a:lnTo>
                          <a:pt x="70" y="193"/>
                        </a:lnTo>
                        <a:lnTo>
                          <a:pt x="70" y="194"/>
                        </a:lnTo>
                        <a:lnTo>
                          <a:pt x="70" y="194"/>
                        </a:lnTo>
                        <a:lnTo>
                          <a:pt x="70" y="194"/>
                        </a:lnTo>
                        <a:lnTo>
                          <a:pt x="70" y="194"/>
                        </a:lnTo>
                        <a:lnTo>
                          <a:pt x="70" y="194"/>
                        </a:lnTo>
                        <a:lnTo>
                          <a:pt x="69" y="194"/>
                        </a:lnTo>
                        <a:lnTo>
                          <a:pt x="69" y="195"/>
                        </a:lnTo>
                        <a:lnTo>
                          <a:pt x="69" y="195"/>
                        </a:lnTo>
                        <a:lnTo>
                          <a:pt x="69" y="195"/>
                        </a:lnTo>
                        <a:lnTo>
                          <a:pt x="69" y="195"/>
                        </a:lnTo>
                        <a:lnTo>
                          <a:pt x="69" y="195"/>
                        </a:lnTo>
                        <a:lnTo>
                          <a:pt x="69" y="195"/>
                        </a:lnTo>
                        <a:lnTo>
                          <a:pt x="69" y="196"/>
                        </a:lnTo>
                        <a:lnTo>
                          <a:pt x="69" y="196"/>
                        </a:lnTo>
                        <a:lnTo>
                          <a:pt x="68" y="196"/>
                        </a:lnTo>
                        <a:lnTo>
                          <a:pt x="68" y="196"/>
                        </a:lnTo>
                        <a:lnTo>
                          <a:pt x="68" y="196"/>
                        </a:lnTo>
                        <a:lnTo>
                          <a:pt x="68" y="196"/>
                        </a:lnTo>
                        <a:lnTo>
                          <a:pt x="68" y="196"/>
                        </a:lnTo>
                        <a:lnTo>
                          <a:pt x="68" y="197"/>
                        </a:lnTo>
                        <a:lnTo>
                          <a:pt x="68" y="197"/>
                        </a:lnTo>
                        <a:lnTo>
                          <a:pt x="67" y="197"/>
                        </a:lnTo>
                        <a:lnTo>
                          <a:pt x="67" y="197"/>
                        </a:lnTo>
                        <a:lnTo>
                          <a:pt x="67" y="197"/>
                        </a:lnTo>
                        <a:lnTo>
                          <a:pt x="67" y="197"/>
                        </a:lnTo>
                        <a:lnTo>
                          <a:pt x="67" y="199"/>
                        </a:lnTo>
                        <a:lnTo>
                          <a:pt x="67" y="199"/>
                        </a:lnTo>
                        <a:lnTo>
                          <a:pt x="67" y="199"/>
                        </a:lnTo>
                        <a:lnTo>
                          <a:pt x="67" y="199"/>
                        </a:lnTo>
                        <a:lnTo>
                          <a:pt x="66" y="199"/>
                        </a:lnTo>
                        <a:lnTo>
                          <a:pt x="66" y="199"/>
                        </a:lnTo>
                        <a:lnTo>
                          <a:pt x="66" y="199"/>
                        </a:lnTo>
                        <a:lnTo>
                          <a:pt x="66" y="200"/>
                        </a:lnTo>
                        <a:lnTo>
                          <a:pt x="66" y="200"/>
                        </a:lnTo>
                        <a:lnTo>
                          <a:pt x="66" y="200"/>
                        </a:lnTo>
                        <a:lnTo>
                          <a:pt x="66" y="200"/>
                        </a:lnTo>
                        <a:lnTo>
                          <a:pt x="64" y="200"/>
                        </a:lnTo>
                        <a:lnTo>
                          <a:pt x="64" y="200"/>
                        </a:lnTo>
                        <a:lnTo>
                          <a:pt x="64" y="200"/>
                        </a:lnTo>
                        <a:lnTo>
                          <a:pt x="64" y="201"/>
                        </a:lnTo>
                        <a:lnTo>
                          <a:pt x="64" y="201"/>
                        </a:lnTo>
                        <a:lnTo>
                          <a:pt x="64" y="201"/>
                        </a:lnTo>
                        <a:lnTo>
                          <a:pt x="64" y="201"/>
                        </a:lnTo>
                        <a:lnTo>
                          <a:pt x="63" y="201"/>
                        </a:lnTo>
                        <a:lnTo>
                          <a:pt x="63" y="201"/>
                        </a:lnTo>
                        <a:lnTo>
                          <a:pt x="63" y="201"/>
                        </a:lnTo>
                        <a:lnTo>
                          <a:pt x="63" y="202"/>
                        </a:lnTo>
                        <a:lnTo>
                          <a:pt x="63" y="202"/>
                        </a:lnTo>
                        <a:lnTo>
                          <a:pt x="63" y="202"/>
                        </a:lnTo>
                        <a:lnTo>
                          <a:pt x="63" y="202"/>
                        </a:lnTo>
                        <a:lnTo>
                          <a:pt x="62" y="202"/>
                        </a:lnTo>
                        <a:lnTo>
                          <a:pt x="62" y="202"/>
                        </a:lnTo>
                        <a:lnTo>
                          <a:pt x="62" y="202"/>
                        </a:lnTo>
                        <a:lnTo>
                          <a:pt x="62" y="202"/>
                        </a:lnTo>
                        <a:lnTo>
                          <a:pt x="62" y="203"/>
                        </a:lnTo>
                        <a:lnTo>
                          <a:pt x="62" y="203"/>
                        </a:lnTo>
                        <a:lnTo>
                          <a:pt x="61" y="203"/>
                        </a:lnTo>
                        <a:lnTo>
                          <a:pt x="61" y="203"/>
                        </a:lnTo>
                        <a:lnTo>
                          <a:pt x="61" y="203"/>
                        </a:lnTo>
                        <a:lnTo>
                          <a:pt x="61" y="203"/>
                        </a:lnTo>
                        <a:lnTo>
                          <a:pt x="61" y="203"/>
                        </a:lnTo>
                        <a:lnTo>
                          <a:pt x="61" y="203"/>
                        </a:lnTo>
                        <a:lnTo>
                          <a:pt x="61" y="204"/>
                        </a:lnTo>
                        <a:lnTo>
                          <a:pt x="60" y="204"/>
                        </a:lnTo>
                        <a:lnTo>
                          <a:pt x="60" y="204"/>
                        </a:lnTo>
                        <a:lnTo>
                          <a:pt x="60" y="204"/>
                        </a:lnTo>
                        <a:lnTo>
                          <a:pt x="60" y="204"/>
                        </a:lnTo>
                        <a:lnTo>
                          <a:pt x="60" y="204"/>
                        </a:lnTo>
                        <a:lnTo>
                          <a:pt x="60" y="204"/>
                        </a:lnTo>
                        <a:lnTo>
                          <a:pt x="59" y="204"/>
                        </a:lnTo>
                        <a:lnTo>
                          <a:pt x="59" y="204"/>
                        </a:lnTo>
                        <a:lnTo>
                          <a:pt x="59" y="205"/>
                        </a:lnTo>
                        <a:lnTo>
                          <a:pt x="59" y="205"/>
                        </a:lnTo>
                        <a:lnTo>
                          <a:pt x="59" y="205"/>
                        </a:lnTo>
                        <a:lnTo>
                          <a:pt x="59" y="205"/>
                        </a:lnTo>
                        <a:lnTo>
                          <a:pt x="58" y="205"/>
                        </a:lnTo>
                        <a:lnTo>
                          <a:pt x="58" y="205"/>
                        </a:lnTo>
                        <a:lnTo>
                          <a:pt x="58" y="205"/>
                        </a:lnTo>
                        <a:lnTo>
                          <a:pt x="58" y="205"/>
                        </a:lnTo>
                        <a:lnTo>
                          <a:pt x="58" y="205"/>
                        </a:lnTo>
                        <a:lnTo>
                          <a:pt x="57" y="206"/>
                        </a:lnTo>
                        <a:lnTo>
                          <a:pt x="57" y="206"/>
                        </a:lnTo>
                        <a:lnTo>
                          <a:pt x="57" y="206"/>
                        </a:lnTo>
                        <a:lnTo>
                          <a:pt x="57" y="206"/>
                        </a:lnTo>
                        <a:lnTo>
                          <a:pt x="57" y="206"/>
                        </a:lnTo>
                        <a:lnTo>
                          <a:pt x="57" y="206"/>
                        </a:lnTo>
                        <a:lnTo>
                          <a:pt x="55" y="206"/>
                        </a:lnTo>
                        <a:lnTo>
                          <a:pt x="55" y="206"/>
                        </a:lnTo>
                        <a:lnTo>
                          <a:pt x="55" y="206"/>
                        </a:lnTo>
                        <a:lnTo>
                          <a:pt x="55" y="206"/>
                        </a:lnTo>
                        <a:lnTo>
                          <a:pt x="55" y="206"/>
                        </a:lnTo>
                        <a:lnTo>
                          <a:pt x="55" y="208"/>
                        </a:lnTo>
                        <a:lnTo>
                          <a:pt x="54" y="208"/>
                        </a:lnTo>
                        <a:lnTo>
                          <a:pt x="54" y="208"/>
                        </a:lnTo>
                        <a:lnTo>
                          <a:pt x="54" y="208"/>
                        </a:lnTo>
                        <a:lnTo>
                          <a:pt x="54" y="208"/>
                        </a:lnTo>
                        <a:lnTo>
                          <a:pt x="54" y="208"/>
                        </a:lnTo>
                        <a:lnTo>
                          <a:pt x="53" y="208"/>
                        </a:lnTo>
                        <a:lnTo>
                          <a:pt x="53" y="208"/>
                        </a:lnTo>
                        <a:lnTo>
                          <a:pt x="53" y="208"/>
                        </a:lnTo>
                        <a:lnTo>
                          <a:pt x="53" y="208"/>
                        </a:lnTo>
                        <a:lnTo>
                          <a:pt x="53" y="208"/>
                        </a:lnTo>
                        <a:lnTo>
                          <a:pt x="52" y="208"/>
                        </a:lnTo>
                        <a:lnTo>
                          <a:pt x="52" y="209"/>
                        </a:lnTo>
                        <a:lnTo>
                          <a:pt x="52" y="209"/>
                        </a:lnTo>
                        <a:lnTo>
                          <a:pt x="52" y="209"/>
                        </a:lnTo>
                        <a:lnTo>
                          <a:pt x="52" y="209"/>
                        </a:lnTo>
                        <a:lnTo>
                          <a:pt x="52" y="209"/>
                        </a:lnTo>
                        <a:lnTo>
                          <a:pt x="51" y="209"/>
                        </a:lnTo>
                        <a:lnTo>
                          <a:pt x="51" y="209"/>
                        </a:lnTo>
                        <a:lnTo>
                          <a:pt x="51" y="209"/>
                        </a:lnTo>
                        <a:lnTo>
                          <a:pt x="51" y="209"/>
                        </a:lnTo>
                        <a:lnTo>
                          <a:pt x="51" y="209"/>
                        </a:lnTo>
                        <a:lnTo>
                          <a:pt x="50" y="209"/>
                        </a:lnTo>
                        <a:lnTo>
                          <a:pt x="50" y="209"/>
                        </a:lnTo>
                        <a:lnTo>
                          <a:pt x="50" y="209"/>
                        </a:lnTo>
                        <a:lnTo>
                          <a:pt x="50" y="209"/>
                        </a:lnTo>
                        <a:lnTo>
                          <a:pt x="50" y="209"/>
                        </a:lnTo>
                        <a:lnTo>
                          <a:pt x="49" y="210"/>
                        </a:lnTo>
                        <a:lnTo>
                          <a:pt x="49" y="210"/>
                        </a:lnTo>
                        <a:lnTo>
                          <a:pt x="49" y="210"/>
                        </a:lnTo>
                        <a:lnTo>
                          <a:pt x="49" y="210"/>
                        </a:lnTo>
                        <a:lnTo>
                          <a:pt x="49" y="210"/>
                        </a:lnTo>
                        <a:lnTo>
                          <a:pt x="48" y="210"/>
                        </a:lnTo>
                        <a:lnTo>
                          <a:pt x="48" y="210"/>
                        </a:lnTo>
                        <a:lnTo>
                          <a:pt x="48" y="210"/>
                        </a:lnTo>
                        <a:lnTo>
                          <a:pt x="48" y="210"/>
                        </a:lnTo>
                        <a:lnTo>
                          <a:pt x="48" y="210"/>
                        </a:lnTo>
                        <a:lnTo>
                          <a:pt x="46" y="210"/>
                        </a:lnTo>
                        <a:lnTo>
                          <a:pt x="46" y="210"/>
                        </a:lnTo>
                        <a:lnTo>
                          <a:pt x="46" y="210"/>
                        </a:lnTo>
                        <a:lnTo>
                          <a:pt x="46" y="210"/>
                        </a:lnTo>
                        <a:lnTo>
                          <a:pt x="46" y="210"/>
                        </a:lnTo>
                        <a:lnTo>
                          <a:pt x="45" y="210"/>
                        </a:lnTo>
                        <a:lnTo>
                          <a:pt x="45" y="210"/>
                        </a:lnTo>
                        <a:lnTo>
                          <a:pt x="45" y="210"/>
                        </a:lnTo>
                        <a:lnTo>
                          <a:pt x="45" y="210"/>
                        </a:lnTo>
                        <a:lnTo>
                          <a:pt x="45" y="210"/>
                        </a:lnTo>
                        <a:lnTo>
                          <a:pt x="44" y="210"/>
                        </a:lnTo>
                        <a:lnTo>
                          <a:pt x="44" y="211"/>
                        </a:lnTo>
                        <a:lnTo>
                          <a:pt x="44" y="211"/>
                        </a:lnTo>
                        <a:lnTo>
                          <a:pt x="44" y="211"/>
                        </a:lnTo>
                        <a:lnTo>
                          <a:pt x="44" y="211"/>
                        </a:lnTo>
                        <a:lnTo>
                          <a:pt x="43" y="211"/>
                        </a:lnTo>
                        <a:lnTo>
                          <a:pt x="43" y="211"/>
                        </a:lnTo>
                        <a:lnTo>
                          <a:pt x="43" y="211"/>
                        </a:lnTo>
                        <a:lnTo>
                          <a:pt x="43" y="211"/>
                        </a:lnTo>
                        <a:lnTo>
                          <a:pt x="42" y="211"/>
                        </a:lnTo>
                        <a:lnTo>
                          <a:pt x="42" y="211"/>
                        </a:lnTo>
                        <a:lnTo>
                          <a:pt x="42" y="211"/>
                        </a:lnTo>
                        <a:lnTo>
                          <a:pt x="42" y="211"/>
                        </a:lnTo>
                        <a:lnTo>
                          <a:pt x="42" y="211"/>
                        </a:lnTo>
                        <a:lnTo>
                          <a:pt x="41" y="211"/>
                        </a:lnTo>
                        <a:lnTo>
                          <a:pt x="41" y="211"/>
                        </a:lnTo>
                        <a:lnTo>
                          <a:pt x="41" y="211"/>
                        </a:lnTo>
                        <a:lnTo>
                          <a:pt x="41" y="211"/>
                        </a:lnTo>
                        <a:lnTo>
                          <a:pt x="41" y="211"/>
                        </a:lnTo>
                        <a:lnTo>
                          <a:pt x="40" y="211"/>
                        </a:lnTo>
                        <a:lnTo>
                          <a:pt x="40" y="211"/>
                        </a:lnTo>
                        <a:lnTo>
                          <a:pt x="40" y="211"/>
                        </a:lnTo>
                        <a:lnTo>
                          <a:pt x="40" y="211"/>
                        </a:lnTo>
                        <a:lnTo>
                          <a:pt x="40" y="211"/>
                        </a:lnTo>
                        <a:lnTo>
                          <a:pt x="39" y="211"/>
                        </a:lnTo>
                        <a:lnTo>
                          <a:pt x="39" y="211"/>
                        </a:lnTo>
                        <a:lnTo>
                          <a:pt x="39" y="211"/>
                        </a:lnTo>
                        <a:lnTo>
                          <a:pt x="39" y="211"/>
                        </a:lnTo>
                        <a:lnTo>
                          <a:pt x="37" y="211"/>
                        </a:lnTo>
                        <a:lnTo>
                          <a:pt x="37" y="211"/>
                        </a:lnTo>
                        <a:lnTo>
                          <a:pt x="37" y="211"/>
                        </a:lnTo>
                        <a:lnTo>
                          <a:pt x="37" y="211"/>
                        </a:lnTo>
                        <a:lnTo>
                          <a:pt x="37" y="211"/>
                        </a:lnTo>
                        <a:lnTo>
                          <a:pt x="36" y="211"/>
                        </a:lnTo>
                        <a:lnTo>
                          <a:pt x="36" y="211"/>
                        </a:lnTo>
                        <a:lnTo>
                          <a:pt x="36" y="211"/>
                        </a:lnTo>
                        <a:lnTo>
                          <a:pt x="36" y="211"/>
                        </a:lnTo>
                        <a:lnTo>
                          <a:pt x="36" y="211"/>
                        </a:lnTo>
                        <a:lnTo>
                          <a:pt x="35" y="211"/>
                        </a:lnTo>
                        <a:lnTo>
                          <a:pt x="35" y="211"/>
                        </a:lnTo>
                        <a:lnTo>
                          <a:pt x="35" y="211"/>
                        </a:lnTo>
                        <a:lnTo>
                          <a:pt x="35" y="211"/>
                        </a:lnTo>
                        <a:lnTo>
                          <a:pt x="34" y="211"/>
                        </a:lnTo>
                        <a:lnTo>
                          <a:pt x="34" y="211"/>
                        </a:lnTo>
                        <a:lnTo>
                          <a:pt x="34" y="211"/>
                        </a:lnTo>
                        <a:lnTo>
                          <a:pt x="34" y="211"/>
                        </a:lnTo>
                        <a:lnTo>
                          <a:pt x="34" y="211"/>
                        </a:lnTo>
                        <a:lnTo>
                          <a:pt x="33" y="211"/>
                        </a:lnTo>
                        <a:lnTo>
                          <a:pt x="33" y="211"/>
                        </a:lnTo>
                        <a:lnTo>
                          <a:pt x="33" y="211"/>
                        </a:lnTo>
                        <a:lnTo>
                          <a:pt x="33" y="211"/>
                        </a:lnTo>
                        <a:lnTo>
                          <a:pt x="33" y="211"/>
                        </a:lnTo>
                        <a:lnTo>
                          <a:pt x="32" y="210"/>
                        </a:lnTo>
                        <a:lnTo>
                          <a:pt x="32" y="210"/>
                        </a:lnTo>
                        <a:lnTo>
                          <a:pt x="32" y="210"/>
                        </a:lnTo>
                        <a:lnTo>
                          <a:pt x="32" y="210"/>
                        </a:lnTo>
                        <a:lnTo>
                          <a:pt x="32" y="210"/>
                        </a:lnTo>
                        <a:lnTo>
                          <a:pt x="31" y="210"/>
                        </a:lnTo>
                        <a:lnTo>
                          <a:pt x="31" y="210"/>
                        </a:lnTo>
                        <a:lnTo>
                          <a:pt x="31" y="210"/>
                        </a:lnTo>
                        <a:lnTo>
                          <a:pt x="31" y="210"/>
                        </a:lnTo>
                        <a:lnTo>
                          <a:pt x="31" y="210"/>
                        </a:lnTo>
                        <a:lnTo>
                          <a:pt x="30" y="210"/>
                        </a:lnTo>
                        <a:lnTo>
                          <a:pt x="30" y="210"/>
                        </a:lnTo>
                        <a:lnTo>
                          <a:pt x="30" y="210"/>
                        </a:lnTo>
                        <a:lnTo>
                          <a:pt x="30" y="210"/>
                        </a:lnTo>
                        <a:lnTo>
                          <a:pt x="30" y="210"/>
                        </a:lnTo>
                        <a:lnTo>
                          <a:pt x="28" y="210"/>
                        </a:lnTo>
                        <a:lnTo>
                          <a:pt x="28" y="210"/>
                        </a:lnTo>
                        <a:lnTo>
                          <a:pt x="28" y="210"/>
                        </a:lnTo>
                        <a:lnTo>
                          <a:pt x="28" y="210"/>
                        </a:lnTo>
                        <a:lnTo>
                          <a:pt x="28" y="210"/>
                        </a:lnTo>
                        <a:lnTo>
                          <a:pt x="27" y="210"/>
                        </a:lnTo>
                        <a:lnTo>
                          <a:pt x="27" y="209"/>
                        </a:lnTo>
                        <a:lnTo>
                          <a:pt x="27" y="209"/>
                        </a:lnTo>
                        <a:lnTo>
                          <a:pt x="27" y="209"/>
                        </a:lnTo>
                        <a:lnTo>
                          <a:pt x="27" y="209"/>
                        </a:lnTo>
                        <a:lnTo>
                          <a:pt x="26" y="209"/>
                        </a:lnTo>
                        <a:lnTo>
                          <a:pt x="26" y="209"/>
                        </a:lnTo>
                        <a:lnTo>
                          <a:pt x="26" y="209"/>
                        </a:lnTo>
                        <a:lnTo>
                          <a:pt x="26" y="209"/>
                        </a:lnTo>
                        <a:lnTo>
                          <a:pt x="26" y="209"/>
                        </a:lnTo>
                        <a:lnTo>
                          <a:pt x="25" y="209"/>
                        </a:lnTo>
                        <a:lnTo>
                          <a:pt x="25" y="209"/>
                        </a:lnTo>
                        <a:lnTo>
                          <a:pt x="25" y="209"/>
                        </a:lnTo>
                        <a:lnTo>
                          <a:pt x="25" y="209"/>
                        </a:lnTo>
                        <a:lnTo>
                          <a:pt x="25" y="209"/>
                        </a:lnTo>
                        <a:lnTo>
                          <a:pt x="24" y="209"/>
                        </a:lnTo>
                        <a:lnTo>
                          <a:pt x="24" y="208"/>
                        </a:lnTo>
                        <a:lnTo>
                          <a:pt x="24" y="208"/>
                        </a:lnTo>
                        <a:lnTo>
                          <a:pt x="24" y="208"/>
                        </a:lnTo>
                        <a:lnTo>
                          <a:pt x="24" y="208"/>
                        </a:lnTo>
                        <a:lnTo>
                          <a:pt x="24" y="208"/>
                        </a:lnTo>
                        <a:lnTo>
                          <a:pt x="23" y="208"/>
                        </a:lnTo>
                        <a:lnTo>
                          <a:pt x="23" y="208"/>
                        </a:lnTo>
                        <a:lnTo>
                          <a:pt x="23" y="208"/>
                        </a:lnTo>
                        <a:lnTo>
                          <a:pt x="23" y="208"/>
                        </a:lnTo>
                        <a:lnTo>
                          <a:pt x="23" y="208"/>
                        </a:lnTo>
                        <a:lnTo>
                          <a:pt x="22" y="208"/>
                        </a:lnTo>
                        <a:lnTo>
                          <a:pt x="22" y="208"/>
                        </a:lnTo>
                        <a:lnTo>
                          <a:pt x="22" y="206"/>
                        </a:lnTo>
                        <a:lnTo>
                          <a:pt x="22" y="206"/>
                        </a:lnTo>
                        <a:lnTo>
                          <a:pt x="22" y="206"/>
                        </a:lnTo>
                        <a:lnTo>
                          <a:pt x="22" y="206"/>
                        </a:lnTo>
                        <a:lnTo>
                          <a:pt x="21" y="206"/>
                        </a:lnTo>
                        <a:lnTo>
                          <a:pt x="21" y="206"/>
                        </a:lnTo>
                        <a:lnTo>
                          <a:pt x="21" y="206"/>
                        </a:lnTo>
                        <a:lnTo>
                          <a:pt x="21" y="206"/>
                        </a:lnTo>
                        <a:lnTo>
                          <a:pt x="21" y="206"/>
                        </a:lnTo>
                        <a:lnTo>
                          <a:pt x="19" y="206"/>
                        </a:lnTo>
                        <a:lnTo>
                          <a:pt x="19" y="206"/>
                        </a:lnTo>
                        <a:lnTo>
                          <a:pt x="19" y="205"/>
                        </a:lnTo>
                        <a:lnTo>
                          <a:pt x="19" y="205"/>
                        </a:lnTo>
                        <a:lnTo>
                          <a:pt x="19" y="205"/>
                        </a:lnTo>
                        <a:lnTo>
                          <a:pt x="19" y="205"/>
                        </a:lnTo>
                        <a:lnTo>
                          <a:pt x="18" y="205"/>
                        </a:lnTo>
                        <a:lnTo>
                          <a:pt x="18" y="205"/>
                        </a:lnTo>
                        <a:lnTo>
                          <a:pt x="18" y="205"/>
                        </a:lnTo>
                        <a:lnTo>
                          <a:pt x="18" y="205"/>
                        </a:lnTo>
                        <a:lnTo>
                          <a:pt x="18" y="205"/>
                        </a:lnTo>
                        <a:lnTo>
                          <a:pt x="18" y="204"/>
                        </a:lnTo>
                        <a:lnTo>
                          <a:pt x="17" y="204"/>
                        </a:lnTo>
                        <a:lnTo>
                          <a:pt x="17" y="204"/>
                        </a:lnTo>
                        <a:lnTo>
                          <a:pt x="17" y="204"/>
                        </a:lnTo>
                        <a:lnTo>
                          <a:pt x="17" y="204"/>
                        </a:lnTo>
                        <a:lnTo>
                          <a:pt x="17" y="204"/>
                        </a:lnTo>
                        <a:lnTo>
                          <a:pt x="17" y="204"/>
                        </a:lnTo>
                        <a:lnTo>
                          <a:pt x="16" y="204"/>
                        </a:lnTo>
                        <a:lnTo>
                          <a:pt x="16" y="204"/>
                        </a:lnTo>
                        <a:lnTo>
                          <a:pt x="16" y="203"/>
                        </a:lnTo>
                        <a:lnTo>
                          <a:pt x="16" y="203"/>
                        </a:lnTo>
                        <a:lnTo>
                          <a:pt x="16" y="203"/>
                        </a:lnTo>
                        <a:lnTo>
                          <a:pt x="16" y="203"/>
                        </a:lnTo>
                        <a:lnTo>
                          <a:pt x="15" y="203"/>
                        </a:lnTo>
                        <a:lnTo>
                          <a:pt x="15" y="203"/>
                        </a:lnTo>
                        <a:lnTo>
                          <a:pt x="15" y="203"/>
                        </a:lnTo>
                        <a:lnTo>
                          <a:pt x="15" y="203"/>
                        </a:lnTo>
                        <a:lnTo>
                          <a:pt x="15" y="202"/>
                        </a:lnTo>
                        <a:lnTo>
                          <a:pt x="15" y="202"/>
                        </a:lnTo>
                        <a:lnTo>
                          <a:pt x="14" y="202"/>
                        </a:lnTo>
                        <a:lnTo>
                          <a:pt x="14" y="202"/>
                        </a:lnTo>
                        <a:lnTo>
                          <a:pt x="14" y="202"/>
                        </a:lnTo>
                        <a:lnTo>
                          <a:pt x="14" y="202"/>
                        </a:lnTo>
                        <a:lnTo>
                          <a:pt x="14" y="202"/>
                        </a:lnTo>
                        <a:lnTo>
                          <a:pt x="14" y="202"/>
                        </a:lnTo>
                        <a:lnTo>
                          <a:pt x="14" y="201"/>
                        </a:lnTo>
                        <a:lnTo>
                          <a:pt x="13" y="201"/>
                        </a:lnTo>
                        <a:lnTo>
                          <a:pt x="13" y="201"/>
                        </a:lnTo>
                        <a:lnTo>
                          <a:pt x="13" y="201"/>
                        </a:lnTo>
                        <a:lnTo>
                          <a:pt x="13" y="201"/>
                        </a:lnTo>
                        <a:lnTo>
                          <a:pt x="13" y="201"/>
                        </a:lnTo>
                        <a:lnTo>
                          <a:pt x="13" y="201"/>
                        </a:lnTo>
                        <a:lnTo>
                          <a:pt x="13" y="200"/>
                        </a:lnTo>
                        <a:lnTo>
                          <a:pt x="12" y="200"/>
                        </a:lnTo>
                        <a:lnTo>
                          <a:pt x="12" y="200"/>
                        </a:lnTo>
                        <a:lnTo>
                          <a:pt x="12" y="200"/>
                        </a:lnTo>
                        <a:lnTo>
                          <a:pt x="12" y="200"/>
                        </a:lnTo>
                        <a:lnTo>
                          <a:pt x="12" y="200"/>
                        </a:lnTo>
                        <a:lnTo>
                          <a:pt x="12" y="200"/>
                        </a:lnTo>
                        <a:lnTo>
                          <a:pt x="12" y="199"/>
                        </a:lnTo>
                        <a:lnTo>
                          <a:pt x="10" y="199"/>
                        </a:lnTo>
                        <a:lnTo>
                          <a:pt x="10" y="199"/>
                        </a:lnTo>
                        <a:lnTo>
                          <a:pt x="10" y="199"/>
                        </a:lnTo>
                        <a:lnTo>
                          <a:pt x="10" y="199"/>
                        </a:lnTo>
                        <a:lnTo>
                          <a:pt x="10" y="199"/>
                        </a:lnTo>
                        <a:lnTo>
                          <a:pt x="10" y="199"/>
                        </a:lnTo>
                        <a:lnTo>
                          <a:pt x="10" y="197"/>
                        </a:lnTo>
                        <a:lnTo>
                          <a:pt x="10" y="197"/>
                        </a:lnTo>
                        <a:lnTo>
                          <a:pt x="9" y="197"/>
                        </a:lnTo>
                        <a:lnTo>
                          <a:pt x="9" y="197"/>
                        </a:lnTo>
                        <a:lnTo>
                          <a:pt x="9" y="197"/>
                        </a:lnTo>
                        <a:lnTo>
                          <a:pt x="9" y="197"/>
                        </a:lnTo>
                        <a:lnTo>
                          <a:pt x="9" y="196"/>
                        </a:lnTo>
                        <a:lnTo>
                          <a:pt x="9" y="196"/>
                        </a:lnTo>
                        <a:lnTo>
                          <a:pt x="9" y="196"/>
                        </a:lnTo>
                        <a:lnTo>
                          <a:pt x="8" y="196"/>
                        </a:lnTo>
                        <a:lnTo>
                          <a:pt x="8" y="196"/>
                        </a:lnTo>
                        <a:lnTo>
                          <a:pt x="8" y="196"/>
                        </a:lnTo>
                        <a:lnTo>
                          <a:pt x="8" y="196"/>
                        </a:lnTo>
                        <a:lnTo>
                          <a:pt x="8" y="195"/>
                        </a:lnTo>
                        <a:lnTo>
                          <a:pt x="8" y="195"/>
                        </a:lnTo>
                        <a:lnTo>
                          <a:pt x="8" y="195"/>
                        </a:lnTo>
                        <a:lnTo>
                          <a:pt x="8" y="195"/>
                        </a:lnTo>
                        <a:lnTo>
                          <a:pt x="8" y="195"/>
                        </a:lnTo>
                        <a:lnTo>
                          <a:pt x="7" y="195"/>
                        </a:lnTo>
                        <a:lnTo>
                          <a:pt x="7" y="194"/>
                        </a:lnTo>
                        <a:lnTo>
                          <a:pt x="7" y="194"/>
                        </a:lnTo>
                        <a:lnTo>
                          <a:pt x="7" y="194"/>
                        </a:lnTo>
                        <a:lnTo>
                          <a:pt x="7" y="194"/>
                        </a:lnTo>
                        <a:lnTo>
                          <a:pt x="7" y="194"/>
                        </a:lnTo>
                        <a:lnTo>
                          <a:pt x="7" y="194"/>
                        </a:lnTo>
                        <a:lnTo>
                          <a:pt x="7" y="193"/>
                        </a:lnTo>
                        <a:lnTo>
                          <a:pt x="7" y="193"/>
                        </a:lnTo>
                        <a:lnTo>
                          <a:pt x="6" y="193"/>
                        </a:lnTo>
                        <a:lnTo>
                          <a:pt x="6" y="193"/>
                        </a:lnTo>
                        <a:lnTo>
                          <a:pt x="6" y="193"/>
                        </a:lnTo>
                        <a:lnTo>
                          <a:pt x="6" y="193"/>
                        </a:lnTo>
                        <a:lnTo>
                          <a:pt x="6" y="192"/>
                        </a:lnTo>
                        <a:lnTo>
                          <a:pt x="6" y="192"/>
                        </a:lnTo>
                        <a:lnTo>
                          <a:pt x="6" y="192"/>
                        </a:lnTo>
                        <a:lnTo>
                          <a:pt x="6" y="192"/>
                        </a:lnTo>
                        <a:lnTo>
                          <a:pt x="6" y="192"/>
                        </a:lnTo>
                        <a:lnTo>
                          <a:pt x="6" y="191"/>
                        </a:lnTo>
                        <a:lnTo>
                          <a:pt x="5" y="191"/>
                        </a:lnTo>
                        <a:lnTo>
                          <a:pt x="5" y="191"/>
                        </a:lnTo>
                        <a:lnTo>
                          <a:pt x="5" y="191"/>
                        </a:lnTo>
                        <a:lnTo>
                          <a:pt x="5" y="191"/>
                        </a:lnTo>
                        <a:lnTo>
                          <a:pt x="5" y="191"/>
                        </a:lnTo>
                        <a:lnTo>
                          <a:pt x="5" y="190"/>
                        </a:lnTo>
                        <a:lnTo>
                          <a:pt x="5" y="190"/>
                        </a:lnTo>
                        <a:lnTo>
                          <a:pt x="5" y="190"/>
                        </a:lnTo>
                        <a:lnTo>
                          <a:pt x="5" y="190"/>
                        </a:lnTo>
                        <a:lnTo>
                          <a:pt x="5" y="190"/>
                        </a:lnTo>
                        <a:lnTo>
                          <a:pt x="5" y="188"/>
                        </a:lnTo>
                        <a:lnTo>
                          <a:pt x="4" y="188"/>
                        </a:lnTo>
                        <a:lnTo>
                          <a:pt x="4" y="188"/>
                        </a:lnTo>
                        <a:lnTo>
                          <a:pt x="4" y="188"/>
                        </a:lnTo>
                        <a:lnTo>
                          <a:pt x="4" y="188"/>
                        </a:lnTo>
                        <a:lnTo>
                          <a:pt x="4" y="188"/>
                        </a:lnTo>
                        <a:lnTo>
                          <a:pt x="4" y="187"/>
                        </a:lnTo>
                        <a:lnTo>
                          <a:pt x="4" y="187"/>
                        </a:lnTo>
                        <a:lnTo>
                          <a:pt x="4" y="187"/>
                        </a:lnTo>
                        <a:lnTo>
                          <a:pt x="4" y="187"/>
                        </a:lnTo>
                        <a:lnTo>
                          <a:pt x="4" y="187"/>
                        </a:lnTo>
                        <a:lnTo>
                          <a:pt x="4" y="186"/>
                        </a:lnTo>
                        <a:lnTo>
                          <a:pt x="4" y="186"/>
                        </a:lnTo>
                        <a:lnTo>
                          <a:pt x="4" y="186"/>
                        </a:lnTo>
                        <a:lnTo>
                          <a:pt x="3" y="186"/>
                        </a:lnTo>
                        <a:lnTo>
                          <a:pt x="3" y="186"/>
                        </a:lnTo>
                        <a:lnTo>
                          <a:pt x="3" y="185"/>
                        </a:lnTo>
                        <a:lnTo>
                          <a:pt x="3" y="185"/>
                        </a:lnTo>
                        <a:lnTo>
                          <a:pt x="3" y="185"/>
                        </a:lnTo>
                        <a:lnTo>
                          <a:pt x="3" y="185"/>
                        </a:lnTo>
                        <a:lnTo>
                          <a:pt x="3" y="185"/>
                        </a:lnTo>
                        <a:lnTo>
                          <a:pt x="3" y="184"/>
                        </a:lnTo>
                        <a:lnTo>
                          <a:pt x="3" y="184"/>
                        </a:lnTo>
                        <a:lnTo>
                          <a:pt x="3" y="184"/>
                        </a:lnTo>
                        <a:lnTo>
                          <a:pt x="3" y="184"/>
                        </a:lnTo>
                        <a:lnTo>
                          <a:pt x="3" y="184"/>
                        </a:lnTo>
                        <a:lnTo>
                          <a:pt x="3" y="183"/>
                        </a:lnTo>
                        <a:lnTo>
                          <a:pt x="3" y="183"/>
                        </a:lnTo>
                        <a:lnTo>
                          <a:pt x="3" y="183"/>
                        </a:lnTo>
                        <a:lnTo>
                          <a:pt x="3" y="183"/>
                        </a:lnTo>
                        <a:lnTo>
                          <a:pt x="1" y="183"/>
                        </a:lnTo>
                        <a:lnTo>
                          <a:pt x="1" y="182"/>
                        </a:lnTo>
                        <a:lnTo>
                          <a:pt x="1" y="182"/>
                        </a:lnTo>
                        <a:lnTo>
                          <a:pt x="1" y="182"/>
                        </a:lnTo>
                        <a:lnTo>
                          <a:pt x="1" y="182"/>
                        </a:lnTo>
                        <a:lnTo>
                          <a:pt x="1" y="182"/>
                        </a:lnTo>
                        <a:lnTo>
                          <a:pt x="1" y="181"/>
                        </a:lnTo>
                        <a:lnTo>
                          <a:pt x="1" y="181"/>
                        </a:lnTo>
                        <a:lnTo>
                          <a:pt x="1" y="181"/>
                        </a:lnTo>
                        <a:lnTo>
                          <a:pt x="1" y="181"/>
                        </a:lnTo>
                        <a:lnTo>
                          <a:pt x="1" y="181"/>
                        </a:lnTo>
                        <a:lnTo>
                          <a:pt x="1" y="179"/>
                        </a:lnTo>
                        <a:lnTo>
                          <a:pt x="1" y="179"/>
                        </a:lnTo>
                        <a:lnTo>
                          <a:pt x="1" y="179"/>
                        </a:lnTo>
                        <a:lnTo>
                          <a:pt x="1" y="179"/>
                        </a:lnTo>
                        <a:lnTo>
                          <a:pt x="1" y="179"/>
                        </a:lnTo>
                        <a:lnTo>
                          <a:pt x="1" y="178"/>
                        </a:lnTo>
                        <a:lnTo>
                          <a:pt x="1" y="178"/>
                        </a:lnTo>
                        <a:lnTo>
                          <a:pt x="1" y="178"/>
                        </a:lnTo>
                        <a:lnTo>
                          <a:pt x="1" y="178"/>
                        </a:lnTo>
                        <a:lnTo>
                          <a:pt x="1" y="178"/>
                        </a:lnTo>
                        <a:lnTo>
                          <a:pt x="1" y="177"/>
                        </a:lnTo>
                        <a:lnTo>
                          <a:pt x="1" y="177"/>
                        </a:lnTo>
                        <a:lnTo>
                          <a:pt x="1" y="177"/>
                        </a:lnTo>
                        <a:lnTo>
                          <a:pt x="1" y="177"/>
                        </a:lnTo>
                        <a:lnTo>
                          <a:pt x="1" y="177"/>
                        </a:lnTo>
                        <a:lnTo>
                          <a:pt x="1" y="176"/>
                        </a:lnTo>
                        <a:lnTo>
                          <a:pt x="1" y="176"/>
                        </a:lnTo>
                        <a:lnTo>
                          <a:pt x="1" y="176"/>
                        </a:lnTo>
                        <a:lnTo>
                          <a:pt x="1" y="176"/>
                        </a:lnTo>
                        <a:lnTo>
                          <a:pt x="1" y="175"/>
                        </a:lnTo>
                        <a:lnTo>
                          <a:pt x="1" y="175"/>
                        </a:lnTo>
                        <a:lnTo>
                          <a:pt x="0" y="175"/>
                        </a:lnTo>
                        <a:lnTo>
                          <a:pt x="0" y="175"/>
                        </a:lnTo>
                        <a:lnTo>
                          <a:pt x="0" y="175"/>
                        </a:lnTo>
                        <a:lnTo>
                          <a:pt x="0" y="174"/>
                        </a:lnTo>
                        <a:lnTo>
                          <a:pt x="0" y="174"/>
                        </a:lnTo>
                        <a:lnTo>
                          <a:pt x="0" y="174"/>
                        </a:lnTo>
                        <a:lnTo>
                          <a:pt x="0" y="174"/>
                        </a:lnTo>
                        <a:lnTo>
                          <a:pt x="0" y="174"/>
                        </a:lnTo>
                        <a:lnTo>
                          <a:pt x="0" y="173"/>
                        </a:lnTo>
                        <a:lnTo>
                          <a:pt x="0" y="173"/>
                        </a:lnTo>
                        <a:lnTo>
                          <a:pt x="0" y="173"/>
                        </a:lnTo>
                        <a:lnTo>
                          <a:pt x="0" y="173"/>
                        </a:lnTo>
                        <a:lnTo>
                          <a:pt x="0" y="171"/>
                        </a:lnTo>
                        <a:lnTo>
                          <a:pt x="0" y="171"/>
                        </a:lnTo>
                        <a:lnTo>
                          <a:pt x="0" y="171"/>
                        </a:lnTo>
                        <a:lnTo>
                          <a:pt x="1" y="171"/>
                        </a:lnTo>
                        <a:lnTo>
                          <a:pt x="1" y="171"/>
                        </a:lnTo>
                        <a:lnTo>
                          <a:pt x="1" y="170"/>
                        </a:lnTo>
                        <a:lnTo>
                          <a:pt x="1" y="170"/>
                        </a:lnTo>
                        <a:lnTo>
                          <a:pt x="1" y="170"/>
                        </a:lnTo>
                        <a:lnTo>
                          <a:pt x="1" y="170"/>
                        </a:lnTo>
                        <a:lnTo>
                          <a:pt x="1" y="170"/>
                        </a:lnTo>
                        <a:lnTo>
                          <a:pt x="1" y="169"/>
                        </a:lnTo>
                        <a:lnTo>
                          <a:pt x="1" y="169"/>
                        </a:lnTo>
                        <a:lnTo>
                          <a:pt x="1" y="169"/>
                        </a:lnTo>
                        <a:lnTo>
                          <a:pt x="1" y="169"/>
                        </a:lnTo>
                        <a:lnTo>
                          <a:pt x="1" y="168"/>
                        </a:lnTo>
                        <a:lnTo>
                          <a:pt x="1" y="168"/>
                        </a:lnTo>
                        <a:lnTo>
                          <a:pt x="1" y="168"/>
                        </a:lnTo>
                        <a:lnTo>
                          <a:pt x="1" y="168"/>
                        </a:lnTo>
                        <a:lnTo>
                          <a:pt x="1" y="168"/>
                        </a:lnTo>
                        <a:lnTo>
                          <a:pt x="1" y="167"/>
                        </a:lnTo>
                        <a:lnTo>
                          <a:pt x="1" y="167"/>
                        </a:lnTo>
                        <a:lnTo>
                          <a:pt x="1" y="167"/>
                        </a:lnTo>
                        <a:lnTo>
                          <a:pt x="1" y="167"/>
                        </a:lnTo>
                        <a:lnTo>
                          <a:pt x="1" y="167"/>
                        </a:lnTo>
                        <a:lnTo>
                          <a:pt x="1" y="166"/>
                        </a:lnTo>
                        <a:lnTo>
                          <a:pt x="1" y="166"/>
                        </a:lnTo>
                        <a:lnTo>
                          <a:pt x="1" y="166"/>
                        </a:lnTo>
                        <a:lnTo>
                          <a:pt x="1" y="166"/>
                        </a:lnTo>
                        <a:lnTo>
                          <a:pt x="1" y="166"/>
                        </a:lnTo>
                        <a:lnTo>
                          <a:pt x="1" y="165"/>
                        </a:lnTo>
                        <a:lnTo>
                          <a:pt x="1" y="165"/>
                        </a:lnTo>
                        <a:lnTo>
                          <a:pt x="1" y="165"/>
                        </a:lnTo>
                        <a:lnTo>
                          <a:pt x="1" y="165"/>
                        </a:lnTo>
                        <a:lnTo>
                          <a:pt x="1" y="165"/>
                        </a:lnTo>
                        <a:lnTo>
                          <a:pt x="1" y="164"/>
                        </a:lnTo>
                        <a:lnTo>
                          <a:pt x="3" y="164"/>
                        </a:lnTo>
                        <a:lnTo>
                          <a:pt x="3" y="164"/>
                        </a:lnTo>
                        <a:lnTo>
                          <a:pt x="3" y="164"/>
                        </a:lnTo>
                        <a:lnTo>
                          <a:pt x="3" y="164"/>
                        </a:lnTo>
                        <a:lnTo>
                          <a:pt x="3" y="162"/>
                        </a:lnTo>
                        <a:lnTo>
                          <a:pt x="3" y="162"/>
                        </a:lnTo>
                        <a:lnTo>
                          <a:pt x="3" y="162"/>
                        </a:lnTo>
                        <a:lnTo>
                          <a:pt x="3" y="162"/>
                        </a:lnTo>
                        <a:lnTo>
                          <a:pt x="3" y="162"/>
                        </a:lnTo>
                        <a:lnTo>
                          <a:pt x="3" y="161"/>
                        </a:lnTo>
                        <a:lnTo>
                          <a:pt x="3" y="161"/>
                        </a:lnTo>
                        <a:lnTo>
                          <a:pt x="3" y="161"/>
                        </a:lnTo>
                        <a:lnTo>
                          <a:pt x="3" y="161"/>
                        </a:lnTo>
                        <a:lnTo>
                          <a:pt x="3" y="161"/>
                        </a:lnTo>
                        <a:lnTo>
                          <a:pt x="3" y="160"/>
                        </a:lnTo>
                        <a:lnTo>
                          <a:pt x="3" y="160"/>
                        </a:lnTo>
                        <a:lnTo>
                          <a:pt x="4" y="160"/>
                        </a:lnTo>
                        <a:lnTo>
                          <a:pt x="4" y="160"/>
                        </a:lnTo>
                        <a:lnTo>
                          <a:pt x="4" y="160"/>
                        </a:lnTo>
                        <a:lnTo>
                          <a:pt x="4" y="159"/>
                        </a:lnTo>
                        <a:lnTo>
                          <a:pt x="4" y="159"/>
                        </a:lnTo>
                        <a:lnTo>
                          <a:pt x="4" y="159"/>
                        </a:lnTo>
                        <a:lnTo>
                          <a:pt x="4" y="159"/>
                        </a:lnTo>
                        <a:lnTo>
                          <a:pt x="4" y="159"/>
                        </a:lnTo>
                        <a:lnTo>
                          <a:pt x="4" y="159"/>
                        </a:lnTo>
                        <a:lnTo>
                          <a:pt x="4" y="158"/>
                        </a:lnTo>
                        <a:lnTo>
                          <a:pt x="4" y="158"/>
                        </a:lnTo>
                        <a:lnTo>
                          <a:pt x="4" y="158"/>
                        </a:lnTo>
                        <a:lnTo>
                          <a:pt x="4" y="158"/>
                        </a:lnTo>
                        <a:lnTo>
                          <a:pt x="5" y="158"/>
                        </a:lnTo>
                        <a:lnTo>
                          <a:pt x="5" y="157"/>
                        </a:lnTo>
                        <a:lnTo>
                          <a:pt x="5" y="157"/>
                        </a:lnTo>
                        <a:lnTo>
                          <a:pt x="5" y="157"/>
                        </a:lnTo>
                        <a:lnTo>
                          <a:pt x="5" y="157"/>
                        </a:lnTo>
                        <a:lnTo>
                          <a:pt x="5" y="157"/>
                        </a:lnTo>
                        <a:lnTo>
                          <a:pt x="5" y="157"/>
                        </a:lnTo>
                        <a:lnTo>
                          <a:pt x="5" y="156"/>
                        </a:lnTo>
                        <a:lnTo>
                          <a:pt x="5" y="156"/>
                        </a:lnTo>
                        <a:lnTo>
                          <a:pt x="5" y="156"/>
                        </a:lnTo>
                        <a:lnTo>
                          <a:pt x="5" y="156"/>
                        </a:lnTo>
                        <a:lnTo>
                          <a:pt x="6" y="156"/>
                        </a:lnTo>
                        <a:lnTo>
                          <a:pt x="6" y="155"/>
                        </a:lnTo>
                        <a:lnTo>
                          <a:pt x="6" y="155"/>
                        </a:lnTo>
                        <a:lnTo>
                          <a:pt x="6" y="155"/>
                        </a:lnTo>
                        <a:lnTo>
                          <a:pt x="6" y="155"/>
                        </a:lnTo>
                        <a:lnTo>
                          <a:pt x="6" y="155"/>
                        </a:lnTo>
                        <a:lnTo>
                          <a:pt x="6" y="155"/>
                        </a:lnTo>
                        <a:lnTo>
                          <a:pt x="6" y="153"/>
                        </a:lnTo>
                        <a:lnTo>
                          <a:pt x="6" y="153"/>
                        </a:lnTo>
                        <a:lnTo>
                          <a:pt x="6" y="153"/>
                        </a:lnTo>
                        <a:lnTo>
                          <a:pt x="7" y="153"/>
                        </a:lnTo>
                        <a:lnTo>
                          <a:pt x="7" y="153"/>
                        </a:lnTo>
                        <a:lnTo>
                          <a:pt x="7" y="153"/>
                        </a:lnTo>
                        <a:lnTo>
                          <a:pt x="7" y="152"/>
                        </a:lnTo>
                        <a:lnTo>
                          <a:pt x="7" y="152"/>
                        </a:lnTo>
                        <a:lnTo>
                          <a:pt x="7" y="152"/>
                        </a:lnTo>
                        <a:lnTo>
                          <a:pt x="7" y="152"/>
                        </a:lnTo>
                        <a:lnTo>
                          <a:pt x="7" y="152"/>
                        </a:lnTo>
                        <a:lnTo>
                          <a:pt x="7" y="152"/>
                        </a:lnTo>
                        <a:lnTo>
                          <a:pt x="8" y="151"/>
                        </a:lnTo>
                        <a:lnTo>
                          <a:pt x="8" y="151"/>
                        </a:lnTo>
                        <a:lnTo>
                          <a:pt x="8" y="151"/>
                        </a:lnTo>
                        <a:lnTo>
                          <a:pt x="8" y="151"/>
                        </a:lnTo>
                        <a:lnTo>
                          <a:pt x="8" y="151"/>
                        </a:lnTo>
                        <a:lnTo>
                          <a:pt x="8" y="151"/>
                        </a:lnTo>
                        <a:lnTo>
                          <a:pt x="8" y="150"/>
                        </a:lnTo>
                        <a:lnTo>
                          <a:pt x="8" y="150"/>
                        </a:lnTo>
                        <a:lnTo>
                          <a:pt x="8" y="150"/>
                        </a:lnTo>
                        <a:lnTo>
                          <a:pt x="9" y="150"/>
                        </a:lnTo>
                        <a:lnTo>
                          <a:pt x="9" y="150"/>
                        </a:lnTo>
                        <a:lnTo>
                          <a:pt x="9" y="150"/>
                        </a:lnTo>
                        <a:lnTo>
                          <a:pt x="9" y="149"/>
                        </a:lnTo>
                        <a:lnTo>
                          <a:pt x="9" y="149"/>
                        </a:lnTo>
                        <a:lnTo>
                          <a:pt x="9" y="149"/>
                        </a:lnTo>
                        <a:lnTo>
                          <a:pt x="9" y="149"/>
                        </a:lnTo>
                        <a:lnTo>
                          <a:pt x="10" y="149"/>
                        </a:lnTo>
                        <a:lnTo>
                          <a:pt x="10" y="149"/>
                        </a:lnTo>
                        <a:lnTo>
                          <a:pt x="10" y="149"/>
                        </a:lnTo>
                        <a:lnTo>
                          <a:pt x="10" y="148"/>
                        </a:lnTo>
                        <a:lnTo>
                          <a:pt x="10" y="148"/>
                        </a:lnTo>
                        <a:lnTo>
                          <a:pt x="10" y="148"/>
                        </a:lnTo>
                        <a:lnTo>
                          <a:pt x="10" y="148"/>
                        </a:lnTo>
                        <a:lnTo>
                          <a:pt x="10" y="148"/>
                        </a:lnTo>
                        <a:lnTo>
                          <a:pt x="12" y="148"/>
                        </a:lnTo>
                        <a:lnTo>
                          <a:pt x="12" y="148"/>
                        </a:lnTo>
                        <a:lnTo>
                          <a:pt x="12" y="147"/>
                        </a:lnTo>
                        <a:lnTo>
                          <a:pt x="12" y="147"/>
                        </a:lnTo>
                        <a:lnTo>
                          <a:pt x="12" y="147"/>
                        </a:lnTo>
                        <a:lnTo>
                          <a:pt x="12" y="147"/>
                        </a:lnTo>
                        <a:lnTo>
                          <a:pt x="12" y="147"/>
                        </a:lnTo>
                        <a:lnTo>
                          <a:pt x="13" y="147"/>
                        </a:lnTo>
                        <a:lnTo>
                          <a:pt x="13" y="147"/>
                        </a:lnTo>
                        <a:lnTo>
                          <a:pt x="13" y="146"/>
                        </a:lnTo>
                        <a:lnTo>
                          <a:pt x="13" y="146"/>
                        </a:lnTo>
                        <a:lnTo>
                          <a:pt x="13" y="146"/>
                        </a:lnTo>
                        <a:lnTo>
                          <a:pt x="13" y="146"/>
                        </a:lnTo>
                        <a:lnTo>
                          <a:pt x="13" y="146"/>
                        </a:lnTo>
                        <a:lnTo>
                          <a:pt x="14" y="146"/>
                        </a:lnTo>
                        <a:lnTo>
                          <a:pt x="14" y="146"/>
                        </a:lnTo>
                        <a:lnTo>
                          <a:pt x="14" y="144"/>
                        </a:lnTo>
                        <a:lnTo>
                          <a:pt x="14" y="144"/>
                        </a:lnTo>
                        <a:lnTo>
                          <a:pt x="14" y="144"/>
                        </a:lnTo>
                        <a:lnTo>
                          <a:pt x="14" y="144"/>
                        </a:lnTo>
                        <a:lnTo>
                          <a:pt x="14" y="144"/>
                        </a:lnTo>
                        <a:lnTo>
                          <a:pt x="15" y="144"/>
                        </a:lnTo>
                        <a:lnTo>
                          <a:pt x="15" y="144"/>
                        </a:lnTo>
                        <a:lnTo>
                          <a:pt x="15" y="144"/>
                        </a:lnTo>
                        <a:lnTo>
                          <a:pt x="15" y="143"/>
                        </a:lnTo>
                        <a:lnTo>
                          <a:pt x="15" y="143"/>
                        </a:lnTo>
                        <a:lnTo>
                          <a:pt x="15" y="143"/>
                        </a:lnTo>
                        <a:lnTo>
                          <a:pt x="16" y="143"/>
                        </a:lnTo>
                        <a:lnTo>
                          <a:pt x="16" y="143"/>
                        </a:lnTo>
                        <a:lnTo>
                          <a:pt x="16" y="143"/>
                        </a:lnTo>
                        <a:lnTo>
                          <a:pt x="16" y="143"/>
                        </a:lnTo>
                        <a:lnTo>
                          <a:pt x="16" y="143"/>
                        </a:lnTo>
                        <a:lnTo>
                          <a:pt x="16" y="142"/>
                        </a:lnTo>
                        <a:lnTo>
                          <a:pt x="17" y="142"/>
                        </a:lnTo>
                        <a:lnTo>
                          <a:pt x="17" y="142"/>
                        </a:lnTo>
                        <a:lnTo>
                          <a:pt x="17" y="142"/>
                        </a:lnTo>
                        <a:lnTo>
                          <a:pt x="17" y="142"/>
                        </a:lnTo>
                        <a:lnTo>
                          <a:pt x="17" y="142"/>
                        </a:lnTo>
                        <a:lnTo>
                          <a:pt x="17" y="142"/>
                        </a:lnTo>
                        <a:lnTo>
                          <a:pt x="18" y="142"/>
                        </a:lnTo>
                        <a:lnTo>
                          <a:pt x="18" y="142"/>
                        </a:lnTo>
                        <a:lnTo>
                          <a:pt x="18" y="141"/>
                        </a:lnTo>
                        <a:lnTo>
                          <a:pt x="18" y="141"/>
                        </a:lnTo>
                        <a:lnTo>
                          <a:pt x="18" y="141"/>
                        </a:lnTo>
                        <a:lnTo>
                          <a:pt x="18" y="141"/>
                        </a:lnTo>
                        <a:lnTo>
                          <a:pt x="19" y="141"/>
                        </a:lnTo>
                        <a:lnTo>
                          <a:pt x="19" y="141"/>
                        </a:lnTo>
                        <a:lnTo>
                          <a:pt x="19" y="141"/>
                        </a:lnTo>
                        <a:lnTo>
                          <a:pt x="19" y="141"/>
                        </a:lnTo>
                        <a:lnTo>
                          <a:pt x="19" y="141"/>
                        </a:lnTo>
                        <a:lnTo>
                          <a:pt x="19" y="140"/>
                        </a:lnTo>
                        <a:lnTo>
                          <a:pt x="21" y="140"/>
                        </a:lnTo>
                        <a:lnTo>
                          <a:pt x="21" y="140"/>
                        </a:lnTo>
                        <a:lnTo>
                          <a:pt x="21" y="140"/>
                        </a:lnTo>
                        <a:lnTo>
                          <a:pt x="21" y="140"/>
                        </a:lnTo>
                        <a:lnTo>
                          <a:pt x="21" y="140"/>
                        </a:lnTo>
                        <a:lnTo>
                          <a:pt x="22" y="140"/>
                        </a:lnTo>
                        <a:lnTo>
                          <a:pt x="22" y="140"/>
                        </a:lnTo>
                        <a:lnTo>
                          <a:pt x="22" y="140"/>
                        </a:lnTo>
                        <a:lnTo>
                          <a:pt x="22" y="140"/>
                        </a:lnTo>
                        <a:lnTo>
                          <a:pt x="22" y="140"/>
                        </a:lnTo>
                        <a:lnTo>
                          <a:pt x="22" y="139"/>
                        </a:lnTo>
                        <a:lnTo>
                          <a:pt x="23" y="139"/>
                        </a:lnTo>
                        <a:lnTo>
                          <a:pt x="23" y="139"/>
                        </a:lnTo>
                        <a:lnTo>
                          <a:pt x="23" y="139"/>
                        </a:lnTo>
                        <a:lnTo>
                          <a:pt x="23" y="139"/>
                        </a:lnTo>
                        <a:lnTo>
                          <a:pt x="23" y="139"/>
                        </a:lnTo>
                        <a:lnTo>
                          <a:pt x="24" y="139"/>
                        </a:lnTo>
                        <a:lnTo>
                          <a:pt x="24" y="139"/>
                        </a:lnTo>
                        <a:lnTo>
                          <a:pt x="24" y="139"/>
                        </a:lnTo>
                        <a:lnTo>
                          <a:pt x="24" y="139"/>
                        </a:lnTo>
                        <a:lnTo>
                          <a:pt x="24" y="139"/>
                        </a:lnTo>
                        <a:lnTo>
                          <a:pt x="24" y="139"/>
                        </a:lnTo>
                        <a:lnTo>
                          <a:pt x="25" y="138"/>
                        </a:lnTo>
                        <a:lnTo>
                          <a:pt x="25" y="138"/>
                        </a:lnTo>
                        <a:lnTo>
                          <a:pt x="25" y="138"/>
                        </a:lnTo>
                        <a:lnTo>
                          <a:pt x="25" y="138"/>
                        </a:lnTo>
                        <a:lnTo>
                          <a:pt x="25" y="138"/>
                        </a:lnTo>
                        <a:lnTo>
                          <a:pt x="26" y="138"/>
                        </a:lnTo>
                        <a:lnTo>
                          <a:pt x="26" y="138"/>
                        </a:lnTo>
                        <a:lnTo>
                          <a:pt x="26" y="138"/>
                        </a:lnTo>
                        <a:lnTo>
                          <a:pt x="26" y="138"/>
                        </a:lnTo>
                        <a:lnTo>
                          <a:pt x="26" y="138"/>
                        </a:lnTo>
                        <a:lnTo>
                          <a:pt x="27" y="138"/>
                        </a:lnTo>
                        <a:lnTo>
                          <a:pt x="27" y="138"/>
                        </a:lnTo>
                        <a:lnTo>
                          <a:pt x="27" y="138"/>
                        </a:lnTo>
                        <a:lnTo>
                          <a:pt x="27" y="138"/>
                        </a:lnTo>
                        <a:lnTo>
                          <a:pt x="27" y="138"/>
                        </a:lnTo>
                        <a:lnTo>
                          <a:pt x="28" y="137"/>
                        </a:lnTo>
                        <a:lnTo>
                          <a:pt x="28" y="137"/>
                        </a:lnTo>
                        <a:lnTo>
                          <a:pt x="28" y="137"/>
                        </a:lnTo>
                        <a:lnTo>
                          <a:pt x="28" y="137"/>
                        </a:lnTo>
                        <a:lnTo>
                          <a:pt x="28" y="137"/>
                        </a:lnTo>
                        <a:lnTo>
                          <a:pt x="30" y="137"/>
                        </a:lnTo>
                        <a:lnTo>
                          <a:pt x="30" y="137"/>
                        </a:lnTo>
                        <a:lnTo>
                          <a:pt x="30" y="137"/>
                        </a:lnTo>
                        <a:lnTo>
                          <a:pt x="30" y="137"/>
                        </a:lnTo>
                        <a:lnTo>
                          <a:pt x="30" y="137"/>
                        </a:lnTo>
                        <a:lnTo>
                          <a:pt x="31" y="137"/>
                        </a:lnTo>
                        <a:lnTo>
                          <a:pt x="31" y="137"/>
                        </a:lnTo>
                        <a:lnTo>
                          <a:pt x="31" y="137"/>
                        </a:lnTo>
                        <a:lnTo>
                          <a:pt x="31" y="137"/>
                        </a:lnTo>
                        <a:lnTo>
                          <a:pt x="31" y="137"/>
                        </a:lnTo>
                        <a:lnTo>
                          <a:pt x="32" y="137"/>
                        </a:lnTo>
                        <a:lnTo>
                          <a:pt x="32" y="137"/>
                        </a:lnTo>
                        <a:lnTo>
                          <a:pt x="32" y="137"/>
                        </a:lnTo>
                        <a:lnTo>
                          <a:pt x="32" y="137"/>
                        </a:lnTo>
                        <a:lnTo>
                          <a:pt x="32" y="137"/>
                        </a:lnTo>
                        <a:lnTo>
                          <a:pt x="33" y="137"/>
                        </a:lnTo>
                        <a:lnTo>
                          <a:pt x="33" y="137"/>
                        </a:lnTo>
                        <a:lnTo>
                          <a:pt x="33" y="135"/>
                        </a:lnTo>
                        <a:lnTo>
                          <a:pt x="33" y="135"/>
                        </a:lnTo>
                        <a:lnTo>
                          <a:pt x="33" y="135"/>
                        </a:lnTo>
                        <a:lnTo>
                          <a:pt x="34" y="135"/>
                        </a:lnTo>
                        <a:lnTo>
                          <a:pt x="34" y="135"/>
                        </a:lnTo>
                        <a:lnTo>
                          <a:pt x="34" y="135"/>
                        </a:lnTo>
                        <a:lnTo>
                          <a:pt x="34" y="135"/>
                        </a:lnTo>
                        <a:lnTo>
                          <a:pt x="34" y="135"/>
                        </a:lnTo>
                        <a:lnTo>
                          <a:pt x="35" y="135"/>
                        </a:lnTo>
                        <a:lnTo>
                          <a:pt x="35" y="135"/>
                        </a:lnTo>
                        <a:lnTo>
                          <a:pt x="35" y="135"/>
                        </a:lnTo>
                        <a:lnTo>
                          <a:pt x="35" y="135"/>
                        </a:lnTo>
                        <a:lnTo>
                          <a:pt x="36" y="135"/>
                        </a:lnTo>
                        <a:lnTo>
                          <a:pt x="36" y="135"/>
                        </a:lnTo>
                        <a:lnTo>
                          <a:pt x="36" y="135"/>
                        </a:lnTo>
                        <a:lnTo>
                          <a:pt x="36" y="135"/>
                        </a:lnTo>
                        <a:lnTo>
                          <a:pt x="36" y="135"/>
                        </a:lnTo>
                        <a:lnTo>
                          <a:pt x="37" y="135"/>
                        </a:lnTo>
                        <a:lnTo>
                          <a:pt x="37" y="135"/>
                        </a:lnTo>
                        <a:lnTo>
                          <a:pt x="37" y="135"/>
                        </a:lnTo>
                        <a:lnTo>
                          <a:pt x="37" y="135"/>
                        </a:lnTo>
                        <a:lnTo>
                          <a:pt x="37" y="135"/>
                        </a:lnTo>
                        <a:lnTo>
                          <a:pt x="39" y="135"/>
                        </a:lnTo>
                        <a:lnTo>
                          <a:pt x="39" y="135"/>
                        </a:lnTo>
                        <a:lnTo>
                          <a:pt x="39" y="135"/>
                        </a:lnTo>
                        <a:lnTo>
                          <a:pt x="39" y="135"/>
                        </a:lnTo>
                        <a:lnTo>
                          <a:pt x="40" y="135"/>
                        </a:lnTo>
                        <a:lnTo>
                          <a:pt x="40" y="135"/>
                        </a:lnTo>
                        <a:lnTo>
                          <a:pt x="40" y="135"/>
                        </a:lnTo>
                        <a:lnTo>
                          <a:pt x="40" y="135"/>
                        </a:lnTo>
                        <a:lnTo>
                          <a:pt x="40" y="135"/>
                        </a:lnTo>
                        <a:lnTo>
                          <a:pt x="41" y="135"/>
                        </a:lnTo>
                        <a:lnTo>
                          <a:pt x="41" y="135"/>
                        </a:lnTo>
                        <a:lnTo>
                          <a:pt x="41" y="135"/>
                        </a:lnTo>
                        <a:lnTo>
                          <a:pt x="41" y="135"/>
                        </a:lnTo>
                        <a:lnTo>
                          <a:pt x="41" y="135"/>
                        </a:lnTo>
                        <a:lnTo>
                          <a:pt x="42" y="135"/>
                        </a:lnTo>
                        <a:lnTo>
                          <a:pt x="42" y="135"/>
                        </a:lnTo>
                        <a:lnTo>
                          <a:pt x="42" y="135"/>
                        </a:lnTo>
                        <a:lnTo>
                          <a:pt x="42" y="135"/>
                        </a:lnTo>
                        <a:lnTo>
                          <a:pt x="42" y="135"/>
                        </a:lnTo>
                        <a:lnTo>
                          <a:pt x="43" y="135"/>
                        </a:lnTo>
                        <a:lnTo>
                          <a:pt x="43" y="135"/>
                        </a:lnTo>
                        <a:lnTo>
                          <a:pt x="43" y="135"/>
                        </a:lnTo>
                        <a:lnTo>
                          <a:pt x="43" y="135"/>
                        </a:lnTo>
                        <a:lnTo>
                          <a:pt x="44" y="135"/>
                        </a:lnTo>
                        <a:lnTo>
                          <a:pt x="44" y="135"/>
                        </a:lnTo>
                        <a:lnTo>
                          <a:pt x="44" y="137"/>
                        </a:lnTo>
                        <a:lnTo>
                          <a:pt x="44" y="137"/>
                        </a:lnTo>
                        <a:lnTo>
                          <a:pt x="44" y="137"/>
                        </a:lnTo>
                        <a:lnTo>
                          <a:pt x="45" y="137"/>
                        </a:lnTo>
                        <a:lnTo>
                          <a:pt x="45" y="137"/>
                        </a:lnTo>
                        <a:lnTo>
                          <a:pt x="45" y="137"/>
                        </a:lnTo>
                        <a:lnTo>
                          <a:pt x="45" y="137"/>
                        </a:lnTo>
                        <a:lnTo>
                          <a:pt x="45" y="137"/>
                        </a:lnTo>
                        <a:lnTo>
                          <a:pt x="46" y="137"/>
                        </a:lnTo>
                        <a:lnTo>
                          <a:pt x="46" y="137"/>
                        </a:lnTo>
                        <a:lnTo>
                          <a:pt x="46" y="137"/>
                        </a:lnTo>
                        <a:lnTo>
                          <a:pt x="46" y="137"/>
                        </a:lnTo>
                        <a:lnTo>
                          <a:pt x="46" y="137"/>
                        </a:lnTo>
                        <a:lnTo>
                          <a:pt x="48" y="137"/>
                        </a:lnTo>
                        <a:lnTo>
                          <a:pt x="48" y="137"/>
                        </a:lnTo>
                        <a:lnTo>
                          <a:pt x="48" y="137"/>
                        </a:lnTo>
                        <a:lnTo>
                          <a:pt x="48" y="137"/>
                        </a:lnTo>
                        <a:lnTo>
                          <a:pt x="48" y="137"/>
                        </a:lnTo>
                        <a:lnTo>
                          <a:pt x="49" y="137"/>
                        </a:lnTo>
                        <a:lnTo>
                          <a:pt x="49" y="137"/>
                        </a:lnTo>
                        <a:lnTo>
                          <a:pt x="49" y="137"/>
                        </a:lnTo>
                        <a:lnTo>
                          <a:pt x="49" y="137"/>
                        </a:lnTo>
                        <a:lnTo>
                          <a:pt x="49" y="138"/>
                        </a:lnTo>
                        <a:lnTo>
                          <a:pt x="50" y="138"/>
                        </a:lnTo>
                        <a:lnTo>
                          <a:pt x="50" y="138"/>
                        </a:lnTo>
                        <a:lnTo>
                          <a:pt x="50" y="138"/>
                        </a:lnTo>
                        <a:lnTo>
                          <a:pt x="50" y="138"/>
                        </a:lnTo>
                        <a:lnTo>
                          <a:pt x="50" y="138"/>
                        </a:lnTo>
                        <a:lnTo>
                          <a:pt x="51" y="138"/>
                        </a:lnTo>
                        <a:lnTo>
                          <a:pt x="51" y="138"/>
                        </a:lnTo>
                        <a:lnTo>
                          <a:pt x="51" y="138"/>
                        </a:lnTo>
                        <a:lnTo>
                          <a:pt x="51" y="138"/>
                        </a:lnTo>
                        <a:lnTo>
                          <a:pt x="51" y="138"/>
                        </a:lnTo>
                        <a:lnTo>
                          <a:pt x="52" y="138"/>
                        </a:lnTo>
                        <a:lnTo>
                          <a:pt x="52" y="138"/>
                        </a:lnTo>
                        <a:lnTo>
                          <a:pt x="52" y="138"/>
                        </a:lnTo>
                        <a:lnTo>
                          <a:pt x="52" y="138"/>
                        </a:lnTo>
                        <a:lnTo>
                          <a:pt x="52" y="139"/>
                        </a:lnTo>
                        <a:lnTo>
                          <a:pt x="52" y="139"/>
                        </a:lnTo>
                        <a:lnTo>
                          <a:pt x="53" y="139"/>
                        </a:lnTo>
                        <a:lnTo>
                          <a:pt x="53" y="139"/>
                        </a:lnTo>
                        <a:lnTo>
                          <a:pt x="53" y="139"/>
                        </a:lnTo>
                        <a:lnTo>
                          <a:pt x="53" y="139"/>
                        </a:lnTo>
                        <a:lnTo>
                          <a:pt x="53" y="139"/>
                        </a:lnTo>
                        <a:lnTo>
                          <a:pt x="54" y="139"/>
                        </a:lnTo>
                        <a:lnTo>
                          <a:pt x="54" y="139"/>
                        </a:lnTo>
                        <a:lnTo>
                          <a:pt x="54" y="139"/>
                        </a:lnTo>
                        <a:lnTo>
                          <a:pt x="54" y="139"/>
                        </a:lnTo>
                        <a:lnTo>
                          <a:pt x="54" y="139"/>
                        </a:lnTo>
                        <a:lnTo>
                          <a:pt x="55" y="140"/>
                        </a:lnTo>
                        <a:lnTo>
                          <a:pt x="55" y="140"/>
                        </a:lnTo>
                        <a:lnTo>
                          <a:pt x="55" y="140"/>
                        </a:lnTo>
                        <a:lnTo>
                          <a:pt x="55" y="140"/>
                        </a:lnTo>
                        <a:lnTo>
                          <a:pt x="55" y="140"/>
                        </a:lnTo>
                        <a:lnTo>
                          <a:pt x="55" y="140"/>
                        </a:lnTo>
                        <a:lnTo>
                          <a:pt x="57" y="140"/>
                        </a:lnTo>
                        <a:lnTo>
                          <a:pt x="57" y="140"/>
                        </a:lnTo>
                        <a:lnTo>
                          <a:pt x="57" y="140"/>
                        </a:lnTo>
                        <a:lnTo>
                          <a:pt x="57" y="140"/>
                        </a:lnTo>
                        <a:lnTo>
                          <a:pt x="57" y="140"/>
                        </a:lnTo>
                        <a:lnTo>
                          <a:pt x="57" y="141"/>
                        </a:lnTo>
                        <a:lnTo>
                          <a:pt x="58" y="141"/>
                        </a:lnTo>
                        <a:lnTo>
                          <a:pt x="58" y="141"/>
                        </a:lnTo>
                        <a:lnTo>
                          <a:pt x="58" y="141"/>
                        </a:lnTo>
                        <a:lnTo>
                          <a:pt x="58" y="141"/>
                        </a:lnTo>
                        <a:lnTo>
                          <a:pt x="58" y="141"/>
                        </a:lnTo>
                        <a:lnTo>
                          <a:pt x="59" y="141"/>
                        </a:lnTo>
                        <a:lnTo>
                          <a:pt x="59" y="141"/>
                        </a:lnTo>
                        <a:lnTo>
                          <a:pt x="59" y="141"/>
                        </a:lnTo>
                        <a:lnTo>
                          <a:pt x="59" y="142"/>
                        </a:lnTo>
                        <a:lnTo>
                          <a:pt x="59" y="142"/>
                        </a:lnTo>
                        <a:lnTo>
                          <a:pt x="59" y="142"/>
                        </a:lnTo>
                        <a:lnTo>
                          <a:pt x="60" y="142"/>
                        </a:lnTo>
                        <a:lnTo>
                          <a:pt x="60" y="142"/>
                        </a:lnTo>
                        <a:lnTo>
                          <a:pt x="60" y="142"/>
                        </a:lnTo>
                        <a:lnTo>
                          <a:pt x="60" y="142"/>
                        </a:lnTo>
                        <a:lnTo>
                          <a:pt x="60" y="142"/>
                        </a:lnTo>
                        <a:lnTo>
                          <a:pt x="60" y="142"/>
                        </a:lnTo>
                        <a:lnTo>
                          <a:pt x="61" y="143"/>
                        </a:lnTo>
                        <a:lnTo>
                          <a:pt x="61" y="143"/>
                        </a:lnTo>
                        <a:lnTo>
                          <a:pt x="61" y="143"/>
                        </a:lnTo>
                        <a:lnTo>
                          <a:pt x="61" y="143"/>
                        </a:lnTo>
                        <a:lnTo>
                          <a:pt x="61" y="143"/>
                        </a:lnTo>
                        <a:lnTo>
                          <a:pt x="61" y="143"/>
                        </a:lnTo>
                        <a:lnTo>
                          <a:pt x="61" y="143"/>
                        </a:lnTo>
                        <a:lnTo>
                          <a:pt x="62" y="143"/>
                        </a:lnTo>
                        <a:lnTo>
                          <a:pt x="62" y="144"/>
                        </a:lnTo>
                        <a:lnTo>
                          <a:pt x="62" y="144"/>
                        </a:lnTo>
                        <a:lnTo>
                          <a:pt x="62" y="144"/>
                        </a:lnTo>
                        <a:lnTo>
                          <a:pt x="62" y="144"/>
                        </a:lnTo>
                        <a:lnTo>
                          <a:pt x="62" y="144"/>
                        </a:lnTo>
                        <a:lnTo>
                          <a:pt x="63" y="144"/>
                        </a:lnTo>
                        <a:lnTo>
                          <a:pt x="63" y="144"/>
                        </a:lnTo>
                        <a:lnTo>
                          <a:pt x="63" y="144"/>
                        </a:lnTo>
                        <a:lnTo>
                          <a:pt x="63" y="146"/>
                        </a:lnTo>
                        <a:lnTo>
                          <a:pt x="63" y="146"/>
                        </a:lnTo>
                        <a:lnTo>
                          <a:pt x="63" y="146"/>
                        </a:lnTo>
                        <a:lnTo>
                          <a:pt x="63" y="146"/>
                        </a:lnTo>
                        <a:lnTo>
                          <a:pt x="64" y="146"/>
                        </a:lnTo>
                        <a:lnTo>
                          <a:pt x="64" y="146"/>
                        </a:lnTo>
                        <a:lnTo>
                          <a:pt x="64" y="146"/>
                        </a:lnTo>
                        <a:lnTo>
                          <a:pt x="64" y="147"/>
                        </a:lnTo>
                        <a:lnTo>
                          <a:pt x="64" y="147"/>
                        </a:lnTo>
                        <a:lnTo>
                          <a:pt x="64" y="147"/>
                        </a:lnTo>
                        <a:lnTo>
                          <a:pt x="64" y="147"/>
                        </a:lnTo>
                        <a:lnTo>
                          <a:pt x="66" y="147"/>
                        </a:lnTo>
                        <a:lnTo>
                          <a:pt x="66" y="147"/>
                        </a:lnTo>
                        <a:lnTo>
                          <a:pt x="66" y="147"/>
                        </a:lnTo>
                        <a:lnTo>
                          <a:pt x="66" y="148"/>
                        </a:lnTo>
                        <a:lnTo>
                          <a:pt x="66" y="148"/>
                        </a:lnTo>
                        <a:lnTo>
                          <a:pt x="66" y="148"/>
                        </a:lnTo>
                        <a:lnTo>
                          <a:pt x="66" y="148"/>
                        </a:lnTo>
                        <a:lnTo>
                          <a:pt x="67" y="148"/>
                        </a:lnTo>
                        <a:lnTo>
                          <a:pt x="67" y="148"/>
                        </a:lnTo>
                        <a:lnTo>
                          <a:pt x="67" y="148"/>
                        </a:lnTo>
                        <a:lnTo>
                          <a:pt x="67" y="149"/>
                        </a:lnTo>
                        <a:lnTo>
                          <a:pt x="67" y="149"/>
                        </a:lnTo>
                        <a:lnTo>
                          <a:pt x="67" y="149"/>
                        </a:lnTo>
                        <a:lnTo>
                          <a:pt x="67" y="149"/>
                        </a:lnTo>
                        <a:lnTo>
                          <a:pt x="67" y="149"/>
                        </a:lnTo>
                        <a:lnTo>
                          <a:pt x="68" y="149"/>
                        </a:lnTo>
                        <a:lnTo>
                          <a:pt x="68" y="149"/>
                        </a:lnTo>
                        <a:lnTo>
                          <a:pt x="68" y="150"/>
                        </a:lnTo>
                        <a:lnTo>
                          <a:pt x="68" y="150"/>
                        </a:lnTo>
                        <a:lnTo>
                          <a:pt x="68" y="150"/>
                        </a:lnTo>
                        <a:lnTo>
                          <a:pt x="68" y="150"/>
                        </a:lnTo>
                        <a:lnTo>
                          <a:pt x="68" y="150"/>
                        </a:lnTo>
                        <a:lnTo>
                          <a:pt x="68" y="150"/>
                        </a:lnTo>
                        <a:lnTo>
                          <a:pt x="69" y="151"/>
                        </a:lnTo>
                        <a:lnTo>
                          <a:pt x="69" y="151"/>
                        </a:lnTo>
                        <a:lnTo>
                          <a:pt x="69" y="151"/>
                        </a:lnTo>
                        <a:lnTo>
                          <a:pt x="69" y="151"/>
                        </a:lnTo>
                        <a:lnTo>
                          <a:pt x="69" y="151"/>
                        </a:lnTo>
                        <a:lnTo>
                          <a:pt x="69" y="151"/>
                        </a:lnTo>
                        <a:lnTo>
                          <a:pt x="69" y="152"/>
                        </a:lnTo>
                        <a:lnTo>
                          <a:pt x="69" y="152"/>
                        </a:lnTo>
                        <a:lnTo>
                          <a:pt x="70" y="152"/>
                        </a:lnTo>
                        <a:lnTo>
                          <a:pt x="70" y="152"/>
                        </a:lnTo>
                        <a:lnTo>
                          <a:pt x="70" y="152"/>
                        </a:lnTo>
                        <a:lnTo>
                          <a:pt x="70" y="152"/>
                        </a:lnTo>
                        <a:lnTo>
                          <a:pt x="70" y="153"/>
                        </a:lnTo>
                        <a:lnTo>
                          <a:pt x="70" y="153"/>
                        </a:lnTo>
                        <a:lnTo>
                          <a:pt x="70" y="153"/>
                        </a:lnTo>
                        <a:lnTo>
                          <a:pt x="70" y="153"/>
                        </a:lnTo>
                        <a:lnTo>
                          <a:pt x="70" y="153"/>
                        </a:lnTo>
                        <a:lnTo>
                          <a:pt x="71" y="153"/>
                        </a:lnTo>
                        <a:lnTo>
                          <a:pt x="71" y="155"/>
                        </a:lnTo>
                        <a:lnTo>
                          <a:pt x="71" y="155"/>
                        </a:lnTo>
                        <a:lnTo>
                          <a:pt x="71" y="155"/>
                        </a:lnTo>
                        <a:lnTo>
                          <a:pt x="71" y="155"/>
                        </a:lnTo>
                        <a:lnTo>
                          <a:pt x="71" y="155"/>
                        </a:lnTo>
                        <a:lnTo>
                          <a:pt x="71" y="155"/>
                        </a:lnTo>
                        <a:lnTo>
                          <a:pt x="71" y="156"/>
                        </a:lnTo>
                        <a:lnTo>
                          <a:pt x="71" y="156"/>
                        </a:lnTo>
                        <a:lnTo>
                          <a:pt x="71" y="156"/>
                        </a:lnTo>
                        <a:lnTo>
                          <a:pt x="72" y="156"/>
                        </a:lnTo>
                        <a:lnTo>
                          <a:pt x="72" y="156"/>
                        </a:lnTo>
                        <a:lnTo>
                          <a:pt x="72" y="157"/>
                        </a:lnTo>
                        <a:lnTo>
                          <a:pt x="72" y="157"/>
                        </a:lnTo>
                        <a:lnTo>
                          <a:pt x="72" y="157"/>
                        </a:lnTo>
                        <a:lnTo>
                          <a:pt x="72" y="157"/>
                        </a:lnTo>
                        <a:lnTo>
                          <a:pt x="72" y="157"/>
                        </a:lnTo>
                        <a:lnTo>
                          <a:pt x="72" y="157"/>
                        </a:lnTo>
                        <a:lnTo>
                          <a:pt x="72" y="158"/>
                        </a:lnTo>
                        <a:lnTo>
                          <a:pt x="72" y="158"/>
                        </a:lnTo>
                        <a:lnTo>
                          <a:pt x="72" y="158"/>
                        </a:lnTo>
                        <a:lnTo>
                          <a:pt x="72" y="158"/>
                        </a:lnTo>
                        <a:lnTo>
                          <a:pt x="73" y="158"/>
                        </a:lnTo>
                        <a:lnTo>
                          <a:pt x="73" y="159"/>
                        </a:lnTo>
                        <a:lnTo>
                          <a:pt x="73" y="159"/>
                        </a:lnTo>
                        <a:lnTo>
                          <a:pt x="73" y="159"/>
                        </a:lnTo>
                        <a:lnTo>
                          <a:pt x="73" y="159"/>
                        </a:lnTo>
                        <a:lnTo>
                          <a:pt x="73" y="159"/>
                        </a:lnTo>
                        <a:lnTo>
                          <a:pt x="73" y="159"/>
                        </a:lnTo>
                        <a:lnTo>
                          <a:pt x="73" y="160"/>
                        </a:lnTo>
                        <a:lnTo>
                          <a:pt x="73" y="160"/>
                        </a:lnTo>
                        <a:lnTo>
                          <a:pt x="73" y="160"/>
                        </a:lnTo>
                        <a:lnTo>
                          <a:pt x="73" y="160"/>
                        </a:lnTo>
                        <a:lnTo>
                          <a:pt x="73" y="160"/>
                        </a:lnTo>
                        <a:lnTo>
                          <a:pt x="73" y="161"/>
                        </a:lnTo>
                        <a:lnTo>
                          <a:pt x="75" y="161"/>
                        </a:lnTo>
                        <a:lnTo>
                          <a:pt x="75" y="161"/>
                        </a:lnTo>
                        <a:lnTo>
                          <a:pt x="75" y="161"/>
                        </a:lnTo>
                        <a:lnTo>
                          <a:pt x="75" y="161"/>
                        </a:lnTo>
                        <a:lnTo>
                          <a:pt x="75" y="162"/>
                        </a:lnTo>
                        <a:lnTo>
                          <a:pt x="75" y="162"/>
                        </a:lnTo>
                        <a:lnTo>
                          <a:pt x="75" y="162"/>
                        </a:lnTo>
                        <a:lnTo>
                          <a:pt x="75" y="162"/>
                        </a:lnTo>
                        <a:lnTo>
                          <a:pt x="75" y="162"/>
                        </a:lnTo>
                        <a:lnTo>
                          <a:pt x="75" y="164"/>
                        </a:lnTo>
                        <a:lnTo>
                          <a:pt x="75" y="164"/>
                        </a:lnTo>
                        <a:lnTo>
                          <a:pt x="75" y="164"/>
                        </a:lnTo>
                        <a:lnTo>
                          <a:pt x="75" y="164"/>
                        </a:lnTo>
                        <a:lnTo>
                          <a:pt x="75" y="164"/>
                        </a:lnTo>
                        <a:lnTo>
                          <a:pt x="75" y="165"/>
                        </a:lnTo>
                        <a:lnTo>
                          <a:pt x="75" y="165"/>
                        </a:lnTo>
                        <a:lnTo>
                          <a:pt x="75" y="165"/>
                        </a:lnTo>
                        <a:lnTo>
                          <a:pt x="75" y="165"/>
                        </a:lnTo>
                        <a:lnTo>
                          <a:pt x="75" y="165"/>
                        </a:lnTo>
                        <a:lnTo>
                          <a:pt x="76" y="166"/>
                        </a:lnTo>
                        <a:lnTo>
                          <a:pt x="76" y="166"/>
                        </a:lnTo>
                        <a:lnTo>
                          <a:pt x="76" y="166"/>
                        </a:lnTo>
                        <a:lnTo>
                          <a:pt x="76" y="166"/>
                        </a:lnTo>
                        <a:lnTo>
                          <a:pt x="76" y="166"/>
                        </a:lnTo>
                        <a:lnTo>
                          <a:pt x="76" y="167"/>
                        </a:lnTo>
                        <a:lnTo>
                          <a:pt x="76" y="167"/>
                        </a:lnTo>
                        <a:lnTo>
                          <a:pt x="76" y="167"/>
                        </a:lnTo>
                        <a:lnTo>
                          <a:pt x="76" y="167"/>
                        </a:lnTo>
                        <a:lnTo>
                          <a:pt x="76" y="167"/>
                        </a:lnTo>
                        <a:lnTo>
                          <a:pt x="76" y="168"/>
                        </a:lnTo>
                        <a:lnTo>
                          <a:pt x="76" y="168"/>
                        </a:lnTo>
                        <a:lnTo>
                          <a:pt x="76" y="168"/>
                        </a:lnTo>
                        <a:lnTo>
                          <a:pt x="76" y="168"/>
                        </a:lnTo>
                        <a:lnTo>
                          <a:pt x="76" y="168"/>
                        </a:lnTo>
                        <a:lnTo>
                          <a:pt x="76" y="169"/>
                        </a:lnTo>
                        <a:lnTo>
                          <a:pt x="76" y="169"/>
                        </a:lnTo>
                        <a:lnTo>
                          <a:pt x="76" y="169"/>
                        </a:lnTo>
                        <a:lnTo>
                          <a:pt x="76" y="169"/>
                        </a:lnTo>
                        <a:lnTo>
                          <a:pt x="76" y="170"/>
                        </a:lnTo>
                        <a:lnTo>
                          <a:pt x="76" y="170"/>
                        </a:lnTo>
                        <a:lnTo>
                          <a:pt x="76" y="170"/>
                        </a:lnTo>
                        <a:lnTo>
                          <a:pt x="76" y="170"/>
                        </a:lnTo>
                        <a:lnTo>
                          <a:pt x="76" y="170"/>
                        </a:lnTo>
                        <a:lnTo>
                          <a:pt x="76" y="171"/>
                        </a:lnTo>
                        <a:lnTo>
                          <a:pt x="76" y="171"/>
                        </a:lnTo>
                        <a:lnTo>
                          <a:pt x="76" y="171"/>
                        </a:lnTo>
                        <a:lnTo>
                          <a:pt x="76" y="171"/>
                        </a:lnTo>
                        <a:lnTo>
                          <a:pt x="76" y="171"/>
                        </a:lnTo>
                        <a:lnTo>
                          <a:pt x="76" y="173"/>
                        </a:lnTo>
                        <a:lnTo>
                          <a:pt x="76" y="173"/>
                        </a:lnTo>
                        <a:lnTo>
                          <a:pt x="76" y="173"/>
                        </a:lnTo>
                        <a:lnTo>
                          <a:pt x="76" y="173"/>
                        </a:lnTo>
                        <a:lnTo>
                          <a:pt x="76" y="174"/>
                        </a:lnTo>
                        <a:lnTo>
                          <a:pt x="76" y="174"/>
                        </a:lnTo>
                        <a:close/>
                        <a:moveTo>
                          <a:pt x="79" y="177"/>
                        </a:moveTo>
                        <a:lnTo>
                          <a:pt x="79" y="169"/>
                        </a:lnTo>
                        <a:lnTo>
                          <a:pt x="95" y="169"/>
                        </a:lnTo>
                        <a:lnTo>
                          <a:pt x="95" y="177"/>
                        </a:lnTo>
                        <a:lnTo>
                          <a:pt x="79" y="177"/>
                        </a:lnTo>
                        <a:lnTo>
                          <a:pt x="79" y="177"/>
                        </a:lnTo>
                        <a:close/>
                        <a:moveTo>
                          <a:pt x="126" y="177"/>
                        </a:moveTo>
                        <a:lnTo>
                          <a:pt x="126" y="169"/>
                        </a:lnTo>
                        <a:lnTo>
                          <a:pt x="142" y="169"/>
                        </a:lnTo>
                        <a:lnTo>
                          <a:pt x="142" y="177"/>
                        </a:lnTo>
                        <a:lnTo>
                          <a:pt x="126" y="177"/>
                        </a:lnTo>
                        <a:lnTo>
                          <a:pt x="126" y="177"/>
                        </a:lnTo>
                        <a:close/>
                        <a:moveTo>
                          <a:pt x="173" y="177"/>
                        </a:moveTo>
                        <a:lnTo>
                          <a:pt x="173" y="169"/>
                        </a:lnTo>
                        <a:lnTo>
                          <a:pt x="188" y="169"/>
                        </a:lnTo>
                        <a:lnTo>
                          <a:pt x="188" y="177"/>
                        </a:lnTo>
                        <a:lnTo>
                          <a:pt x="173" y="177"/>
                        </a:lnTo>
                        <a:lnTo>
                          <a:pt x="173" y="177"/>
                        </a:lnTo>
                        <a:close/>
                        <a:moveTo>
                          <a:pt x="220" y="177"/>
                        </a:moveTo>
                        <a:lnTo>
                          <a:pt x="220" y="169"/>
                        </a:lnTo>
                        <a:lnTo>
                          <a:pt x="236" y="169"/>
                        </a:lnTo>
                        <a:lnTo>
                          <a:pt x="236" y="177"/>
                        </a:lnTo>
                        <a:lnTo>
                          <a:pt x="220" y="177"/>
                        </a:lnTo>
                        <a:lnTo>
                          <a:pt x="220" y="177"/>
                        </a:lnTo>
                        <a:close/>
                        <a:moveTo>
                          <a:pt x="267" y="177"/>
                        </a:moveTo>
                        <a:lnTo>
                          <a:pt x="267" y="169"/>
                        </a:lnTo>
                        <a:lnTo>
                          <a:pt x="283" y="169"/>
                        </a:lnTo>
                        <a:lnTo>
                          <a:pt x="283" y="177"/>
                        </a:lnTo>
                        <a:lnTo>
                          <a:pt x="267" y="177"/>
                        </a:lnTo>
                        <a:lnTo>
                          <a:pt x="267" y="177"/>
                        </a:lnTo>
                        <a:close/>
                        <a:moveTo>
                          <a:pt x="314" y="177"/>
                        </a:moveTo>
                        <a:lnTo>
                          <a:pt x="314" y="169"/>
                        </a:lnTo>
                        <a:lnTo>
                          <a:pt x="330" y="169"/>
                        </a:lnTo>
                        <a:lnTo>
                          <a:pt x="330" y="177"/>
                        </a:lnTo>
                        <a:lnTo>
                          <a:pt x="314" y="177"/>
                        </a:lnTo>
                        <a:lnTo>
                          <a:pt x="314" y="177"/>
                        </a:lnTo>
                        <a:close/>
                        <a:moveTo>
                          <a:pt x="362" y="177"/>
                        </a:moveTo>
                        <a:lnTo>
                          <a:pt x="362" y="169"/>
                        </a:lnTo>
                        <a:lnTo>
                          <a:pt x="377" y="169"/>
                        </a:lnTo>
                        <a:lnTo>
                          <a:pt x="377" y="177"/>
                        </a:lnTo>
                        <a:lnTo>
                          <a:pt x="362" y="177"/>
                        </a:lnTo>
                        <a:lnTo>
                          <a:pt x="362" y="177"/>
                        </a:lnTo>
                        <a:close/>
                        <a:moveTo>
                          <a:pt x="409" y="177"/>
                        </a:moveTo>
                        <a:lnTo>
                          <a:pt x="409" y="169"/>
                        </a:lnTo>
                        <a:lnTo>
                          <a:pt x="425" y="169"/>
                        </a:lnTo>
                        <a:lnTo>
                          <a:pt x="425" y="177"/>
                        </a:lnTo>
                        <a:lnTo>
                          <a:pt x="409" y="177"/>
                        </a:lnTo>
                        <a:lnTo>
                          <a:pt x="409" y="177"/>
                        </a:lnTo>
                        <a:close/>
                        <a:moveTo>
                          <a:pt x="456" y="177"/>
                        </a:moveTo>
                        <a:lnTo>
                          <a:pt x="456" y="169"/>
                        </a:lnTo>
                        <a:lnTo>
                          <a:pt x="472" y="169"/>
                        </a:lnTo>
                        <a:lnTo>
                          <a:pt x="472" y="177"/>
                        </a:lnTo>
                        <a:lnTo>
                          <a:pt x="456" y="177"/>
                        </a:lnTo>
                        <a:lnTo>
                          <a:pt x="456" y="177"/>
                        </a:lnTo>
                        <a:close/>
                        <a:moveTo>
                          <a:pt x="502" y="177"/>
                        </a:moveTo>
                        <a:lnTo>
                          <a:pt x="502" y="169"/>
                        </a:lnTo>
                        <a:lnTo>
                          <a:pt x="510" y="169"/>
                        </a:lnTo>
                        <a:lnTo>
                          <a:pt x="510" y="169"/>
                        </a:lnTo>
                        <a:lnTo>
                          <a:pt x="511" y="169"/>
                        </a:lnTo>
                        <a:lnTo>
                          <a:pt x="519" y="171"/>
                        </a:lnTo>
                        <a:lnTo>
                          <a:pt x="518" y="178"/>
                        </a:lnTo>
                        <a:lnTo>
                          <a:pt x="510" y="177"/>
                        </a:lnTo>
                        <a:lnTo>
                          <a:pt x="502" y="177"/>
                        </a:lnTo>
                        <a:lnTo>
                          <a:pt x="502" y="177"/>
                        </a:lnTo>
                        <a:close/>
                        <a:moveTo>
                          <a:pt x="534" y="158"/>
                        </a:moveTo>
                        <a:lnTo>
                          <a:pt x="526" y="158"/>
                        </a:lnTo>
                        <a:lnTo>
                          <a:pt x="526" y="142"/>
                        </a:lnTo>
                        <a:lnTo>
                          <a:pt x="534" y="142"/>
                        </a:lnTo>
                        <a:lnTo>
                          <a:pt x="534" y="158"/>
                        </a:lnTo>
                        <a:lnTo>
                          <a:pt x="534" y="158"/>
                        </a:lnTo>
                        <a:close/>
                        <a:moveTo>
                          <a:pt x="534" y="111"/>
                        </a:moveTo>
                        <a:lnTo>
                          <a:pt x="526" y="111"/>
                        </a:lnTo>
                        <a:lnTo>
                          <a:pt x="526" y="95"/>
                        </a:lnTo>
                        <a:lnTo>
                          <a:pt x="534" y="95"/>
                        </a:lnTo>
                        <a:lnTo>
                          <a:pt x="534" y="111"/>
                        </a:lnTo>
                        <a:lnTo>
                          <a:pt x="534" y="111"/>
                        </a:lnTo>
                        <a:close/>
                        <a:moveTo>
                          <a:pt x="534" y="63"/>
                        </a:moveTo>
                        <a:lnTo>
                          <a:pt x="526" y="63"/>
                        </a:lnTo>
                        <a:lnTo>
                          <a:pt x="526" y="48"/>
                        </a:lnTo>
                        <a:lnTo>
                          <a:pt x="534" y="48"/>
                        </a:lnTo>
                        <a:lnTo>
                          <a:pt x="534" y="63"/>
                        </a:lnTo>
                        <a:close/>
                      </a:path>
                    </a:pathLst>
                  </a:custGeom>
                  <a:solidFill>
                    <a:srgbClr val="8497B0"/>
                  </a:solidFill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entury Gothic" panose="020F0302020204030204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22" name="Рисунок 21" descr="Наш город Москва - Google Chrome"/>
                  <p:cNvPicPr>
                    <a:picLocks noChangeAspect="1"/>
                  </p:cNvPicPr>
                  <p:nvPr/>
                </p:nvPicPr>
                <p:blipFill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6601" t="8485" r="77827" b="80404"/>
                  <a:stretch/>
                </p:blipFill>
                <p:spPr>
                  <a:xfrm>
                    <a:off x="5387838" y="3555841"/>
                    <a:ext cx="2382734" cy="963607"/>
                  </a:xfrm>
                  <a:prstGeom prst="rect">
                    <a:avLst/>
                  </a:prstGeom>
                </p:spPr>
              </p:pic>
              <p:grpSp>
                <p:nvGrpSpPr>
                  <p:cNvPr id="23" name="Группа 22"/>
                  <p:cNvGrpSpPr/>
                  <p:nvPr/>
                </p:nvGrpSpPr>
                <p:grpSpPr>
                  <a:xfrm>
                    <a:off x="334922" y="2866313"/>
                    <a:ext cx="4064643" cy="912812"/>
                    <a:chOff x="334922" y="2866313"/>
                    <a:chExt cx="4064643" cy="912812"/>
                  </a:xfrm>
                </p:grpSpPr>
                <p:grpSp>
                  <p:nvGrpSpPr>
                    <p:cNvPr id="66" name="Группа 65"/>
                    <p:cNvGrpSpPr/>
                    <p:nvPr/>
                  </p:nvGrpSpPr>
                  <p:grpSpPr>
                    <a:xfrm>
                      <a:off x="2967773" y="2866313"/>
                      <a:ext cx="1431792" cy="912812"/>
                      <a:chOff x="2748612" y="5796800"/>
                      <a:chExt cx="912813" cy="912812"/>
                    </a:xfrm>
                    <a:solidFill>
                      <a:schemeClr val="accent3">
                        <a:lumMod val="40000"/>
                        <a:lumOff val="60000"/>
                      </a:schemeClr>
                    </a:solidFill>
                  </p:grpSpPr>
                  <p:sp>
                    <p:nvSpPr>
                      <p:cNvPr id="69" name="Freeform 71">
                        <a:extLst>
                          <a:ext uri="{FF2B5EF4-FFF2-40B4-BE49-F238E27FC236}">
                            <a16:creationId xmlns:a16="http://schemas.microsoft.com/office/drawing/2014/main" id="{DDEF20A0-8847-47B6-A127-A31F98808597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48612" y="5796800"/>
                        <a:ext cx="912813" cy="912812"/>
                      </a:xfrm>
                      <a:prstGeom prst="roundRect">
                        <a:avLst/>
                      </a:prstGeom>
                      <a:grpFill/>
                      <a:ln>
                        <a:noFill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0" name="Freeform 71">
                        <a:extLst>
                          <a:ext uri="{FF2B5EF4-FFF2-40B4-BE49-F238E27FC236}">
                            <a16:creationId xmlns:a16="http://schemas.microsoft.com/office/drawing/2014/main" id="{5C53321C-0964-46E9-91E6-F44B9699E526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1318" y="5859507"/>
                        <a:ext cx="787400" cy="787400"/>
                      </a:xfrm>
                      <a:prstGeom prst="roundRect">
                        <a:avLst/>
                      </a:prstGeom>
                      <a:grpFill/>
                      <a:ln w="19050">
                        <a:solidFill>
                          <a:schemeClr val="bg1"/>
                        </a:solidFill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pic>
                  <p:nvPicPr>
                    <p:cNvPr id="67" name="Рисунок 66"/>
                    <p:cNvPicPr>
                      <a:picLocks noChangeAspect="1"/>
                    </p:cNvPicPr>
                    <p:nvPr/>
                  </p:nvPicPr>
                  <p:blipFill rotWithShape="1">
                    <a:blip r:embed="rId5" cstate="print">
                      <a:biLevel thresh="25000"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41272" t="47203" r="14915" b="19840"/>
                    <a:stretch/>
                  </p:blipFill>
                  <p:spPr>
                    <a:xfrm>
                      <a:off x="3067980" y="2951707"/>
                      <a:ext cx="1177447" cy="66388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68" name="TextBox 67">
                      <a:extLst>
                        <a:ext uri="{FF2B5EF4-FFF2-40B4-BE49-F238E27FC236}">
                          <a16:creationId xmlns:a16="http://schemas.microsoft.com/office/drawing/2014/main" id="{B64B9EB9-7DD4-495F-B339-4B8ECB2FC66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34922" y="3008695"/>
                      <a:ext cx="2668655" cy="69557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ctr">
                      <a:spAutoFit/>
                    </a:bodyPr>
                    <a:lstStyle>
                      <a:defPPr>
                        <a:defRPr lang="en-US"/>
                      </a:defPPr>
                      <a:lvl1pPr algn="r">
                        <a:lnSpc>
                          <a:spcPct val="70000"/>
                        </a:lnSpc>
                        <a:defRPr sz="28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Phenomena" panose="00000500000000000000" pitchFamily="50" charset="-52"/>
                        </a:defRPr>
                      </a:lvl1pPr>
                    </a:lstStyle>
                    <a:p>
                      <a:pPr marL="0" marR="0" lvl="0" indent="0" algn="r" defTabSz="91440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7F2F0">
                              <a:lumMod val="25000"/>
                            </a:srgbClr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Раздел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7F2F0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7F2F0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«Дворы»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 w="19050">
                            <a:solidFill>
                              <a:srgbClr val="32C9CB">
                                <a:lumMod val="50000"/>
                              </a:srgbClr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ru-RU" sz="2400" b="1" i="0" u="none" strike="noStrike" kern="1200" cap="none" spc="0" normalizeH="0" noProof="0" dirty="0" smtClean="0">
                          <a:ln w="19050">
                            <a:solidFill>
                              <a:srgbClr val="32C9CB">
                                <a:lumMod val="50000"/>
                              </a:srgbClr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 467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7F2F0">
                              <a:lumMod val="25000"/>
                            </a:srgbClr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обращений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7F2F0">
                            <a:lumMod val="25000"/>
                          </a:srgbClr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24" name="Группа 23"/>
                  <p:cNvGrpSpPr/>
                  <p:nvPr/>
                </p:nvGrpSpPr>
                <p:grpSpPr>
                  <a:xfrm>
                    <a:off x="1296231" y="1823358"/>
                    <a:ext cx="4102220" cy="968060"/>
                    <a:chOff x="1064874" y="1603021"/>
                    <a:chExt cx="4102220" cy="968060"/>
                  </a:xfrm>
                </p:grpSpPr>
                <p:grpSp>
                  <p:nvGrpSpPr>
                    <p:cNvPr id="61" name="Группа 60"/>
                    <p:cNvGrpSpPr/>
                    <p:nvPr/>
                  </p:nvGrpSpPr>
                  <p:grpSpPr>
                    <a:xfrm>
                      <a:off x="3735302" y="1610951"/>
                      <a:ext cx="1431792" cy="912812"/>
                      <a:chOff x="2748612" y="5908310"/>
                      <a:chExt cx="912813" cy="912812"/>
                    </a:xfrm>
                    <a:solidFill>
                      <a:schemeClr val="accent3">
                        <a:lumMod val="60000"/>
                        <a:lumOff val="40000"/>
                      </a:schemeClr>
                    </a:solidFill>
                  </p:grpSpPr>
                  <p:sp>
                    <p:nvSpPr>
                      <p:cNvPr id="64" name="Freeform 71">
                        <a:extLst>
                          <a:ext uri="{FF2B5EF4-FFF2-40B4-BE49-F238E27FC236}">
                            <a16:creationId xmlns:a16="http://schemas.microsoft.com/office/drawing/2014/main" id="{DDEF20A0-8847-47B6-A127-A31F98808597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48612" y="5908310"/>
                        <a:ext cx="912813" cy="912812"/>
                      </a:xfrm>
                      <a:prstGeom prst="roundRect">
                        <a:avLst/>
                      </a:prstGeom>
                      <a:grpFill/>
                      <a:ln>
                        <a:noFill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5" name="Freeform 71">
                        <a:extLst>
                          <a:ext uri="{FF2B5EF4-FFF2-40B4-BE49-F238E27FC236}">
                            <a16:creationId xmlns:a16="http://schemas.microsoft.com/office/drawing/2014/main" id="{5C53321C-0964-46E9-91E6-F44B9699E526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1318" y="5971017"/>
                        <a:ext cx="787400" cy="787400"/>
                      </a:xfrm>
                      <a:prstGeom prst="roundRect">
                        <a:avLst/>
                      </a:prstGeom>
                      <a:grpFill/>
                      <a:ln w="19050">
                        <a:solidFill>
                          <a:schemeClr val="bg1"/>
                        </a:solidFill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pic>
                  <p:nvPicPr>
                    <p:cNvPr id="62" name="Рисунок 61"/>
                    <p:cNvPicPr>
                      <a:picLocks noChangeAspect="1"/>
                    </p:cNvPicPr>
                    <p:nvPr/>
                  </p:nvPicPr>
                  <p:blipFill>
                    <a:blip r:embed="rId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3904404" y="1713048"/>
                      <a:ext cx="1144044" cy="858033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63" name="TextBox 62">
                      <a:extLst>
                        <a:ext uri="{FF2B5EF4-FFF2-40B4-BE49-F238E27FC236}">
                          <a16:creationId xmlns:a16="http://schemas.microsoft.com/office/drawing/2014/main" id="{B64B9EB9-7DD4-495F-B339-4B8ECB2FC66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64874" y="1603021"/>
                      <a:ext cx="2668655" cy="69557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ctr">
                      <a:spAutoFit/>
                    </a:bodyPr>
                    <a:lstStyle>
                      <a:defPPr>
                        <a:defRPr lang="en-US"/>
                      </a:defPPr>
                      <a:lvl1pPr algn="r">
                        <a:lnSpc>
                          <a:spcPct val="70000"/>
                        </a:lnSpc>
                        <a:defRPr sz="28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Phenomena" panose="00000500000000000000" pitchFamily="50" charset="-52"/>
                        </a:defRPr>
                      </a:lvl1pPr>
                    </a:lstStyle>
                    <a:p>
                      <a:pPr marL="0" marR="0" lvl="0" indent="0" algn="r" defTabSz="91440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7F2F0">
                              <a:lumMod val="25000"/>
                            </a:srgbClr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Раздел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7F2F0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7F2F0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«Дороги»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 w="19050">
                            <a:solidFill>
                              <a:srgbClr val="32C9CB">
                                <a:lumMod val="50000"/>
                              </a:srgbClr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806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7F2F0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7F2F0">
                              <a:lumMod val="25000"/>
                            </a:srgbClr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обращений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7F2F0">
                            <a:lumMod val="25000"/>
                          </a:srgbClr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25" name="Группа 24"/>
                  <p:cNvGrpSpPr/>
                  <p:nvPr/>
                </p:nvGrpSpPr>
                <p:grpSpPr>
                  <a:xfrm>
                    <a:off x="254257" y="4064816"/>
                    <a:ext cx="4116898" cy="914909"/>
                    <a:chOff x="243240" y="4505490"/>
                    <a:chExt cx="4116898" cy="914909"/>
                  </a:xfrm>
                </p:grpSpPr>
                <p:grpSp>
                  <p:nvGrpSpPr>
                    <p:cNvPr id="56" name="Группа 55"/>
                    <p:cNvGrpSpPr/>
                    <p:nvPr/>
                  </p:nvGrpSpPr>
                  <p:grpSpPr>
                    <a:xfrm>
                      <a:off x="2928346" y="4505490"/>
                      <a:ext cx="1431792" cy="912812"/>
                      <a:chOff x="2748612" y="5607230"/>
                      <a:chExt cx="912813" cy="912812"/>
                    </a:xfrm>
                    <a:solidFill>
                      <a:schemeClr val="accent1">
                        <a:lumMod val="50000"/>
                      </a:schemeClr>
                    </a:solidFill>
                  </p:grpSpPr>
                  <p:sp>
                    <p:nvSpPr>
                      <p:cNvPr id="59" name="Freeform 71">
                        <a:extLst>
                          <a:ext uri="{FF2B5EF4-FFF2-40B4-BE49-F238E27FC236}">
                            <a16:creationId xmlns:a16="http://schemas.microsoft.com/office/drawing/2014/main" id="{DDEF20A0-8847-47B6-A127-A31F98808597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48612" y="5607230"/>
                        <a:ext cx="912813" cy="912812"/>
                      </a:xfrm>
                      <a:prstGeom prst="roundRect">
                        <a:avLst/>
                      </a:prstGeom>
                      <a:grpFill/>
                      <a:ln>
                        <a:noFill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0" name="Freeform 71">
                        <a:extLst>
                          <a:ext uri="{FF2B5EF4-FFF2-40B4-BE49-F238E27FC236}">
                            <a16:creationId xmlns:a16="http://schemas.microsoft.com/office/drawing/2014/main" id="{5C53321C-0964-46E9-91E6-F44B9699E526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1318" y="5669937"/>
                        <a:ext cx="787400" cy="787400"/>
                      </a:xfrm>
                      <a:prstGeom prst="roundRect">
                        <a:avLst/>
                      </a:prstGeom>
                      <a:grpFill/>
                      <a:ln w="19050">
                        <a:solidFill>
                          <a:schemeClr val="bg1"/>
                        </a:solidFill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pic>
                  <p:nvPicPr>
                    <p:cNvPr id="57" name="Рисунок 56"/>
                    <p:cNvPicPr>
                      <a:picLocks noChangeAspect="1"/>
                    </p:cNvPicPr>
                    <p:nvPr/>
                  </p:nvPicPr>
                  <p:blipFill rotWithShape="1">
                    <a:blip r:embed="rId7" cstate="print">
                      <a:biLevel thresh="25000"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5260" t="43288" r="21889" b="23639"/>
                    <a:stretch/>
                  </p:blipFill>
                  <p:spPr>
                    <a:xfrm>
                      <a:off x="3099534" y="4630549"/>
                      <a:ext cx="1089765" cy="630433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58" name="TextBox 57">
                      <a:extLst>
                        <a:ext uri="{FF2B5EF4-FFF2-40B4-BE49-F238E27FC236}">
                          <a16:creationId xmlns:a16="http://schemas.microsoft.com/office/drawing/2014/main" id="{B64B9EB9-7DD4-495F-B339-4B8ECB2FC66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43240" y="4638647"/>
                      <a:ext cx="2668655" cy="78175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ctr">
                      <a:spAutoFit/>
                    </a:bodyPr>
                    <a:lstStyle>
                      <a:defPPr>
                        <a:defRPr lang="en-US"/>
                      </a:defPPr>
                      <a:lvl1pPr algn="r">
                        <a:lnSpc>
                          <a:spcPct val="70000"/>
                        </a:lnSpc>
                        <a:defRPr sz="28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Phenomena" panose="00000500000000000000" pitchFamily="50" charset="-52"/>
                        </a:defRPr>
                      </a:lvl1pPr>
                    </a:lstStyle>
                    <a:p>
                      <a:pPr marL="0" marR="0" lvl="0" indent="0" algn="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7F2F0">
                              <a:lumMod val="25000"/>
                            </a:srgbClr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Раздел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7F2F0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7F2F0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«Дома»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 w="19050">
                            <a:solidFill>
                              <a:srgbClr val="32C9CB">
                                <a:lumMod val="50000"/>
                              </a:srgbClr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5 332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7F2F0">
                              <a:lumMod val="25000"/>
                            </a:srgbClr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обращения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7F2F0">
                            <a:lumMod val="25000"/>
                          </a:srgbClr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26" name="Группа 25"/>
                  <p:cNvGrpSpPr/>
                  <p:nvPr/>
                </p:nvGrpSpPr>
                <p:grpSpPr>
                  <a:xfrm>
                    <a:off x="5885053" y="1844971"/>
                    <a:ext cx="5992456" cy="912812"/>
                    <a:chOff x="5631662" y="1272094"/>
                    <a:chExt cx="5992456" cy="912812"/>
                  </a:xfrm>
                </p:grpSpPr>
                <p:grpSp>
                  <p:nvGrpSpPr>
                    <p:cNvPr id="51" name="Группа 50"/>
                    <p:cNvGrpSpPr/>
                    <p:nvPr/>
                  </p:nvGrpSpPr>
                  <p:grpSpPr>
                    <a:xfrm>
                      <a:off x="5631662" y="1272094"/>
                      <a:ext cx="1431792" cy="912812"/>
                      <a:chOff x="2748612" y="5908310"/>
                      <a:chExt cx="912813" cy="912812"/>
                    </a:xfrm>
                    <a:solidFill>
                      <a:schemeClr val="accent1">
                        <a:lumMod val="75000"/>
                      </a:schemeClr>
                    </a:solidFill>
                  </p:grpSpPr>
                  <p:sp>
                    <p:nvSpPr>
                      <p:cNvPr id="54" name="Freeform 71">
                        <a:extLst>
                          <a:ext uri="{FF2B5EF4-FFF2-40B4-BE49-F238E27FC236}">
                            <a16:creationId xmlns:a16="http://schemas.microsoft.com/office/drawing/2014/main" id="{DDEF20A0-8847-47B6-A127-A31F98808597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48612" y="5908310"/>
                        <a:ext cx="912813" cy="912812"/>
                      </a:xfrm>
                      <a:prstGeom prst="roundRect">
                        <a:avLst/>
                      </a:prstGeom>
                      <a:grpFill/>
                      <a:ln>
                        <a:noFill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55" name="Freeform 71">
                        <a:extLst>
                          <a:ext uri="{FF2B5EF4-FFF2-40B4-BE49-F238E27FC236}">
                            <a16:creationId xmlns:a16="http://schemas.microsoft.com/office/drawing/2014/main" id="{5C53321C-0964-46E9-91E6-F44B9699E526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1318" y="5971017"/>
                        <a:ext cx="787400" cy="787400"/>
                      </a:xfrm>
                      <a:prstGeom prst="roundRect">
                        <a:avLst/>
                      </a:prstGeom>
                      <a:grpFill/>
                      <a:ln w="19050">
                        <a:solidFill>
                          <a:schemeClr val="bg1"/>
                        </a:solidFill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52" name="TextBox 51">
                      <a:extLst>
                        <a:ext uri="{FF2B5EF4-FFF2-40B4-BE49-F238E27FC236}">
                          <a16:creationId xmlns:a16="http://schemas.microsoft.com/office/drawing/2014/main" id="{B64B9EB9-7DD4-495F-B339-4B8ECB2FC66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961135" y="1319837"/>
                      <a:ext cx="2662983" cy="76944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ctr">
                      <a:spAutoFit/>
                    </a:bodyPr>
                    <a:lstStyle>
                      <a:defPPr>
                        <a:defRPr lang="en-US"/>
                      </a:defPPr>
                      <a:lvl1pPr algn="r">
                        <a:lnSpc>
                          <a:spcPct val="70000"/>
                        </a:lnSpc>
                        <a:defRPr sz="28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Phenomena" panose="00000500000000000000" pitchFamily="50" charset="-52"/>
                        </a:defRPr>
                      </a:lvl1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7F2F0">
                              <a:lumMod val="25000"/>
                            </a:srgbClr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Раздел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7F2F0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7F2F0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«Городские объекты»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 w="19050">
                            <a:solidFill>
                              <a:srgbClr val="32C9CB">
                                <a:lumMod val="50000"/>
                              </a:srgbClr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265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7F2F0">
                              <a:lumMod val="25000"/>
                            </a:srgbClr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обращений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7F2F0">
                            <a:lumMod val="25000"/>
                          </a:srgbClr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27" name="Группа 26"/>
                  <p:cNvGrpSpPr/>
                  <p:nvPr/>
                </p:nvGrpSpPr>
                <p:grpSpPr>
                  <a:xfrm>
                    <a:off x="5073481" y="1129462"/>
                    <a:ext cx="4113607" cy="1622516"/>
                    <a:chOff x="4853141" y="865057"/>
                    <a:chExt cx="4113607" cy="1622516"/>
                  </a:xfrm>
                </p:grpSpPr>
                <p:grpSp>
                  <p:nvGrpSpPr>
                    <p:cNvPr id="46" name="Группа 45"/>
                    <p:cNvGrpSpPr/>
                    <p:nvPr/>
                  </p:nvGrpSpPr>
                  <p:grpSpPr>
                    <a:xfrm>
                      <a:off x="7534956" y="1574761"/>
                      <a:ext cx="1431792" cy="912812"/>
                      <a:chOff x="2748612" y="5908310"/>
                      <a:chExt cx="912813" cy="912812"/>
                    </a:xfrm>
                    <a:solidFill>
                      <a:schemeClr val="accent1">
                        <a:lumMod val="50000"/>
                      </a:schemeClr>
                    </a:solidFill>
                  </p:grpSpPr>
                  <p:sp>
                    <p:nvSpPr>
                      <p:cNvPr id="49" name="Freeform 71">
                        <a:extLst>
                          <a:ext uri="{FF2B5EF4-FFF2-40B4-BE49-F238E27FC236}">
                            <a16:creationId xmlns:a16="http://schemas.microsoft.com/office/drawing/2014/main" id="{DDEF20A0-8847-47B6-A127-A31F98808597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48612" y="5908310"/>
                        <a:ext cx="912813" cy="912812"/>
                      </a:xfrm>
                      <a:prstGeom prst="roundRect">
                        <a:avLst/>
                      </a:prstGeom>
                      <a:grpFill/>
                      <a:ln>
                        <a:noFill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50" name="Freeform 71">
                        <a:extLst>
                          <a:ext uri="{FF2B5EF4-FFF2-40B4-BE49-F238E27FC236}">
                            <a16:creationId xmlns:a16="http://schemas.microsoft.com/office/drawing/2014/main" id="{5C53321C-0964-46E9-91E6-F44B9699E526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1318" y="5971017"/>
                        <a:ext cx="787400" cy="787400"/>
                      </a:xfrm>
                      <a:prstGeom prst="roundRect">
                        <a:avLst/>
                      </a:prstGeom>
                      <a:grpFill/>
                      <a:ln w="19050">
                        <a:solidFill>
                          <a:schemeClr val="bg1"/>
                        </a:solidFill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pic>
                  <p:nvPicPr>
                    <p:cNvPr id="47" name="Рисунок 46"/>
                    <p:cNvPicPr>
                      <a:picLocks noChangeAspect="1"/>
                    </p:cNvPicPr>
                    <p:nvPr/>
                  </p:nvPicPr>
                  <p:blipFill rotWithShape="1">
                    <a:blip r:embed="rId8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b="34295"/>
                    <a:stretch/>
                  </p:blipFill>
                  <p:spPr>
                    <a:xfrm>
                      <a:off x="5380480" y="1352431"/>
                      <a:ext cx="1553378" cy="102064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48" name="TextBox 47">
                      <a:extLst>
                        <a:ext uri="{FF2B5EF4-FFF2-40B4-BE49-F238E27FC236}">
                          <a16:creationId xmlns:a16="http://schemas.microsoft.com/office/drawing/2014/main" id="{B64B9EB9-7DD4-495F-B339-4B8ECB2FC66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853141" y="865057"/>
                      <a:ext cx="2985684" cy="76944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ctr">
                      <a:spAutoFit/>
                    </a:bodyPr>
                    <a:lstStyle>
                      <a:defPPr>
                        <a:defRPr lang="en-US"/>
                      </a:defPPr>
                      <a:lvl1pPr algn="r">
                        <a:lnSpc>
                          <a:spcPct val="70000"/>
                        </a:lnSpc>
                        <a:defRPr sz="28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Phenomena" panose="00000500000000000000" pitchFamily="50" charset="-52"/>
                        </a:defRPr>
                      </a:lvl1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7F2F0">
                              <a:lumMod val="25000"/>
                            </a:srgbClr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Раздел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7F2F0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7F2F0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«Парки, скверы ООПТ»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 w="19050">
                            <a:solidFill>
                              <a:srgbClr val="32C9CB">
                                <a:lumMod val="50000"/>
                              </a:srgbClr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488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7F2F0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7F2F0">
                              <a:lumMod val="25000"/>
                            </a:srgbClr>
                          </a:solidFill>
                          <a:effectLst/>
                          <a:uLnTx/>
                          <a:uFillTx/>
                          <a:latin typeface="Century Gothic" panose="020F0302020204030204"/>
                          <a:ea typeface="+mn-ea"/>
                          <a:cs typeface="+mn-cs"/>
                        </a:rPr>
                        <a:t>обращений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7F2F0">
                            <a:lumMod val="25000"/>
                          </a:srgbClr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1" name="Группа 40"/>
                  <p:cNvGrpSpPr/>
                  <p:nvPr/>
                </p:nvGrpSpPr>
                <p:grpSpPr>
                  <a:xfrm>
                    <a:off x="8731059" y="4318756"/>
                    <a:ext cx="1431792" cy="912812"/>
                    <a:chOff x="2748612" y="5908310"/>
                    <a:chExt cx="912813" cy="912812"/>
                  </a:xfrm>
                  <a:solidFill>
                    <a:schemeClr val="accent3">
                      <a:lumMod val="60000"/>
                      <a:lumOff val="40000"/>
                    </a:schemeClr>
                  </a:solidFill>
                </p:grpSpPr>
                <p:sp>
                  <p:nvSpPr>
                    <p:cNvPr id="44" name="Freeform 71">
                      <a:extLst>
                        <a:ext uri="{FF2B5EF4-FFF2-40B4-BE49-F238E27FC236}">
                          <a16:creationId xmlns:a16="http://schemas.microsoft.com/office/drawing/2014/main" id="{DDEF20A0-8847-47B6-A127-A31F9880859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748612" y="5908310"/>
                      <a:ext cx="912813" cy="912812"/>
                    </a:xfrm>
                    <a:prstGeom prst="roundRect">
                      <a:avLst/>
                    </a:prstGeom>
                    <a:grpFill/>
                    <a:ln>
                      <a:noFill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5" name="Freeform 71">
                      <a:extLst>
                        <a:ext uri="{FF2B5EF4-FFF2-40B4-BE49-F238E27FC236}">
                          <a16:creationId xmlns:a16="http://schemas.microsoft.com/office/drawing/2014/main" id="{5C53321C-0964-46E9-91E6-F44B9699E52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811318" y="5971017"/>
                      <a:ext cx="787400" cy="787400"/>
                    </a:xfrm>
                    <a:prstGeom prst="roundRect">
                      <a:avLst/>
                    </a:prstGeom>
                    <a:grpFill/>
                    <a:ln w="19050">
                      <a:solidFill>
                        <a:schemeClr val="bg1"/>
                      </a:solidFill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6" name="Группа 35"/>
                  <p:cNvGrpSpPr/>
                  <p:nvPr/>
                </p:nvGrpSpPr>
                <p:grpSpPr>
                  <a:xfrm>
                    <a:off x="8461165" y="5726580"/>
                    <a:ext cx="1431792" cy="912812"/>
                    <a:chOff x="2748612" y="5908310"/>
                    <a:chExt cx="912813" cy="912812"/>
                  </a:xfrm>
                  <a:solidFill>
                    <a:schemeClr val="accent1">
                      <a:lumMod val="75000"/>
                    </a:schemeClr>
                  </a:solidFill>
                </p:grpSpPr>
                <p:sp>
                  <p:nvSpPr>
                    <p:cNvPr id="39" name="Freeform 71">
                      <a:extLst>
                        <a:ext uri="{FF2B5EF4-FFF2-40B4-BE49-F238E27FC236}">
                          <a16:creationId xmlns:a16="http://schemas.microsoft.com/office/drawing/2014/main" id="{DDEF20A0-8847-47B6-A127-A31F9880859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748612" y="5908310"/>
                      <a:ext cx="912813" cy="912812"/>
                    </a:xfrm>
                    <a:prstGeom prst="roundRect">
                      <a:avLst/>
                    </a:prstGeom>
                    <a:grpFill/>
                    <a:ln>
                      <a:noFill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0" name="Freeform 71">
                      <a:extLst>
                        <a:ext uri="{FF2B5EF4-FFF2-40B4-BE49-F238E27FC236}">
                          <a16:creationId xmlns:a16="http://schemas.microsoft.com/office/drawing/2014/main" id="{5C53321C-0964-46E9-91E6-F44B9699E52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811318" y="5971017"/>
                      <a:ext cx="787400" cy="787400"/>
                    </a:xfrm>
                    <a:prstGeom prst="roundRect">
                      <a:avLst/>
                    </a:prstGeom>
                    <a:grpFill/>
                    <a:ln w="19050">
                      <a:solidFill>
                        <a:schemeClr val="bg1"/>
                      </a:solidFill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1" name="Группа 30"/>
                  <p:cNvGrpSpPr/>
                  <p:nvPr/>
                </p:nvGrpSpPr>
                <p:grpSpPr>
                  <a:xfrm>
                    <a:off x="8557592" y="2964920"/>
                    <a:ext cx="1431792" cy="912812"/>
                    <a:chOff x="2634868" y="5908310"/>
                    <a:chExt cx="912813" cy="912812"/>
                  </a:xfrm>
                  <a:solidFill>
                    <a:schemeClr val="accent3">
                      <a:lumMod val="40000"/>
                      <a:lumOff val="60000"/>
                    </a:schemeClr>
                  </a:solidFill>
                </p:grpSpPr>
                <p:sp>
                  <p:nvSpPr>
                    <p:cNvPr id="34" name="Freeform 71">
                      <a:extLst>
                        <a:ext uri="{FF2B5EF4-FFF2-40B4-BE49-F238E27FC236}">
                          <a16:creationId xmlns:a16="http://schemas.microsoft.com/office/drawing/2014/main" id="{DDEF20A0-8847-47B6-A127-A31F9880859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634868" y="5908310"/>
                      <a:ext cx="912813" cy="912812"/>
                    </a:xfrm>
                    <a:prstGeom prst="roundRect">
                      <a:avLst/>
                    </a:prstGeom>
                    <a:grpFill/>
                    <a:ln>
                      <a:noFill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35" name="Freeform 71">
                      <a:extLst>
                        <a:ext uri="{FF2B5EF4-FFF2-40B4-BE49-F238E27FC236}">
                          <a16:creationId xmlns:a16="http://schemas.microsoft.com/office/drawing/2014/main" id="{5C53321C-0964-46E9-91E6-F44B9699E52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697574" y="5971017"/>
                      <a:ext cx="787400" cy="787400"/>
                    </a:xfrm>
                    <a:prstGeom prst="roundRect">
                      <a:avLst/>
                    </a:prstGeom>
                    <a:grpFill/>
                    <a:ln w="19050">
                      <a:solidFill>
                        <a:schemeClr val="bg1"/>
                      </a:solidFill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113" name="Freeform 16">
                  <a:extLst>
                    <a:ext uri="{FF2B5EF4-FFF2-40B4-BE49-F238E27FC236}">
                      <a16:creationId xmlns:a16="http://schemas.microsoft.com/office/drawing/2014/main" id="{5D1F1FAE-87B5-4561-80AF-C8D7673068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79203" y="5933968"/>
                  <a:ext cx="1166813" cy="422275"/>
                </a:xfrm>
                <a:custGeom>
                  <a:avLst/>
                  <a:gdLst>
                    <a:gd name="T0" fmla="*/ 0 w 653"/>
                    <a:gd name="T1" fmla="*/ 236 h 236"/>
                    <a:gd name="T2" fmla="*/ 24 w 653"/>
                    <a:gd name="T3" fmla="*/ 209 h 236"/>
                    <a:gd name="T4" fmla="*/ 77 w 653"/>
                    <a:gd name="T5" fmla="*/ 202 h 236"/>
                    <a:gd name="T6" fmla="*/ 130 w 653"/>
                    <a:gd name="T7" fmla="*/ 0 h 236"/>
                    <a:gd name="T8" fmla="*/ 523 w 653"/>
                    <a:gd name="T9" fmla="*/ 0 h 236"/>
                    <a:gd name="T10" fmla="*/ 576 w 653"/>
                    <a:gd name="T11" fmla="*/ 202 h 236"/>
                    <a:gd name="T12" fmla="*/ 629 w 653"/>
                    <a:gd name="T13" fmla="*/ 209 h 236"/>
                    <a:gd name="T14" fmla="*/ 653 w 653"/>
                    <a:gd name="T15" fmla="*/ 236 h 236"/>
                    <a:gd name="T16" fmla="*/ 0 w 653"/>
                    <a:gd name="T17" fmla="*/ 236 h 2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53" h="236">
                      <a:moveTo>
                        <a:pt x="0" y="236"/>
                      </a:moveTo>
                      <a:cubicBezTo>
                        <a:pt x="0" y="222"/>
                        <a:pt x="10" y="210"/>
                        <a:pt x="24" y="209"/>
                      </a:cubicBezTo>
                      <a:cubicBezTo>
                        <a:pt x="77" y="202"/>
                        <a:pt x="77" y="202"/>
                        <a:pt x="77" y="202"/>
                      </a:cubicBezTo>
                      <a:cubicBezTo>
                        <a:pt x="130" y="0"/>
                        <a:pt x="130" y="0"/>
                        <a:pt x="130" y="0"/>
                      </a:cubicBezTo>
                      <a:cubicBezTo>
                        <a:pt x="523" y="0"/>
                        <a:pt x="523" y="0"/>
                        <a:pt x="523" y="0"/>
                      </a:cubicBezTo>
                      <a:cubicBezTo>
                        <a:pt x="576" y="202"/>
                        <a:pt x="576" y="202"/>
                        <a:pt x="576" y="202"/>
                      </a:cubicBezTo>
                      <a:cubicBezTo>
                        <a:pt x="629" y="209"/>
                        <a:pt x="629" y="209"/>
                        <a:pt x="629" y="209"/>
                      </a:cubicBezTo>
                      <a:cubicBezTo>
                        <a:pt x="642" y="210"/>
                        <a:pt x="653" y="222"/>
                        <a:pt x="653" y="236"/>
                      </a:cubicBezTo>
                      <a:lnTo>
                        <a:pt x="0" y="23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4" name="Freeform 17">
                  <a:extLst>
                    <a:ext uri="{FF2B5EF4-FFF2-40B4-BE49-F238E27FC236}">
                      <a16:creationId xmlns:a16="http://schemas.microsoft.com/office/drawing/2014/main" id="{52C77C7D-F509-4AA1-8B58-1EDF6BCE3F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95103" y="5933968"/>
                  <a:ext cx="735013" cy="60325"/>
                </a:xfrm>
                <a:custGeom>
                  <a:avLst/>
                  <a:gdLst>
                    <a:gd name="T0" fmla="*/ 0 w 463"/>
                    <a:gd name="T1" fmla="*/ 38 h 38"/>
                    <a:gd name="T2" fmla="*/ 10 w 463"/>
                    <a:gd name="T3" fmla="*/ 0 h 38"/>
                    <a:gd name="T4" fmla="*/ 453 w 463"/>
                    <a:gd name="T5" fmla="*/ 0 h 38"/>
                    <a:gd name="T6" fmla="*/ 463 w 463"/>
                    <a:gd name="T7" fmla="*/ 38 h 38"/>
                    <a:gd name="T8" fmla="*/ 0 w 463"/>
                    <a:gd name="T9" fmla="*/ 38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3" h="38">
                      <a:moveTo>
                        <a:pt x="0" y="38"/>
                      </a:moveTo>
                      <a:lnTo>
                        <a:pt x="10" y="0"/>
                      </a:lnTo>
                      <a:lnTo>
                        <a:pt x="453" y="0"/>
                      </a:lnTo>
                      <a:lnTo>
                        <a:pt x="463" y="38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5" name="Freeform 19">
                  <a:extLst>
                    <a:ext uri="{FF2B5EF4-FFF2-40B4-BE49-F238E27FC236}">
                      <a16:creationId xmlns:a16="http://schemas.microsoft.com/office/drawing/2014/main" id="{1CF4F52F-FFFB-4331-A91E-D4B6E8B582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93341" y="5632343"/>
                  <a:ext cx="3481388" cy="312737"/>
                </a:xfrm>
                <a:custGeom>
                  <a:avLst/>
                  <a:gdLst>
                    <a:gd name="T0" fmla="*/ 1904 w 1948"/>
                    <a:gd name="T1" fmla="*/ 175 h 175"/>
                    <a:gd name="T2" fmla="*/ 44 w 1948"/>
                    <a:gd name="T3" fmla="*/ 175 h 175"/>
                    <a:gd name="T4" fmla="*/ 0 w 1948"/>
                    <a:gd name="T5" fmla="*/ 131 h 175"/>
                    <a:gd name="T6" fmla="*/ 0 w 1948"/>
                    <a:gd name="T7" fmla="*/ 0 h 175"/>
                    <a:gd name="T8" fmla="*/ 1948 w 1948"/>
                    <a:gd name="T9" fmla="*/ 0 h 175"/>
                    <a:gd name="T10" fmla="*/ 1948 w 1948"/>
                    <a:gd name="T11" fmla="*/ 131 h 175"/>
                    <a:gd name="T12" fmla="*/ 1904 w 1948"/>
                    <a:gd name="T13" fmla="*/ 175 h 1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948" h="175">
                      <a:moveTo>
                        <a:pt x="1904" y="175"/>
                      </a:moveTo>
                      <a:cubicBezTo>
                        <a:pt x="44" y="175"/>
                        <a:pt x="44" y="175"/>
                        <a:pt x="44" y="175"/>
                      </a:cubicBezTo>
                      <a:cubicBezTo>
                        <a:pt x="20" y="175"/>
                        <a:pt x="0" y="156"/>
                        <a:pt x="0" y="13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948" y="0"/>
                        <a:pt x="1948" y="0"/>
                        <a:pt x="1948" y="0"/>
                      </a:cubicBezTo>
                      <a:cubicBezTo>
                        <a:pt x="1948" y="131"/>
                        <a:pt x="1948" y="131"/>
                        <a:pt x="1948" y="131"/>
                      </a:cubicBezTo>
                      <a:cubicBezTo>
                        <a:pt x="1948" y="156"/>
                        <a:pt x="1928" y="175"/>
                        <a:pt x="1904" y="175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117" name="Рисунок 116"/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3838" r="27592" b="31120"/>
              <a:stretch/>
            </p:blipFill>
            <p:spPr>
              <a:xfrm>
                <a:off x="8827706" y="5548201"/>
                <a:ext cx="1243820" cy="773723"/>
              </a:xfrm>
              <a:prstGeom prst="rect">
                <a:avLst/>
              </a:prstGeom>
            </p:spPr>
          </p:pic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B64B9EB9-7DD4-495F-B339-4B8ECB2FC66C}"/>
                  </a:ext>
                </a:extLst>
              </p:cNvPr>
              <p:cNvSpPr txBox="1"/>
              <p:nvPr/>
            </p:nvSpPr>
            <p:spPr>
              <a:xfrm>
                <a:off x="10415312" y="4211755"/>
                <a:ext cx="2985684" cy="7694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 algn="r">
                  <a:lnSpc>
                    <a:spcPct val="70000"/>
                  </a:lnSpc>
                  <a:defRPr sz="2800" b="1">
                    <a:solidFill>
                      <a:schemeClr val="accent1">
                        <a:lumMod val="50000"/>
                      </a:schemeClr>
                    </a:solidFill>
                    <a:latin typeface="Phenomena" panose="00000500000000000000" pitchFamily="50" charset="-52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Раздел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50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«Торговля»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400" b="1" i="0" u="none" strike="noStrike" kern="1200" cap="none" spc="0" normalizeH="0" baseline="0" noProof="0" dirty="0" smtClean="0">
                    <a:ln w="19050">
                      <a:solidFill>
                        <a:srgbClr val="32C9CB">
                          <a:lumMod val="50000"/>
                        </a:srgbClr>
                      </a:solidFill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24</a:t>
                </a:r>
                <a:r>
                  <a:rPr kumimoji="0" lang="ru-RU" sz="1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50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обращения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D7F2F0">
                      <a:lumMod val="25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pic>
            <p:nvPicPr>
              <p:cNvPr id="119" name="Рисунок 118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97820" y="4005012"/>
                <a:ext cx="1211855" cy="1211855"/>
              </a:xfrm>
              <a:prstGeom prst="rect">
                <a:avLst/>
              </a:prstGeom>
            </p:spPr>
          </p:pic>
          <p:pic>
            <p:nvPicPr>
              <p:cNvPr id="121" name="Рисунок 120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66746" y="2572494"/>
                <a:ext cx="1156772" cy="1156772"/>
              </a:xfrm>
              <a:prstGeom prst="rect">
                <a:avLst/>
              </a:prstGeom>
            </p:spPr>
          </p:pic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B64B9EB9-7DD4-495F-B339-4B8ECB2FC66C}"/>
                  </a:ext>
                </a:extLst>
              </p:cNvPr>
              <p:cNvSpPr txBox="1"/>
              <p:nvPr/>
            </p:nvSpPr>
            <p:spPr>
              <a:xfrm>
                <a:off x="10260460" y="2806774"/>
                <a:ext cx="2985684" cy="7694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 algn="r">
                  <a:lnSpc>
                    <a:spcPct val="70000"/>
                  </a:lnSpc>
                  <a:defRPr sz="2800" b="1">
                    <a:solidFill>
                      <a:schemeClr val="accent1">
                        <a:lumMod val="50000"/>
                      </a:schemeClr>
                    </a:solidFill>
                    <a:latin typeface="Phenomena" panose="00000500000000000000" pitchFamily="50" charset="-52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Раздел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50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«Транспорт»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400" b="1" i="0" u="none" strike="noStrike" kern="1200" cap="none" spc="0" normalizeH="0" baseline="0" noProof="0" dirty="0" smtClean="0">
                    <a:ln w="19050">
                      <a:solidFill>
                        <a:srgbClr val="32C9CB">
                          <a:lumMod val="50000"/>
                        </a:srgbClr>
                      </a:solidFill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124</a:t>
                </a:r>
                <a:r>
                  <a:rPr kumimoji="0" lang="ru-RU" sz="1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50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 </a:t>
                </a:r>
                <a:r>
                  <a:rPr kumimoji="0" lang="ru-RU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7F2F0">
                        <a:lumMod val="25000"/>
                      </a:srgbClr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обращения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D7F2F0">
                      <a:lumMod val="25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103" name="Рисунок 102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912" r="21744" b="14400"/>
            <a:stretch/>
          </p:blipFill>
          <p:spPr>
            <a:xfrm>
              <a:off x="8160678" y="1663877"/>
              <a:ext cx="1169920" cy="847494"/>
            </a:xfrm>
            <a:prstGeom prst="rect">
              <a:avLst/>
            </a:prstGeom>
          </p:spPr>
        </p:pic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B64B9EB9-7DD4-495F-B339-4B8ECB2FC66C}"/>
                </a:ext>
              </a:extLst>
            </p:cNvPr>
            <p:cNvSpPr txBox="1"/>
            <p:nvPr/>
          </p:nvSpPr>
          <p:spPr>
            <a:xfrm>
              <a:off x="10168444" y="5631028"/>
              <a:ext cx="2985684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r">
                <a:lnSpc>
                  <a:spcPct val="70000"/>
                </a:lnSpc>
                <a:defRPr sz="2800" b="1">
                  <a:solidFill>
                    <a:schemeClr val="accent1">
                      <a:lumMod val="50000"/>
                    </a:schemeClr>
                  </a:solidFill>
                  <a:latin typeface="Phenomena" panose="00000500000000000000" pitchFamily="50" charset="-5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D7F2F0">
                      <a:lumMod val="25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Раздел </a:t>
              </a:r>
            </a:p>
            <a:p>
              <a:pPr marL="0" marR="0" lvl="0" indent="0" algn="l" defTabSz="914400" rtl="0" eaLnBrk="1" fontAlgn="auto" latinLnBrk="0" hangingPunct="1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D7F2F0">
                      <a:lumMod val="5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«Учреждения»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 w="19050">
                    <a:solidFill>
                      <a:srgbClr val="32C9CB">
                        <a:lumMod val="50000"/>
                      </a:srgbClr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21</a:t>
              </a:r>
              <a:r>
                <a:rPr kumimoji="0" lang="ru-RU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D7F2F0">
                      <a:lumMod val="5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 </a:t>
              </a:r>
              <a:r>
                <a:rPr kumimoji="0" lang="ru-RU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D7F2F0">
                      <a:lumMod val="25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обращение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D7F2F0">
                    <a:lumMod val="2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42623" y="672869"/>
            <a:ext cx="2401098" cy="1300762"/>
            <a:chOff x="42623" y="672869"/>
            <a:chExt cx="2401098" cy="1300762"/>
          </a:xfrm>
        </p:grpSpPr>
        <p:sp>
          <p:nvSpPr>
            <p:cNvPr id="141" name="Прямоугольник 140"/>
            <p:cNvSpPr/>
            <p:nvPr/>
          </p:nvSpPr>
          <p:spPr>
            <a:xfrm>
              <a:off x="42623" y="672869"/>
              <a:ext cx="900000" cy="900000"/>
            </a:xfrm>
            <a:prstGeom prst="rect">
              <a:avLst/>
            </a:prstGeom>
            <a:solidFill>
              <a:srgbClr val="C5E7E3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Прямоугольник 141"/>
            <p:cNvSpPr/>
            <p:nvPr/>
          </p:nvSpPr>
          <p:spPr>
            <a:xfrm>
              <a:off x="434212" y="1073631"/>
              <a:ext cx="900000" cy="900000"/>
            </a:xfrm>
            <a:prstGeom prst="rect">
              <a:avLst/>
            </a:prstGeom>
            <a:solidFill>
              <a:srgbClr val="7EC8C1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Прямоугольник 142"/>
            <p:cNvSpPr/>
            <p:nvPr/>
          </p:nvSpPr>
          <p:spPr>
            <a:xfrm>
              <a:off x="1543721" y="672869"/>
              <a:ext cx="900000" cy="900000"/>
            </a:xfrm>
            <a:prstGeom prst="rect">
              <a:avLst/>
            </a:prstGeom>
            <a:solidFill>
              <a:srgbClr val="C5E7E3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0934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2137410" y="6438900"/>
            <a:ext cx="10054590" cy="41223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-298" y="1375301"/>
            <a:ext cx="3187504" cy="684000"/>
          </a:xfrm>
          <a:prstGeom prst="rect">
            <a:avLst/>
          </a:prstGeom>
          <a:solidFill>
            <a:srgbClr val="7EC8C1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-298" y="2056772"/>
            <a:ext cx="3187504" cy="684000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505" y="2754248"/>
            <a:ext cx="3187504" cy="684000"/>
          </a:xfrm>
          <a:prstGeom prst="rect">
            <a:avLst/>
          </a:prstGeom>
          <a:solidFill>
            <a:schemeClr val="accent1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-298" y="3422243"/>
            <a:ext cx="3187504" cy="684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Объект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245" y="34436"/>
            <a:ext cx="618683" cy="611163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476500" y="14047"/>
            <a:ext cx="9059745" cy="658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buClr>
                <a:schemeClr val="accent3"/>
              </a:buClr>
              <a:buSzPts val="2400"/>
            </a:pPr>
            <a:r>
              <a:rPr lang="ru-RU" sz="3200" dirty="0">
                <a:ln w="19050">
                  <a:solidFill>
                    <a:srgbClr val="008080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ОЗЕЛЕНЕНИЕ И ЦВЕТОЧНОЕ ОФОРМЛЕНИЕ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691301"/>
            <a:ext cx="4153028" cy="684000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028" y="692968"/>
            <a:ext cx="3890766" cy="21944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1" r="9781" b="-1"/>
          <a:stretch/>
        </p:blipFill>
        <p:spPr>
          <a:xfrm>
            <a:off x="4122549" y="2983230"/>
            <a:ext cx="3924171" cy="24307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96"/>
          <a:stretch/>
        </p:blipFill>
        <p:spPr>
          <a:xfrm>
            <a:off x="8115986" y="2983230"/>
            <a:ext cx="4076014" cy="24365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16"/>
          <a:stretch/>
        </p:blipFill>
        <p:spPr>
          <a:xfrm>
            <a:off x="8115986" y="692968"/>
            <a:ext cx="4076014" cy="219444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169182" y="1375301"/>
            <a:ext cx="983548" cy="684000"/>
          </a:xfrm>
          <a:prstGeom prst="rect">
            <a:avLst/>
          </a:prstGeom>
          <a:solidFill>
            <a:srgbClr val="7EC8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169182" y="2056772"/>
            <a:ext cx="983548" cy="684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172985" y="2754248"/>
            <a:ext cx="983548" cy="684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169182" y="3422243"/>
            <a:ext cx="983548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058131" y="4106243"/>
            <a:ext cx="3252814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10606E"/>
                </a:solidFill>
                <a:latin typeface="Gerbera-Bold" panose="02000800000000000000" pitchFamily="2" charset="-52"/>
              </a:rPr>
              <a:t>на общей площади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10606E"/>
                </a:solidFill>
                <a:latin typeface="Gerbera-Bold" panose="02000800000000000000" pitchFamily="2" charset="-52"/>
              </a:rPr>
              <a:t>тыс.кв.м.</a:t>
            </a:r>
            <a:endParaRPr lang="ru-RU" sz="2400" b="1" dirty="0">
              <a:solidFill>
                <a:srgbClr val="10606E"/>
              </a:solidFill>
              <a:latin typeface="Gerbera-Bold" panose="02000800000000000000" pitchFamily="2" charset="-5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-298" y="4729949"/>
            <a:ext cx="4153028" cy="684000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505" y="397552"/>
            <a:ext cx="3823483" cy="10697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Gerbera-Bold" panose="02000800000000000000" pitchFamily="2" charset="-52"/>
              </a:rPr>
              <a:t>ВЫСАЖЕНО</a:t>
            </a:r>
            <a:endParaRPr lang="ru-RU" sz="4800" b="1" dirty="0">
              <a:solidFill>
                <a:srgbClr val="10606E"/>
              </a:solidFill>
              <a:latin typeface="Gerbera-Bold" panose="02000800000000000000" pitchFamily="2" charset="-52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5174" y="1315617"/>
            <a:ext cx="3116559" cy="5749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ru-RU" sz="2400" b="1" dirty="0">
                <a:solidFill>
                  <a:srgbClr val="10606E"/>
                </a:solidFill>
              </a:rPr>
              <a:t>однолетние цветы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-46580" y="2051526"/>
            <a:ext cx="3280065" cy="5749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ru-RU" sz="2400" b="1" dirty="0">
                <a:solidFill>
                  <a:srgbClr val="10606E"/>
                </a:solidFill>
              </a:rPr>
              <a:t>многолетние цветы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8873" y="2727751"/>
            <a:ext cx="3009157" cy="5749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ru-RU" sz="2400" b="1" dirty="0">
                <a:solidFill>
                  <a:srgbClr val="10606E"/>
                </a:solidFill>
              </a:rPr>
              <a:t>ампельные цветы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3999" y="3409222"/>
            <a:ext cx="3087705" cy="5749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ru-RU" sz="2400" b="1" dirty="0">
                <a:solidFill>
                  <a:srgbClr val="10606E"/>
                </a:solidFill>
              </a:rPr>
              <a:t>луковичные цветы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40836" y="4060298"/>
            <a:ext cx="845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n w="19050">
                  <a:solidFill>
                    <a:srgbClr val="10606E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3,1</a:t>
            </a:r>
            <a:endParaRPr lang="ru-RU" sz="4000" dirty="0">
              <a:ln w="19050">
                <a:solidFill>
                  <a:srgbClr val="10606E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152732" y="1376586"/>
            <a:ext cx="1016625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ln w="19050">
                  <a:solidFill>
                    <a:srgbClr val="10606E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87,9</a:t>
            </a:r>
          </a:p>
          <a:p>
            <a:pPr algn="ctr">
              <a:lnSpc>
                <a:spcPct val="80000"/>
              </a:lnSpc>
            </a:pPr>
            <a:r>
              <a:rPr lang="ru-RU" sz="1600" b="1" dirty="0" smtClean="0">
                <a:ln w="19050">
                  <a:noFill/>
                </a:ln>
                <a:solidFill>
                  <a:srgbClr val="10606E"/>
                </a:solidFill>
                <a:latin typeface="Gerbera-Bold" panose="02000800000000000000" pitchFamily="2" charset="-52"/>
              </a:rPr>
              <a:t>тыс. шт.</a:t>
            </a:r>
            <a:endParaRPr lang="ru-RU" sz="1600" dirty="0">
              <a:ln w="19050">
                <a:noFill/>
              </a:ln>
              <a:solidFill>
                <a:srgbClr val="10606E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159754" y="2100763"/>
            <a:ext cx="1016625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ln w="19050">
                  <a:solidFill>
                    <a:srgbClr val="10606E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51,9</a:t>
            </a:r>
          </a:p>
          <a:p>
            <a:pPr algn="ctr">
              <a:lnSpc>
                <a:spcPct val="80000"/>
              </a:lnSpc>
            </a:pPr>
            <a:r>
              <a:rPr lang="ru-RU" sz="1600" b="1" dirty="0" smtClean="0">
                <a:ln w="19050">
                  <a:noFill/>
                </a:ln>
                <a:solidFill>
                  <a:srgbClr val="10606E"/>
                </a:solidFill>
                <a:latin typeface="Gerbera-Bold" panose="02000800000000000000" pitchFamily="2" charset="-52"/>
              </a:rPr>
              <a:t>тыс. шт.</a:t>
            </a:r>
            <a:endParaRPr lang="ru-RU" sz="1600" dirty="0">
              <a:ln w="19050">
                <a:noFill/>
              </a:ln>
              <a:solidFill>
                <a:srgbClr val="10606E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159754" y="2769171"/>
            <a:ext cx="1016625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ln w="19050">
                  <a:solidFill>
                    <a:srgbClr val="10606E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4</a:t>
            </a:r>
          </a:p>
          <a:p>
            <a:pPr algn="ctr">
              <a:lnSpc>
                <a:spcPct val="80000"/>
              </a:lnSpc>
            </a:pPr>
            <a:r>
              <a:rPr lang="ru-RU" sz="1600" b="1" dirty="0" smtClean="0">
                <a:ln w="19050">
                  <a:noFill/>
                </a:ln>
                <a:solidFill>
                  <a:srgbClr val="10606E"/>
                </a:solidFill>
                <a:latin typeface="Gerbera-Bold" panose="02000800000000000000" pitchFamily="2" charset="-52"/>
              </a:rPr>
              <a:t>тыс. шт.</a:t>
            </a:r>
            <a:endParaRPr lang="ru-RU" sz="1600" dirty="0">
              <a:ln w="19050">
                <a:noFill/>
              </a:ln>
              <a:solidFill>
                <a:srgbClr val="10606E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150754" y="3453949"/>
            <a:ext cx="1016625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ln w="19050">
                  <a:solidFill>
                    <a:srgbClr val="10606E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74,9</a:t>
            </a:r>
          </a:p>
          <a:p>
            <a:pPr algn="ctr">
              <a:lnSpc>
                <a:spcPct val="80000"/>
              </a:lnSpc>
            </a:pPr>
            <a:r>
              <a:rPr lang="ru-RU" sz="1600" b="1" dirty="0" smtClean="0">
                <a:ln w="19050">
                  <a:noFill/>
                </a:ln>
                <a:solidFill>
                  <a:srgbClr val="10606E"/>
                </a:solidFill>
                <a:latin typeface="Gerbera-Bold" panose="02000800000000000000" pitchFamily="2" charset="-52"/>
              </a:rPr>
              <a:t>тыс. шт.</a:t>
            </a:r>
            <a:endParaRPr lang="ru-RU" sz="1600" dirty="0">
              <a:ln w="19050">
                <a:noFill/>
              </a:ln>
              <a:solidFill>
                <a:srgbClr val="10606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3410" y="4837397"/>
            <a:ext cx="4105612" cy="486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Gerbera-Bold" panose="02000800000000000000" pitchFamily="2" charset="-52"/>
              </a:rPr>
              <a:t>135</a:t>
            </a:r>
            <a:r>
              <a:rPr lang="ru-RU" sz="2400" b="1" dirty="0" smtClean="0">
                <a:solidFill>
                  <a:schemeClr val="bg1"/>
                </a:solidFill>
                <a:latin typeface="Gerbera-Bold" panose="02000800000000000000" pitchFamily="2" charset="-52"/>
              </a:rPr>
              <a:t> деревьев, </a:t>
            </a:r>
            <a:r>
              <a:rPr lang="ru-RU" sz="3200" b="1" dirty="0" smtClean="0">
                <a:solidFill>
                  <a:schemeClr val="bg1"/>
                </a:solidFill>
                <a:latin typeface="Gerbera-Bold" panose="02000800000000000000" pitchFamily="2" charset="-52"/>
              </a:rPr>
              <a:t>20</a:t>
            </a:r>
            <a:r>
              <a:rPr lang="ru-RU" sz="2400" b="1" dirty="0" smtClean="0">
                <a:solidFill>
                  <a:schemeClr val="bg1"/>
                </a:solidFill>
                <a:latin typeface="Gerbera-Bold" panose="02000800000000000000" pitchFamily="2" charset="-52"/>
              </a:rPr>
              <a:t> кустов</a:t>
            </a:r>
            <a:endParaRPr lang="ru-RU" sz="2400" b="1" dirty="0">
              <a:solidFill>
                <a:schemeClr val="bg1"/>
              </a:solidFill>
              <a:latin typeface="Gerbera-Bold" panose="02000800000000000000" pitchFamily="2" charset="-52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137410" y="5473563"/>
            <a:ext cx="10054589" cy="475806"/>
          </a:xfrm>
          <a:prstGeom prst="rect">
            <a:avLst/>
          </a:prstGeom>
          <a:solidFill>
            <a:srgbClr val="7EC8C1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2228850" y="5464414"/>
            <a:ext cx="996315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Gerbera-Bold" panose="02000800000000000000" pitchFamily="2" charset="-52"/>
              </a:rPr>
              <a:t>ВЫРУБЛЕНО 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Gerbera-Bold" panose="02000800000000000000" pitchFamily="2" charset="-52"/>
              </a:rPr>
              <a:t>НА ОСНОВАНИИ ПРЕДПИСАНИЯ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Gerbera-Bold" panose="02000800000000000000" pitchFamily="2" charset="-52"/>
              </a:rPr>
              <a:t>ДПИООС</a:t>
            </a:r>
          </a:p>
          <a:p>
            <a:pPr algn="r"/>
            <a:r>
              <a:rPr lang="ru-RU" sz="3200" b="1" dirty="0">
                <a:ln w="19050">
                  <a:solidFill>
                    <a:srgbClr val="10606E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245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Gerbera-Bold" panose="02000800000000000000" pitchFamily="2" charset="-52"/>
              </a:rPr>
              <a:t> сухостойных, </a:t>
            </a:r>
            <a:r>
              <a:rPr lang="ru-RU" sz="3200" b="1" dirty="0">
                <a:ln w="19050">
                  <a:solidFill>
                    <a:srgbClr val="10606E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110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Gerbera-Bold" panose="02000800000000000000" pitchFamily="2" charset="-52"/>
              </a:rPr>
              <a:t> аварийных деревьев</a:t>
            </a:r>
          </a:p>
          <a:p>
            <a:pPr algn="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Gerbera-Bold" panose="02000800000000000000" pitchFamily="2" charset="-52"/>
              </a:rPr>
              <a:t>Проведена омолаживающая обрезка </a:t>
            </a:r>
            <a:r>
              <a:rPr lang="ru-RU" sz="3200" b="1" dirty="0">
                <a:ln w="19050">
                  <a:solidFill>
                    <a:srgbClr val="10606E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62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Gerbera-Bold" panose="02000800000000000000" pitchFamily="2" charset="-52"/>
              </a:rPr>
              <a:t> деревьев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Gerbera-Bold" panose="020008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485063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72579"/>
            <a:ext cx="12192000" cy="6185421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Объект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245" y="34436"/>
            <a:ext cx="618683" cy="611163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730147" y="14047"/>
            <a:ext cx="5806098" cy="658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buClr>
                <a:schemeClr val="accent3"/>
              </a:buClr>
              <a:buSzPts val="2400"/>
            </a:pPr>
            <a:r>
              <a:rPr lang="ru-RU" sz="3200" dirty="0" smtClean="0">
                <a:ln w="19050">
                  <a:solidFill>
                    <a:srgbClr val="008080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ОБЪЕКТЫ СТРОИТЕЛЬСТВА</a:t>
            </a:r>
            <a:endParaRPr lang="ru-RU" sz="3200" dirty="0">
              <a:ln w="19050">
                <a:solidFill>
                  <a:srgbClr val="008080"/>
                </a:solidFill>
              </a:ln>
              <a:solidFill>
                <a:schemeClr val="bg1"/>
              </a:solidFill>
              <a:latin typeface="Gerbera-Bold" panose="02000800000000000000" pitchFamily="2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18704" y="672579"/>
            <a:ext cx="4373296" cy="6185421"/>
          </a:xfrm>
          <a:prstGeom prst="rect">
            <a:avLst/>
          </a:prstGeom>
          <a:solidFill>
            <a:srgbClr val="A1D7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Группа 23"/>
          <p:cNvGrpSpPr/>
          <p:nvPr/>
        </p:nvGrpSpPr>
        <p:grpSpPr>
          <a:xfrm>
            <a:off x="5865" y="4927591"/>
            <a:ext cx="7733206" cy="1512329"/>
            <a:chOff x="-3176" y="392773"/>
            <a:chExt cx="7733206" cy="151232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0" y="677683"/>
              <a:ext cx="7730030" cy="653428"/>
            </a:xfrm>
            <a:prstGeom prst="rect">
              <a:avLst/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" name="Группа 7"/>
            <p:cNvGrpSpPr/>
            <p:nvPr/>
          </p:nvGrpSpPr>
          <p:grpSpPr>
            <a:xfrm>
              <a:off x="-3176" y="392773"/>
              <a:ext cx="1440000" cy="1501544"/>
              <a:chOff x="83570" y="57058"/>
              <a:chExt cx="1754779" cy="2156138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83570" y="458419"/>
                <a:ext cx="1754779" cy="1754777"/>
              </a:xfrm>
              <a:prstGeom prst="rect">
                <a:avLst/>
              </a:prstGeom>
              <a:solidFill>
                <a:srgbClr val="A1D7D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415529" y="57058"/>
                <a:ext cx="831576" cy="17402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1000" b="1" dirty="0" smtClean="0">
                    <a:ln w="28575">
                      <a:solidFill>
                        <a:srgbClr val="004442"/>
                      </a:solidFill>
                    </a:ln>
                    <a:solidFill>
                      <a:schemeClr val="bg1"/>
                    </a:solidFill>
                    <a:latin typeface="Gerbera-Bold" panose="02000800000000000000" pitchFamily="2" charset="-52"/>
                  </a:rPr>
                  <a:t>2</a:t>
                </a:r>
                <a:endParaRPr lang="ru-RU" sz="11000" b="1" dirty="0">
                  <a:ln w="28575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endParaRP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1436824" y="618842"/>
              <a:ext cx="295465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ru-RU" sz="4800" dirty="0" smtClean="0">
                  <a:solidFill>
                    <a:schemeClr val="bg1"/>
                  </a:solidFill>
                  <a:latin typeface="Gerbera-Bold" panose="02000800000000000000" pitchFamily="2" charset="-52"/>
                </a:rPr>
                <a:t>ОБЪЕКТА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384875" y="1320327"/>
              <a:ext cx="60692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ru-RU" sz="3200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ВВЕДЕНО В ЭКСПЛУАТАЦИЮ</a:t>
              </a:r>
              <a:endParaRPr lang="ru-RU" sz="3200" dirty="0">
                <a:solidFill>
                  <a:srgbClr val="004442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-8470" y="749756"/>
            <a:ext cx="7735886" cy="1288860"/>
            <a:chOff x="0" y="5158775"/>
            <a:chExt cx="7735886" cy="1288860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3910226" y="5158775"/>
              <a:ext cx="3825660" cy="1283655"/>
              <a:chOff x="8366340" y="2869918"/>
              <a:chExt cx="3825660" cy="1283655"/>
            </a:xfrm>
          </p:grpSpPr>
          <p:sp>
            <p:nvSpPr>
              <p:cNvPr id="18" name="Прямоугольник 17"/>
              <p:cNvSpPr/>
              <p:nvPr/>
            </p:nvSpPr>
            <p:spPr>
              <a:xfrm>
                <a:off x="8366340" y="3695151"/>
                <a:ext cx="3825660" cy="458422"/>
              </a:xfrm>
              <a:prstGeom prst="rect">
                <a:avLst/>
              </a:prstGeom>
              <a:solidFill>
                <a:schemeClr val="bg1">
                  <a:alpha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8464098" y="3796165"/>
                <a:ext cx="372790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ru-RU" sz="1200" b="1" dirty="0" smtClean="0">
                    <a:solidFill>
                      <a:srgbClr val="004442"/>
                    </a:solidFill>
                    <a:latin typeface="Century Gothic" panose="020B0502020202020204" pitchFamily="34" charset="0"/>
                  </a:rPr>
                  <a:t>Ореховый проезд, владение 41 (напротив)</a:t>
                </a:r>
                <a:endParaRPr lang="ru-RU" sz="1200" b="1" dirty="0">
                  <a:solidFill>
                    <a:srgbClr val="004442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8741603" y="2869918"/>
                <a:ext cx="344453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ru-RU" sz="1200" b="1" dirty="0" smtClean="0">
                    <a:solidFill>
                      <a:srgbClr val="004442"/>
                    </a:solidFill>
                    <a:latin typeface="Gerbera-Bold" panose="02000800000000000000" pitchFamily="2" charset="-52"/>
                  </a:rPr>
                  <a:t>ХРАМ</a:t>
                </a:r>
              </a:p>
              <a:p>
                <a:pPr algn="r"/>
                <a:r>
                  <a:rPr lang="ru-RU" sz="1200" b="1" dirty="0" smtClean="0">
                    <a:solidFill>
                      <a:srgbClr val="004442"/>
                    </a:solidFill>
                    <a:latin typeface="Gerbera-Bold" panose="02000800000000000000" pitchFamily="2" charset="-52"/>
                  </a:rPr>
                  <a:t>«ПОХВАЛЫ ПРЕСВЯТОЙ БОГОРОДИЦЫ</a:t>
                </a:r>
              </a:p>
              <a:p>
                <a:pPr algn="r"/>
                <a:r>
                  <a:rPr lang="ru-RU" sz="1200" b="1" dirty="0" smtClean="0">
                    <a:solidFill>
                      <a:srgbClr val="004442"/>
                    </a:solidFill>
                    <a:latin typeface="Gerbera-Bold" panose="02000800000000000000" pitchFamily="2" charset="-52"/>
                  </a:rPr>
                  <a:t>В ЗЯБЛИКОВО»</a:t>
                </a:r>
                <a:endParaRPr lang="ru-RU" sz="1200" b="1" dirty="0">
                  <a:solidFill>
                    <a:srgbClr val="004442"/>
                  </a:solidFill>
                  <a:latin typeface="Gerbera-Bold" panose="02000800000000000000" pitchFamily="2" charset="-52"/>
                </a:endParaRPr>
              </a:p>
            </p:txBody>
          </p:sp>
        </p:grpSp>
        <p:grpSp>
          <p:nvGrpSpPr>
            <p:cNvPr id="25" name="Группа 24"/>
            <p:cNvGrpSpPr/>
            <p:nvPr/>
          </p:nvGrpSpPr>
          <p:grpSpPr>
            <a:xfrm>
              <a:off x="0" y="5158775"/>
              <a:ext cx="3818939" cy="1288860"/>
              <a:chOff x="2267051" y="2871140"/>
              <a:chExt cx="3818939" cy="1288860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2267051" y="3696373"/>
                <a:ext cx="3818939" cy="463627"/>
              </a:xfrm>
              <a:prstGeom prst="rect">
                <a:avLst/>
              </a:prstGeom>
              <a:solidFill>
                <a:srgbClr val="A1D7D2">
                  <a:alpha val="4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2518593" y="2871140"/>
                <a:ext cx="34805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ru-RU" sz="1200" b="1" dirty="0" smtClean="0">
                    <a:solidFill>
                      <a:srgbClr val="004442"/>
                    </a:solidFill>
                    <a:latin typeface="Gerbera-Bold" panose="02000800000000000000" pitchFamily="2" charset="-52"/>
                  </a:rPr>
                  <a:t>БАЗА </a:t>
                </a:r>
              </a:p>
              <a:p>
                <a:pPr algn="r"/>
                <a:r>
                  <a:rPr lang="ru-RU" sz="1200" b="1" dirty="0" smtClean="0">
                    <a:solidFill>
                      <a:srgbClr val="004442"/>
                    </a:solidFill>
                    <a:latin typeface="Gerbera-Bold" panose="02000800000000000000" pitchFamily="2" charset="-52"/>
                  </a:rPr>
                  <a:t>ГБУ «АВТОМОБИЛЬНЫЕ ДОРОГИ ЮЖНОГО АДМИНИСТРАТИВНОГО ОКРУГА»</a:t>
                </a:r>
              </a:p>
              <a:p>
                <a:pPr algn="r"/>
                <a:r>
                  <a:rPr lang="ru-RU" sz="1200" b="1" dirty="0" smtClean="0">
                    <a:solidFill>
                      <a:srgbClr val="004442"/>
                    </a:solidFill>
                    <a:latin typeface="Gerbera-Bold" panose="02000800000000000000" pitchFamily="2" charset="-52"/>
                  </a:rPr>
                  <a:t>ГОРОДА МОСКВЫ</a:t>
                </a:r>
                <a:endParaRPr lang="ru-RU" sz="1200" b="1" dirty="0">
                  <a:solidFill>
                    <a:srgbClr val="004442"/>
                  </a:solidFill>
                  <a:latin typeface="Gerbera-Bold" panose="02000800000000000000" pitchFamily="2" charset="-52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3202206" y="3787862"/>
                <a:ext cx="284727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200" b="1" dirty="0" smtClean="0">
                    <a:solidFill>
                      <a:srgbClr val="004442"/>
                    </a:solidFill>
                    <a:latin typeface="Century Gothic" panose="020B0502020202020204" pitchFamily="34" charset="0"/>
                  </a:rPr>
                  <a:t>Ореховый бульвар, владение 30</a:t>
                </a:r>
                <a:endParaRPr lang="ru-RU" sz="1200" b="1" dirty="0">
                  <a:solidFill>
                    <a:srgbClr val="004442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  <p:grpSp>
        <p:nvGrpSpPr>
          <p:cNvPr id="15" name="Группа 14"/>
          <p:cNvGrpSpPr/>
          <p:nvPr/>
        </p:nvGrpSpPr>
        <p:grpSpPr>
          <a:xfrm>
            <a:off x="0" y="2162331"/>
            <a:ext cx="7727416" cy="2864204"/>
            <a:chOff x="1" y="1884206"/>
            <a:chExt cx="7727416" cy="2864204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3" r:link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1" y="1884206"/>
              <a:ext cx="3818938" cy="2864204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6" r:link="rId8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0226" y="1884206"/>
              <a:ext cx="3817191" cy="2862893"/>
            </a:xfrm>
            <a:prstGeom prst="rect">
              <a:avLst/>
            </a:prstGeom>
          </p:spPr>
        </p:pic>
      </p:grp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236" b="13203"/>
          <a:stretch/>
        </p:blipFill>
        <p:spPr>
          <a:xfrm>
            <a:off x="8383279" y="4666129"/>
            <a:ext cx="3817191" cy="2191871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7483833" y="514419"/>
            <a:ext cx="4716636" cy="4175055"/>
            <a:chOff x="7483833" y="-5445813"/>
            <a:chExt cx="4716636" cy="4175055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7818702" y="-1924186"/>
              <a:ext cx="4381767" cy="653428"/>
            </a:xfrm>
            <a:prstGeom prst="rect">
              <a:avLst/>
            </a:prstGeom>
            <a:solidFill>
              <a:srgbClr val="E7F5F3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594010" y="-1927792"/>
              <a:ext cx="46064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200" b="1" dirty="0">
                  <a:solidFill>
                    <a:srgbClr val="004442"/>
                  </a:solidFill>
                  <a:latin typeface="Century Gothic" panose="020B0502020202020204" pitchFamily="34" charset="0"/>
                </a:rPr>
                <a:t>пересечение </a:t>
              </a:r>
              <a:r>
                <a:rPr lang="ru-RU" sz="1200" b="1" dirty="0" err="1">
                  <a:solidFill>
                    <a:srgbClr val="004442"/>
                  </a:solidFill>
                  <a:latin typeface="Century Gothic" panose="020B0502020202020204" pitchFamily="34" charset="0"/>
                </a:rPr>
                <a:t>Шипиловской</a:t>
              </a:r>
              <a:r>
                <a:rPr lang="ru-RU" sz="1200" b="1" dirty="0">
                  <a:solidFill>
                    <a:srgbClr val="004442"/>
                  </a:solidFill>
                  <a:latin typeface="Century Gothic" panose="020B0502020202020204" pitchFamily="34" charset="0"/>
                </a:rPr>
                <a:t> улицы </a:t>
              </a:r>
              <a:endParaRPr lang="ru-RU" sz="1200" b="1" dirty="0" smtClean="0">
                <a:solidFill>
                  <a:srgbClr val="004442"/>
                </a:solidFill>
                <a:latin typeface="Century Gothic" panose="020B0502020202020204" pitchFamily="34" charset="0"/>
              </a:endParaRPr>
            </a:p>
            <a:p>
              <a:pPr algn="r"/>
              <a:r>
                <a:rPr lang="ru-RU" sz="1200" b="1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и </a:t>
              </a:r>
              <a:r>
                <a:rPr lang="ru-RU" sz="1200" b="1" dirty="0">
                  <a:solidFill>
                    <a:srgbClr val="004442"/>
                  </a:solidFill>
                  <a:latin typeface="Century Gothic" panose="020B0502020202020204" pitchFamily="34" charset="0"/>
                </a:rPr>
                <a:t>Орехового </a:t>
              </a:r>
              <a:r>
                <a:rPr lang="ru-RU" sz="1200" b="1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проезда</a:t>
              </a:r>
            </a:p>
            <a:p>
              <a:pPr algn="r"/>
              <a:r>
                <a:rPr lang="ru-RU" sz="1200" b="1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(Ореховый проезд, </a:t>
              </a:r>
              <a:r>
                <a:rPr lang="ru-RU" sz="1200" b="1" dirty="0">
                  <a:solidFill>
                    <a:srgbClr val="004442"/>
                  </a:solidFill>
                  <a:latin typeface="Century Gothic" panose="020B0502020202020204" pitchFamily="34" charset="0"/>
                </a:rPr>
                <a:t>д. </a:t>
              </a:r>
              <a:r>
                <a:rPr lang="ru-RU" sz="1200" b="1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21, </a:t>
              </a:r>
              <a:r>
                <a:rPr lang="ru-RU" sz="1200" b="1" dirty="0">
                  <a:solidFill>
                    <a:srgbClr val="004442"/>
                  </a:solidFill>
                  <a:latin typeface="Century Gothic" panose="020B0502020202020204" pitchFamily="34" charset="0"/>
                </a:rPr>
                <a:t>напротив)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483833" y="-2743217"/>
              <a:ext cx="4716636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600" b="1" dirty="0" smtClean="0">
                  <a:solidFill>
                    <a:srgbClr val="004442"/>
                  </a:solidFill>
                  <a:latin typeface="Gerbera-Bold" panose="02000800000000000000" pitchFamily="2" charset="-52"/>
                </a:rPr>
                <a:t>ФИЗКУЛЬТУРНО-ОЗДОРОВИТЕЛЬНЫЙ КОМПЛЕКС</a:t>
              </a:r>
            </a:p>
            <a:p>
              <a:pPr algn="r"/>
              <a:r>
                <a:rPr lang="ru-RU" sz="1600" b="1" dirty="0" smtClean="0">
                  <a:solidFill>
                    <a:srgbClr val="004442"/>
                  </a:solidFill>
                  <a:latin typeface="Gerbera-Bold" panose="02000800000000000000" pitchFamily="2" charset="-52"/>
                </a:rPr>
                <a:t>(В РАМКАХ АИП) </a:t>
              </a: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8991598" y="-5287652"/>
              <a:ext cx="3208871" cy="884006"/>
            </a:xfrm>
            <a:prstGeom prst="rect">
              <a:avLst/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32" name="Группа 31"/>
            <p:cNvGrpSpPr/>
            <p:nvPr/>
          </p:nvGrpSpPr>
          <p:grpSpPr>
            <a:xfrm>
              <a:off x="8538384" y="-5445813"/>
              <a:ext cx="1041679" cy="1200329"/>
              <a:chOff x="10488420" y="-9489954"/>
              <a:chExt cx="1269387" cy="1723609"/>
            </a:xfrm>
          </p:grpSpPr>
          <p:sp>
            <p:nvSpPr>
              <p:cNvPr id="33" name="Прямоугольник 32"/>
              <p:cNvSpPr/>
              <p:nvPr/>
            </p:nvSpPr>
            <p:spPr>
              <a:xfrm>
                <a:off x="10488420" y="-9262843"/>
                <a:ext cx="1269387" cy="1269386"/>
              </a:xfrm>
              <a:prstGeom prst="rect">
                <a:avLst/>
              </a:prstGeom>
              <a:solidFill>
                <a:srgbClr val="C5E7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10746681" y="-9489954"/>
                <a:ext cx="601347" cy="1723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7200" b="1" dirty="0" smtClean="0">
                    <a:ln w="28575">
                      <a:solidFill>
                        <a:srgbClr val="004442"/>
                      </a:solidFill>
                    </a:ln>
                    <a:solidFill>
                      <a:schemeClr val="bg1"/>
                    </a:solidFill>
                    <a:latin typeface="Gerbera-Bold" panose="02000800000000000000" pitchFamily="2" charset="-52"/>
                  </a:rPr>
                  <a:t>1</a:t>
                </a:r>
                <a:endParaRPr lang="ru-RU" sz="7200" b="1" dirty="0">
                  <a:ln w="28575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endParaRPr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9830254" y="-5219289"/>
              <a:ext cx="232467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ru-RU" sz="4400" dirty="0" smtClean="0">
                  <a:solidFill>
                    <a:schemeClr val="bg1"/>
                  </a:solidFill>
                  <a:latin typeface="Gerbera-Bold" panose="02000800000000000000" pitchFamily="2" charset="-52"/>
                </a:rPr>
                <a:t>ОБЪЕКТ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9463369" y="-4449847"/>
              <a:ext cx="2728631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ru-RU" sz="2400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НАХОДИТСЯ НА </a:t>
              </a:r>
            </a:p>
            <a:p>
              <a:pPr algn="r"/>
              <a:r>
                <a:rPr lang="ru-RU" sz="2400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ЗАВЕРШАЮЩЕЙ</a:t>
              </a:r>
            </a:p>
            <a:p>
              <a:pPr algn="r"/>
              <a:r>
                <a:rPr lang="ru-RU" sz="2400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СТАДИИ </a:t>
              </a:r>
            </a:p>
            <a:p>
              <a:pPr algn="r"/>
              <a:r>
                <a:rPr lang="ru-RU" sz="2400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СТРОИТЕЛЬСТВА</a:t>
              </a:r>
              <a:endParaRPr lang="ru-RU" sz="2400" dirty="0">
                <a:solidFill>
                  <a:srgbClr val="004442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 rot="10800000" flipH="1" flipV="1">
            <a:off x="3806048" y="166536"/>
            <a:ext cx="111201" cy="48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630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/>
          <p:cNvSpPr/>
          <p:nvPr/>
        </p:nvSpPr>
        <p:spPr>
          <a:xfrm>
            <a:off x="0" y="3467100"/>
            <a:ext cx="12192000" cy="33909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Объект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245" y="34436"/>
            <a:ext cx="618683" cy="611163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5730147" y="14047"/>
            <a:ext cx="5806098" cy="658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buClr>
                <a:schemeClr val="accent3"/>
              </a:buClr>
              <a:buSzPts val="2400"/>
            </a:pPr>
            <a:r>
              <a:rPr lang="ru-RU" sz="3200" dirty="0" smtClean="0">
                <a:ln w="19050">
                  <a:solidFill>
                    <a:srgbClr val="008080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СОЦИАЛЬНАЯ СФЕРА</a:t>
            </a:r>
            <a:endParaRPr lang="ru-RU" sz="3200" dirty="0">
              <a:ln w="19050">
                <a:solidFill>
                  <a:srgbClr val="008080"/>
                </a:solidFill>
              </a:ln>
              <a:solidFill>
                <a:schemeClr val="bg1"/>
              </a:solidFill>
              <a:latin typeface="Gerbera-Bold" panose="02000800000000000000" pitchFamily="2" charset="-52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-1" y="645599"/>
            <a:ext cx="5633273" cy="2208019"/>
            <a:chOff x="-1" y="645599"/>
            <a:chExt cx="5633273" cy="2208019"/>
          </a:xfrm>
        </p:grpSpPr>
        <p:sp>
          <p:nvSpPr>
            <p:cNvPr id="5" name="TextBox 4"/>
            <p:cNvSpPr txBox="1"/>
            <p:nvPr/>
          </p:nvSpPr>
          <p:spPr>
            <a:xfrm>
              <a:off x="35348" y="1927371"/>
              <a:ext cx="412965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>
                  <a:solidFill>
                    <a:schemeClr val="accent1">
                      <a:lumMod val="25000"/>
                    </a:schemeClr>
                  </a:solidFill>
                  <a:latin typeface="Century Gothic" panose="020B0502020202020204" pitchFamily="34" charset="0"/>
                </a:rPr>
                <a:t>В СВЯЗИ С ТРУДНОЙ</a:t>
              </a:r>
            </a:p>
            <a:p>
              <a:r>
                <a:rPr lang="ru-RU" sz="2400" dirty="0">
                  <a:solidFill>
                    <a:schemeClr val="accent1">
                      <a:lumMod val="25000"/>
                    </a:schemeClr>
                  </a:solidFill>
                  <a:latin typeface="Century Gothic" panose="020B0502020202020204" pitchFamily="34" charset="0"/>
                </a:rPr>
                <a:t>ЖИЗНЕННОЙ СИТУАЦИЕЙ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-1" y="1374064"/>
              <a:ext cx="5633273" cy="522633"/>
            </a:xfrm>
            <a:prstGeom prst="rect">
              <a:avLst/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4398" y="645599"/>
              <a:ext cx="269977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008080"/>
                  </a:solidFill>
                  <a:latin typeface="Gerbera-Bold" panose="02000800000000000000" pitchFamily="2" charset="-52"/>
                </a:rPr>
                <a:t>ОКАЗАНА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-1" y="1351751"/>
              <a:ext cx="563327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dirty="0" smtClean="0">
                  <a:solidFill>
                    <a:schemeClr val="bg1"/>
                  </a:solidFill>
                  <a:latin typeface="Gerbera-Bold" panose="02000800000000000000" pitchFamily="2" charset="-52"/>
                </a:rPr>
                <a:t>МАТЕРИАЛЬНАЯ ПОМОЩЬ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165005" y="1797944"/>
              <a:ext cx="1330813" cy="10556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ru-RU" sz="1400" b="1" dirty="0">
                  <a:ln w="28575">
                    <a:noFill/>
                  </a:ln>
                  <a:solidFill>
                    <a:srgbClr val="008080"/>
                  </a:solidFill>
                  <a:latin typeface="Century Gothic" panose="020B0502020202020204" pitchFamily="34" charset="0"/>
                </a:rPr>
                <a:t>н</a:t>
              </a:r>
              <a:r>
                <a:rPr lang="ru-RU" sz="1400" b="1" dirty="0" smtClean="0">
                  <a:ln w="28575">
                    <a:noFill/>
                  </a:ln>
                  <a:solidFill>
                    <a:srgbClr val="008080"/>
                  </a:solidFill>
                  <a:latin typeface="Century Gothic" panose="020B0502020202020204" pitchFamily="34" charset="0"/>
                </a:rPr>
                <a:t>а сумму</a:t>
              </a:r>
            </a:p>
            <a:p>
              <a:pPr algn="ctr">
                <a:lnSpc>
                  <a:spcPct val="80000"/>
                </a:lnSpc>
              </a:pPr>
              <a:r>
                <a:rPr lang="ru-RU" sz="3600" b="1" dirty="0" smtClean="0">
                  <a:ln w="28575">
                    <a:solidFill>
                      <a:srgbClr val="008080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rPr>
                <a:t>224,5</a:t>
              </a:r>
            </a:p>
            <a:p>
              <a:pPr algn="ctr">
                <a:lnSpc>
                  <a:spcPct val="80000"/>
                </a:lnSpc>
              </a:pPr>
              <a:r>
                <a:rPr lang="ru-RU" sz="1400" b="1" dirty="0" smtClean="0">
                  <a:ln w="28575">
                    <a:noFill/>
                  </a:ln>
                  <a:solidFill>
                    <a:srgbClr val="008080"/>
                  </a:solidFill>
                  <a:latin typeface="Century Gothic" panose="020B0502020202020204" pitchFamily="34" charset="0"/>
                </a:rPr>
                <a:t>тыс</a:t>
              </a:r>
              <a:r>
                <a:rPr lang="ru-RU" sz="1400" b="1" dirty="0">
                  <a:ln w="28575">
                    <a:noFill/>
                  </a:ln>
                  <a:solidFill>
                    <a:srgbClr val="008080"/>
                  </a:solidFill>
                  <a:latin typeface="Century Gothic" panose="020B0502020202020204" pitchFamily="34" charset="0"/>
                </a:rPr>
                <a:t>. руб.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558727" y="644253"/>
            <a:ext cx="5633273" cy="2415426"/>
            <a:chOff x="-1" y="3166514"/>
            <a:chExt cx="5633273" cy="2415426"/>
          </a:xfrm>
        </p:grpSpPr>
        <p:sp>
          <p:nvSpPr>
            <p:cNvPr id="11" name="TextBox 10"/>
            <p:cNvSpPr txBox="1"/>
            <p:nvPr/>
          </p:nvSpPr>
          <p:spPr>
            <a:xfrm>
              <a:off x="35348" y="4381611"/>
              <a:ext cx="4265911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В КВАРТИРЕ ВЕТЕРАНА</a:t>
              </a:r>
            </a:p>
            <a:p>
              <a:r>
                <a:rPr lang="ru-RU" sz="2400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ВЕЛИКОЙ ОТЕЧЕСТВЕННОЙ</a:t>
              </a:r>
            </a:p>
            <a:p>
              <a:r>
                <a:rPr lang="ru-RU" sz="2400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ВОЙНЫ</a:t>
              </a:r>
              <a:endParaRPr lang="ru-RU" sz="2400" dirty="0">
                <a:solidFill>
                  <a:srgbClr val="004442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-1" y="3874812"/>
              <a:ext cx="5633273" cy="544146"/>
            </a:xfrm>
            <a:prstGeom prst="rect">
              <a:avLst/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348" y="3166514"/>
              <a:ext cx="333456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008080"/>
                  </a:solidFill>
                  <a:latin typeface="Gerbera-Bold" panose="02000800000000000000" pitchFamily="2" charset="-52"/>
                </a:rPr>
                <a:t>ПРОВЕДЕНЫ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-1" y="3872666"/>
              <a:ext cx="45432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dirty="0" smtClean="0">
                  <a:solidFill>
                    <a:schemeClr val="bg1"/>
                  </a:solidFill>
                  <a:latin typeface="Gerbera-Bold" panose="02000800000000000000" pitchFamily="2" charset="-52"/>
                </a:rPr>
                <a:t>РЕМОНТНЫЕ РАБОТЫ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0" y="4056383"/>
            <a:ext cx="6205703" cy="1464167"/>
            <a:chOff x="-126616" y="686831"/>
            <a:chExt cx="6205703" cy="1464167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4719419" y="1048528"/>
              <a:ext cx="1359668" cy="1047135"/>
              <a:chOff x="432392" y="737705"/>
              <a:chExt cx="1359668" cy="1047135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589487" y="737705"/>
                <a:ext cx="1090363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800" b="1" dirty="0" smtClean="0">
                    <a:ln w="28575">
                      <a:solidFill>
                        <a:srgbClr val="008080"/>
                      </a:solidFill>
                    </a:ln>
                    <a:solidFill>
                      <a:schemeClr val="bg1"/>
                    </a:solidFill>
                    <a:latin typeface="Gerbera-Bold" panose="02000800000000000000" pitchFamily="2" charset="-52"/>
                  </a:rPr>
                  <a:t>6,</a:t>
                </a:r>
                <a:r>
                  <a:rPr lang="ru-RU" sz="4800" b="1" dirty="0" smtClean="0">
                    <a:ln w="28575">
                      <a:solidFill>
                        <a:srgbClr val="008080"/>
                      </a:solidFill>
                    </a:ln>
                    <a:solidFill>
                      <a:schemeClr val="bg1"/>
                    </a:solidFill>
                    <a:latin typeface="Gerbera-Bold" panose="02000800000000000000" pitchFamily="2" charset="-52"/>
                  </a:rPr>
                  <a:t>9</a:t>
                </a:r>
                <a:endParaRPr lang="ru-RU" sz="4800" b="1" dirty="0">
                  <a:ln w="28575">
                    <a:solidFill>
                      <a:srgbClr val="008080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endParaRPr>
              </a:p>
            </p:txBody>
          </p:sp>
          <p:sp>
            <p:nvSpPr>
              <p:cNvPr id="31" name="Прямоугольник 30"/>
              <p:cNvSpPr/>
              <p:nvPr/>
            </p:nvSpPr>
            <p:spPr>
              <a:xfrm>
                <a:off x="432392" y="1323175"/>
                <a:ext cx="135966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8080"/>
                    </a:solidFill>
                    <a:latin typeface="Century Gothic" panose="020B0502020202020204" pitchFamily="34" charset="0"/>
                    <a:ea typeface="Times New Roman" panose="02020603050405020304" pitchFamily="18" charset="0"/>
                  </a:rPr>
                  <a:t>тыс. чел</a:t>
                </a:r>
                <a:r>
                  <a:rPr lang="ru-RU" sz="2400" b="1" dirty="0" smtClean="0">
                    <a:solidFill>
                      <a:srgbClr val="008080"/>
                    </a:solidFill>
                    <a:latin typeface="Century Gothic" panose="020B0502020202020204" pitchFamily="34" charset="0"/>
                    <a:ea typeface="Times New Roman" panose="02020603050405020304" pitchFamily="18" charset="0"/>
                  </a:rPr>
                  <a:t>.</a:t>
                </a:r>
                <a:endParaRPr lang="ru-RU" sz="2400" dirty="0">
                  <a:solidFill>
                    <a:srgbClr val="008080"/>
                  </a:solidFill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25" name="Группа 24"/>
            <p:cNvGrpSpPr/>
            <p:nvPr/>
          </p:nvGrpSpPr>
          <p:grpSpPr>
            <a:xfrm>
              <a:off x="-126616" y="686831"/>
              <a:ext cx="5269134" cy="1464167"/>
              <a:chOff x="8902754" y="1928878"/>
              <a:chExt cx="5269134" cy="1464167"/>
            </a:xfrm>
          </p:grpSpPr>
          <p:sp>
            <p:nvSpPr>
              <p:cNvPr id="26" name="TextBox 25"/>
              <p:cNvSpPr txBox="1"/>
              <p:nvPr/>
            </p:nvSpPr>
            <p:spPr>
              <a:xfrm>
                <a:off x="10558398" y="1966570"/>
                <a:ext cx="3613490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8080"/>
                    </a:solidFill>
                    <a:latin typeface="Gerbera-Bold" panose="02000800000000000000" pitchFamily="2" charset="-52"/>
                  </a:rPr>
                  <a:t>ОБЩЕСТВЕННЫХ</a:t>
                </a:r>
              </a:p>
              <a:p>
                <a:r>
                  <a:rPr lang="ru-RU" sz="3200" b="1" dirty="0" smtClean="0">
                    <a:solidFill>
                      <a:srgbClr val="008080"/>
                    </a:solidFill>
                    <a:latin typeface="Gerbera-Bold" panose="02000800000000000000" pitchFamily="2" charset="-52"/>
                  </a:rPr>
                  <a:t>ОРГАНИЗАЦИЙ</a:t>
                </a:r>
              </a:p>
              <a:p>
                <a:r>
                  <a:rPr lang="ru-RU" sz="1950" dirty="0" smtClean="0">
                    <a:solidFill>
                      <a:srgbClr val="004442"/>
                    </a:solidFill>
                    <a:latin typeface="Century Gothic" panose="020B0502020202020204" pitchFamily="34" charset="0"/>
                  </a:rPr>
                  <a:t>ОБЩЕЙ ЧИСЛЕННОСТЬЮ</a:t>
                </a:r>
                <a:endParaRPr lang="ru-RU" sz="1950" dirty="0">
                  <a:solidFill>
                    <a:srgbClr val="004442"/>
                  </a:solidFill>
                  <a:latin typeface="Century Gothic" panose="020B0502020202020204" pitchFamily="34" charset="0"/>
                </a:endParaRPr>
              </a:p>
            </p:txBody>
          </p:sp>
          <p:grpSp>
            <p:nvGrpSpPr>
              <p:cNvPr id="27" name="Группа 26"/>
              <p:cNvGrpSpPr/>
              <p:nvPr/>
            </p:nvGrpSpPr>
            <p:grpSpPr>
              <a:xfrm>
                <a:off x="8902754" y="1928878"/>
                <a:ext cx="1702906" cy="1464167"/>
                <a:chOff x="8974128" y="1807367"/>
                <a:chExt cx="1167899" cy="1004165"/>
              </a:xfrm>
            </p:grpSpPr>
            <p:sp>
              <p:nvSpPr>
                <p:cNvPr id="28" name="Прямоугольник 27"/>
                <p:cNvSpPr/>
                <p:nvPr/>
              </p:nvSpPr>
              <p:spPr>
                <a:xfrm>
                  <a:off x="9105448" y="1807367"/>
                  <a:ext cx="1004165" cy="1004165"/>
                </a:xfrm>
                <a:prstGeom prst="rect">
                  <a:avLst/>
                </a:prstGeom>
                <a:solidFill>
                  <a:srgbClr val="7EC8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200" dirty="0"/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35CBBE3F-16D9-4D58-A173-649CFF019926}"/>
                    </a:ext>
                  </a:extLst>
                </p:cNvPr>
                <p:cNvSpPr txBox="1"/>
                <p:nvPr/>
              </p:nvSpPr>
              <p:spPr>
                <a:xfrm>
                  <a:off x="8974128" y="1885989"/>
                  <a:ext cx="1167899" cy="84432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ctr"/>
                  <a:r>
                    <a:rPr lang="ru-RU" sz="8000" b="1" spc="-500" dirty="0" smtClean="0">
                      <a:ln w="28575">
                        <a:solidFill>
                          <a:srgbClr val="008080"/>
                        </a:solidFill>
                      </a:ln>
                      <a:solidFill>
                        <a:schemeClr val="bg1"/>
                      </a:solidFill>
                      <a:latin typeface="Gerbera-Bold" panose="02000800000000000000" pitchFamily="2" charset="-52"/>
                    </a:rPr>
                    <a:t>13</a:t>
                  </a:r>
                  <a:endParaRPr lang="ru-RU" sz="8000" b="1" spc="-500" dirty="0">
                    <a:ln w="28575">
                      <a:solidFill>
                        <a:srgbClr val="008080"/>
                      </a:solidFill>
                    </a:ln>
                    <a:solidFill>
                      <a:schemeClr val="bg1"/>
                    </a:solidFill>
                    <a:latin typeface="Gerbera-Bold" panose="02000800000000000000" pitchFamily="2" charset="-52"/>
                  </a:endParaRPr>
                </a:p>
              </p:txBody>
            </p:sp>
          </p:grpSp>
        </p:grpSp>
      </p:grpSp>
      <p:grpSp>
        <p:nvGrpSpPr>
          <p:cNvPr id="32" name="Группа 31"/>
          <p:cNvGrpSpPr/>
          <p:nvPr/>
        </p:nvGrpSpPr>
        <p:grpSpPr>
          <a:xfrm>
            <a:off x="6558727" y="4008758"/>
            <a:ext cx="5633273" cy="2147025"/>
            <a:chOff x="-1" y="3166514"/>
            <a:chExt cx="5633273" cy="2147025"/>
          </a:xfrm>
        </p:grpSpPr>
        <p:sp>
          <p:nvSpPr>
            <p:cNvPr id="33" name="TextBox 32"/>
            <p:cNvSpPr txBox="1"/>
            <p:nvPr/>
          </p:nvSpPr>
          <p:spPr>
            <a:xfrm>
              <a:off x="35348" y="4381611"/>
              <a:ext cx="319029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В 4 ПОМЕЩЕНИЯХ</a:t>
              </a:r>
            </a:p>
            <a:p>
              <a:r>
                <a:rPr lang="ru-RU" sz="2400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СОВЕТА ВЕТЕРАНОВ</a:t>
              </a:r>
              <a:endParaRPr lang="ru-RU" sz="2400" dirty="0">
                <a:solidFill>
                  <a:srgbClr val="004442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-1" y="3874812"/>
              <a:ext cx="5633273" cy="544146"/>
            </a:xfrm>
            <a:prstGeom prst="rect">
              <a:avLst/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5348" y="3166514"/>
              <a:ext cx="333456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008080"/>
                  </a:solidFill>
                  <a:latin typeface="Gerbera-Bold" panose="02000800000000000000" pitchFamily="2" charset="-52"/>
                </a:rPr>
                <a:t>ПРОВЕДЕНЫ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-1" y="3872666"/>
              <a:ext cx="45432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dirty="0" smtClean="0">
                  <a:solidFill>
                    <a:schemeClr val="bg1"/>
                  </a:solidFill>
                  <a:latin typeface="Gerbera-Bold" panose="02000800000000000000" pitchFamily="2" charset="-52"/>
                </a:rPr>
                <a:t>РЕМОНТНЫЕ РАБОТЫ</a:t>
              </a: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4148173" y="4282488"/>
              <a:ext cx="1364477" cy="10310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ru-RU" sz="1400" b="1" dirty="0">
                  <a:ln w="28575">
                    <a:noFill/>
                  </a:ln>
                  <a:solidFill>
                    <a:srgbClr val="008080"/>
                  </a:solidFill>
                  <a:latin typeface="Century Gothic" panose="020B0502020202020204" pitchFamily="34" charset="0"/>
                </a:rPr>
                <a:t>н</a:t>
              </a:r>
              <a:r>
                <a:rPr lang="ru-RU" sz="1400" b="1" dirty="0" smtClean="0">
                  <a:ln w="28575">
                    <a:noFill/>
                  </a:ln>
                  <a:solidFill>
                    <a:srgbClr val="008080"/>
                  </a:solidFill>
                  <a:latin typeface="Century Gothic" panose="020B0502020202020204" pitchFamily="34" charset="0"/>
                </a:rPr>
                <a:t>а сумму</a:t>
              </a:r>
            </a:p>
            <a:p>
              <a:pPr algn="ctr">
                <a:lnSpc>
                  <a:spcPct val="80000"/>
                </a:lnSpc>
              </a:pPr>
              <a:r>
                <a:rPr lang="ru-RU" sz="3600" b="1" dirty="0" smtClean="0">
                  <a:ln w="28575">
                    <a:solidFill>
                      <a:srgbClr val="008080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rPr>
                <a:t>8 230</a:t>
              </a:r>
            </a:p>
            <a:p>
              <a:pPr algn="ctr">
                <a:lnSpc>
                  <a:spcPct val="80000"/>
                </a:lnSpc>
              </a:pPr>
              <a:r>
                <a:rPr lang="ru-RU" sz="1400" b="1" dirty="0" smtClean="0">
                  <a:ln w="28575">
                    <a:noFill/>
                  </a:ln>
                  <a:solidFill>
                    <a:srgbClr val="008080"/>
                  </a:solidFill>
                  <a:latin typeface="Century Gothic" panose="020B0502020202020204" pitchFamily="34" charset="0"/>
                </a:rPr>
                <a:t>тыс</a:t>
              </a:r>
              <a:r>
                <a:rPr lang="ru-RU" sz="1400" b="1" dirty="0">
                  <a:ln w="28575">
                    <a:noFill/>
                  </a:ln>
                  <a:solidFill>
                    <a:srgbClr val="008080"/>
                  </a:solidFill>
                  <a:latin typeface="Century Gothic" panose="020B0502020202020204" pitchFamily="34" charset="0"/>
                </a:rPr>
                <a:t>. руб.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7199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Прямоугольник 57"/>
          <p:cNvSpPr/>
          <p:nvPr/>
        </p:nvSpPr>
        <p:spPr>
          <a:xfrm>
            <a:off x="3716599" y="645598"/>
            <a:ext cx="8480827" cy="6220789"/>
          </a:xfrm>
          <a:prstGeom prst="rect">
            <a:avLst/>
          </a:prstGeom>
          <a:solidFill>
            <a:srgbClr val="C5E7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Объект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245" y="34436"/>
            <a:ext cx="618683" cy="611163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5730147" y="14047"/>
            <a:ext cx="5806098" cy="658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buClr>
                <a:schemeClr val="accent3"/>
              </a:buClr>
              <a:buSzPts val="2400"/>
            </a:pPr>
            <a:r>
              <a:rPr lang="ru-RU" sz="3200" dirty="0" smtClean="0">
                <a:ln w="19050">
                  <a:solidFill>
                    <a:srgbClr val="008080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СОЦИАЛЬНАЯ СФЕРА</a:t>
            </a:r>
            <a:endParaRPr lang="ru-RU" sz="3200" dirty="0">
              <a:ln w="19050">
                <a:solidFill>
                  <a:srgbClr val="008080"/>
                </a:solidFill>
              </a:ln>
              <a:solidFill>
                <a:schemeClr val="bg1"/>
              </a:solidFill>
              <a:latin typeface="Gerbera-Bold" panose="02000800000000000000" pitchFamily="2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39150"/>
            <a:ext cx="2830652" cy="21229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46" b="2545"/>
          <a:stretch/>
        </p:blipFill>
        <p:spPr>
          <a:xfrm>
            <a:off x="2878569" y="4739149"/>
            <a:ext cx="2703613" cy="2118851"/>
          </a:xfrm>
          <a:prstGeom prst="rect">
            <a:avLst/>
          </a:prstGeom>
        </p:spPr>
      </p:pic>
      <p:grpSp>
        <p:nvGrpSpPr>
          <p:cNvPr id="43" name="Группа 42"/>
          <p:cNvGrpSpPr/>
          <p:nvPr/>
        </p:nvGrpSpPr>
        <p:grpSpPr>
          <a:xfrm>
            <a:off x="0" y="672579"/>
            <a:ext cx="3083011" cy="1657915"/>
            <a:chOff x="0" y="1068105"/>
            <a:chExt cx="3083011" cy="1657915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0" y="1068106"/>
              <a:ext cx="2970159" cy="1190087"/>
            </a:xfrm>
            <a:prstGeom prst="rect">
              <a:avLst/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9044" y="1771913"/>
              <a:ext cx="2852063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БОЛЕЕ</a:t>
              </a:r>
            </a:p>
            <a:p>
              <a:r>
                <a:rPr lang="ru-RU" sz="2800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МЕРОПРИЯТИЙ</a:t>
              </a:r>
              <a:endParaRPr lang="ru-RU" sz="2800" dirty="0">
                <a:solidFill>
                  <a:srgbClr val="004442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495075" y="1451590"/>
              <a:ext cx="14750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b="1" spc="200" dirty="0" smtClean="0">
                  <a:ln w="28575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rPr>
                <a:t>400</a:t>
              </a:r>
              <a:endParaRPr lang="ru-RU" sz="5400" b="1" spc="200" dirty="0">
                <a:ln w="28575">
                  <a:solidFill>
                    <a:srgbClr val="004442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9044" y="1068105"/>
              <a:ext cx="301396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500" dirty="0" smtClean="0">
                  <a:solidFill>
                    <a:schemeClr val="bg1"/>
                  </a:solidFill>
                  <a:latin typeface="Gerbera-Bold" panose="02000800000000000000" pitchFamily="2" charset="-52"/>
                </a:rPr>
                <a:t>ПРОВЕДЕНО</a:t>
              </a:r>
              <a:endParaRPr lang="ru-RU" sz="3500" dirty="0">
                <a:solidFill>
                  <a:schemeClr val="bg1"/>
                </a:solidFill>
                <a:latin typeface="Gerbera-Bold" panose="02000800000000000000" pitchFamily="2" charset="-52"/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3716599" y="645314"/>
            <a:ext cx="8545334" cy="5377295"/>
            <a:chOff x="3003411" y="672578"/>
            <a:chExt cx="8545334" cy="5377295"/>
          </a:xfrm>
        </p:grpSpPr>
        <p:pic>
          <p:nvPicPr>
            <p:cNvPr id="50" name="Рисунок 4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3411" y="672579"/>
              <a:ext cx="2793467" cy="2097283"/>
            </a:xfrm>
            <a:prstGeom prst="rect">
              <a:avLst/>
            </a:prstGeom>
          </p:spPr>
        </p:pic>
        <p:pic>
          <p:nvPicPr>
            <p:cNvPr id="51" name="Рисунок 5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3943" y="672579"/>
              <a:ext cx="2796108" cy="2097283"/>
            </a:xfrm>
            <a:prstGeom prst="rect">
              <a:avLst/>
            </a:prstGeom>
          </p:spPr>
        </p:pic>
        <p:pic>
          <p:nvPicPr>
            <p:cNvPr id="52" name="Рисунок 5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92" t="7292" r="11949" b="11949"/>
            <a:stretch/>
          </p:blipFill>
          <p:spPr>
            <a:xfrm>
              <a:off x="8686423" y="672578"/>
              <a:ext cx="2796377" cy="2097283"/>
            </a:xfrm>
            <a:prstGeom prst="rect">
              <a:avLst/>
            </a:prstGeom>
          </p:spPr>
        </p:pic>
        <p:sp>
          <p:nvSpPr>
            <p:cNvPr id="53" name="TextBox 52"/>
            <p:cNvSpPr txBox="1"/>
            <p:nvPr/>
          </p:nvSpPr>
          <p:spPr>
            <a:xfrm>
              <a:off x="4825675" y="2711647"/>
              <a:ext cx="669125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ru-RU" sz="3200" dirty="0" smtClean="0">
                  <a:solidFill>
                    <a:srgbClr val="008080"/>
                  </a:solidFill>
                  <a:latin typeface="Century Gothic" panose="020B0502020202020204" pitchFamily="34" charset="0"/>
                </a:rPr>
                <a:t>ЛЕТО В МОСКВЕ. ВСЕ НА УЛИЦУ</a:t>
              </a:r>
            </a:p>
          </p:txBody>
        </p:sp>
        <p:pic>
          <p:nvPicPr>
            <p:cNvPr id="54" name="Рисунок 5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4694" y="3420899"/>
              <a:ext cx="2792102" cy="2094077"/>
            </a:xfrm>
            <a:prstGeom prst="rect">
              <a:avLst/>
            </a:prstGeom>
          </p:spPr>
        </p:pic>
        <p:pic>
          <p:nvPicPr>
            <p:cNvPr id="55" name="Рисунок 54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55" b="10036"/>
            <a:stretch/>
          </p:blipFill>
          <p:spPr>
            <a:xfrm>
              <a:off x="8669345" y="3417655"/>
              <a:ext cx="2813906" cy="2097322"/>
            </a:xfrm>
            <a:prstGeom prst="rect">
              <a:avLst/>
            </a:prstGeom>
          </p:spPr>
        </p:pic>
        <p:sp>
          <p:nvSpPr>
            <p:cNvPr id="56" name="TextBox 55"/>
            <p:cNvSpPr txBox="1"/>
            <p:nvPr/>
          </p:nvSpPr>
          <p:spPr>
            <a:xfrm>
              <a:off x="7914416" y="5465098"/>
              <a:ext cx="363432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ru-RU" sz="3200" dirty="0" smtClean="0">
                  <a:solidFill>
                    <a:srgbClr val="008080"/>
                  </a:solidFill>
                  <a:latin typeface="Century Gothic" panose="020B0502020202020204" pitchFamily="34" charset="0"/>
                </a:rPr>
                <a:t>ЗИМА В МОСКВЕ</a:t>
              </a:r>
            </a:p>
          </p:txBody>
        </p:sp>
      </p:grpSp>
      <p:sp>
        <p:nvSpPr>
          <p:cNvPr id="59" name="Прямоугольник 58"/>
          <p:cNvSpPr/>
          <p:nvPr/>
        </p:nvSpPr>
        <p:spPr>
          <a:xfrm rot="10800000" flipH="1" flipV="1">
            <a:off x="6468838" y="582597"/>
            <a:ext cx="111201" cy="21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 rot="10800000" flipH="1" flipV="1">
            <a:off x="9326932" y="582597"/>
            <a:ext cx="111201" cy="21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 rot="10800000" flipH="1" flipV="1">
            <a:off x="9349841" y="3386401"/>
            <a:ext cx="111201" cy="20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 rot="10800000" flipH="1" flipV="1">
            <a:off x="2799010" y="4734000"/>
            <a:ext cx="111201" cy="21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-1185" y="3161734"/>
            <a:ext cx="5583367" cy="1592668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65" name="Группа 64"/>
          <p:cNvGrpSpPr/>
          <p:nvPr/>
        </p:nvGrpSpPr>
        <p:grpSpPr>
          <a:xfrm>
            <a:off x="-269065" y="3405771"/>
            <a:ext cx="5388049" cy="964171"/>
            <a:chOff x="9542768" y="1841095"/>
            <a:chExt cx="5388049" cy="964171"/>
          </a:xfrm>
        </p:grpSpPr>
        <p:sp>
          <p:nvSpPr>
            <p:cNvPr id="66" name="TextBox 65"/>
            <p:cNvSpPr txBox="1"/>
            <p:nvPr/>
          </p:nvSpPr>
          <p:spPr>
            <a:xfrm>
              <a:off x="10535062" y="2220491"/>
              <a:ext cx="439575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dirty="0" smtClean="0">
                  <a:solidFill>
                    <a:srgbClr val="008080"/>
                  </a:solidFill>
                  <a:latin typeface="Century Gothic" panose="020B0502020202020204" pitchFamily="34" charset="0"/>
                </a:rPr>
                <a:t>ДЕТСКИХ КОНКУРСА</a:t>
              </a:r>
            </a:p>
          </p:txBody>
        </p:sp>
        <p:grpSp>
          <p:nvGrpSpPr>
            <p:cNvPr id="67" name="Группа 66"/>
            <p:cNvGrpSpPr/>
            <p:nvPr/>
          </p:nvGrpSpPr>
          <p:grpSpPr>
            <a:xfrm>
              <a:off x="9542768" y="1841095"/>
              <a:ext cx="1248318" cy="923330"/>
              <a:chOff x="9413063" y="1747161"/>
              <a:chExt cx="856130" cy="633244"/>
            </a:xfrm>
          </p:grpSpPr>
          <p:sp>
            <p:nvSpPr>
              <p:cNvPr id="68" name="Прямоугольник 67"/>
              <p:cNvSpPr/>
              <p:nvPr/>
            </p:nvSpPr>
            <p:spPr>
              <a:xfrm>
                <a:off x="9596782" y="1807367"/>
                <a:ext cx="512832" cy="512832"/>
              </a:xfrm>
              <a:prstGeom prst="rect">
                <a:avLst/>
              </a:prstGeom>
              <a:solidFill>
                <a:srgbClr val="7EC8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 dirty="0"/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35CBBE3F-16D9-4D58-A173-649CFF019926}"/>
                  </a:ext>
                </a:extLst>
              </p:cNvPr>
              <p:cNvSpPr txBox="1"/>
              <p:nvPr/>
            </p:nvSpPr>
            <p:spPr>
              <a:xfrm>
                <a:off x="9413063" y="1747161"/>
                <a:ext cx="856130" cy="6332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/>
                <a:r>
                  <a:rPr lang="ru-RU" sz="6000" b="1" spc="-500" dirty="0" smtClean="0">
                    <a:ln w="28575">
                      <a:solidFill>
                        <a:srgbClr val="008080"/>
                      </a:solidFill>
                    </a:ln>
                    <a:solidFill>
                      <a:schemeClr val="bg1"/>
                    </a:solidFill>
                    <a:latin typeface="Gerbera-Bold" panose="02000800000000000000" pitchFamily="2" charset="-52"/>
                  </a:rPr>
                  <a:t>2</a:t>
                </a:r>
                <a:endParaRPr lang="ru-RU" sz="6000" b="1" spc="-500" dirty="0">
                  <a:ln w="28575">
                    <a:solidFill>
                      <a:srgbClr val="008080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endParaRPr>
              </a:p>
            </p:txBody>
          </p:sp>
        </p:grpSp>
      </p:grpSp>
      <p:sp>
        <p:nvSpPr>
          <p:cNvPr id="70" name="TextBox 69"/>
          <p:cNvSpPr txBox="1"/>
          <p:nvPr/>
        </p:nvSpPr>
        <p:spPr>
          <a:xfrm>
            <a:off x="133565" y="4385269"/>
            <a:ext cx="25635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8080"/>
                </a:solidFill>
                <a:latin typeface="Century Gothic" panose="020B0502020202020204" pitchFamily="34" charset="0"/>
              </a:rPr>
              <a:t>«Семейные ценности»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074449" y="4392207"/>
            <a:ext cx="23118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8080"/>
                </a:solidFill>
                <a:latin typeface="Century Gothic" panose="020B0502020202020204" pitchFamily="34" charset="0"/>
              </a:rPr>
              <a:t>«Сказка для ёлочки»</a:t>
            </a:r>
          </a:p>
        </p:txBody>
      </p:sp>
    </p:spTree>
    <p:extLst>
      <p:ext uri="{BB962C8B-B14F-4D97-AF65-F5344CB8AC3E}">
        <p14:creationId xmlns:p14="http://schemas.microsoft.com/office/powerpoint/2010/main" val="1826482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/>
          <p:cNvSpPr/>
          <p:nvPr/>
        </p:nvSpPr>
        <p:spPr>
          <a:xfrm>
            <a:off x="3033923" y="3757710"/>
            <a:ext cx="9158077" cy="310029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Объект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245" y="34436"/>
            <a:ext cx="618683" cy="611163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5730147" y="14047"/>
            <a:ext cx="5806098" cy="658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buClr>
                <a:schemeClr val="accent3"/>
              </a:buClr>
              <a:buSzPts val="2400"/>
            </a:pPr>
            <a:r>
              <a:rPr lang="ru-RU" sz="3200" dirty="0" smtClean="0">
                <a:ln w="19050">
                  <a:solidFill>
                    <a:srgbClr val="008080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СОЦИАЛЬНАЯ СФЕРА</a:t>
            </a:r>
            <a:endParaRPr lang="ru-RU" sz="3200" dirty="0">
              <a:ln w="19050">
                <a:solidFill>
                  <a:srgbClr val="008080"/>
                </a:solidFill>
              </a:ln>
              <a:solidFill>
                <a:schemeClr val="bg1"/>
              </a:solidFill>
              <a:latin typeface="Gerbera-Bold" panose="02000800000000000000" pitchFamily="2" charset="-52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0" y="5065674"/>
            <a:ext cx="3083011" cy="1657915"/>
            <a:chOff x="0" y="1068105"/>
            <a:chExt cx="3083011" cy="165791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0" y="1068106"/>
              <a:ext cx="2970159" cy="1190087"/>
            </a:xfrm>
            <a:prstGeom prst="rect">
              <a:avLst/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9044" y="1771913"/>
              <a:ext cx="2852063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БОЛЕЕ</a:t>
              </a:r>
            </a:p>
            <a:p>
              <a:r>
                <a:rPr lang="ru-RU" sz="2800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МЕРОПРИЯТИЙ</a:t>
              </a:r>
              <a:endParaRPr lang="ru-RU" sz="2800" dirty="0">
                <a:solidFill>
                  <a:srgbClr val="004442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95075" y="1451590"/>
              <a:ext cx="14750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b="1" spc="200" dirty="0" smtClean="0">
                  <a:ln w="28575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rPr>
                <a:t>400</a:t>
              </a:r>
              <a:endParaRPr lang="ru-RU" sz="5400" b="1" spc="200" dirty="0">
                <a:ln w="28575">
                  <a:solidFill>
                    <a:srgbClr val="004442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9044" y="1068105"/>
              <a:ext cx="301396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500" dirty="0" smtClean="0">
                  <a:solidFill>
                    <a:schemeClr val="bg1"/>
                  </a:solidFill>
                  <a:latin typeface="Gerbera-Bold" panose="02000800000000000000" pitchFamily="2" charset="-52"/>
                </a:rPr>
                <a:t>ПРОВЕДЕНО</a:t>
              </a:r>
              <a:endParaRPr lang="ru-RU" sz="3500" dirty="0">
                <a:solidFill>
                  <a:schemeClr val="bg1"/>
                </a:solidFill>
                <a:latin typeface="Gerbera-Bold" panose="02000800000000000000" pitchFamily="2" charset="-52"/>
              </a:endParaRPr>
            </a:p>
          </p:txBody>
        </p:sp>
      </p:grp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2"/>
          <a:stretch/>
        </p:blipFill>
        <p:spPr>
          <a:xfrm>
            <a:off x="10024052" y="4296977"/>
            <a:ext cx="2167948" cy="256102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4" t="12322" r="9922" b="15823"/>
          <a:stretch/>
        </p:blipFill>
        <p:spPr>
          <a:xfrm>
            <a:off x="3152055" y="4293704"/>
            <a:ext cx="3628895" cy="2564296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6" t="1370" b="-1"/>
          <a:stretch/>
        </p:blipFill>
        <p:spPr>
          <a:xfrm>
            <a:off x="6828183" y="4293057"/>
            <a:ext cx="3151042" cy="2564942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3840103" y="3828659"/>
            <a:ext cx="8409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800" dirty="0" smtClean="0">
                <a:solidFill>
                  <a:srgbClr val="008080"/>
                </a:solidFill>
                <a:latin typeface="Century Gothic" panose="020B0502020202020204" pitchFamily="34" charset="0"/>
              </a:rPr>
              <a:t>ГУМАНИТАРНАЯ ПОМОЩЬ УЧАСТНИКАМ СВО</a:t>
            </a:r>
          </a:p>
        </p:txBody>
      </p:sp>
      <p:grpSp>
        <p:nvGrpSpPr>
          <p:cNvPr id="56" name="Группа 55"/>
          <p:cNvGrpSpPr/>
          <p:nvPr/>
        </p:nvGrpSpPr>
        <p:grpSpPr>
          <a:xfrm>
            <a:off x="-6877" y="730056"/>
            <a:ext cx="12198878" cy="3081066"/>
            <a:chOff x="-6877" y="730056"/>
            <a:chExt cx="12198878" cy="3081066"/>
          </a:xfrm>
        </p:grpSpPr>
        <p:grpSp>
          <p:nvGrpSpPr>
            <p:cNvPr id="52" name="Группа 51"/>
            <p:cNvGrpSpPr/>
            <p:nvPr/>
          </p:nvGrpSpPr>
          <p:grpSpPr>
            <a:xfrm>
              <a:off x="-6877" y="730056"/>
              <a:ext cx="10550057" cy="3081066"/>
              <a:chOff x="3076134" y="672578"/>
              <a:chExt cx="10550057" cy="3081066"/>
            </a:xfrm>
          </p:grpSpPr>
          <p:pic>
            <p:nvPicPr>
              <p:cNvPr id="36" name="Рисунок 3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83010" y="672578"/>
                <a:ext cx="3040807" cy="2280605"/>
              </a:xfrm>
              <a:prstGeom prst="rect">
                <a:avLst/>
              </a:prstGeom>
            </p:spPr>
          </p:pic>
          <p:pic>
            <p:nvPicPr>
              <p:cNvPr id="37" name="Рисунок 36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75096" y="672578"/>
                <a:ext cx="3040807" cy="2280605"/>
              </a:xfrm>
              <a:prstGeom prst="rect">
                <a:avLst/>
              </a:prstGeom>
            </p:spPr>
          </p:pic>
          <p:pic>
            <p:nvPicPr>
              <p:cNvPr id="39" name="Рисунок 38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31" r="2342"/>
              <a:stretch/>
            </p:blipFill>
            <p:spPr>
              <a:xfrm>
                <a:off x="9270535" y="685844"/>
                <a:ext cx="2912164" cy="2272016"/>
              </a:xfrm>
              <a:prstGeom prst="rect">
                <a:avLst/>
              </a:prstGeom>
            </p:spPr>
          </p:pic>
          <p:grpSp>
            <p:nvGrpSpPr>
              <p:cNvPr id="46" name="Группа 45"/>
              <p:cNvGrpSpPr/>
              <p:nvPr/>
            </p:nvGrpSpPr>
            <p:grpSpPr>
              <a:xfrm>
                <a:off x="3076134" y="2849653"/>
                <a:ext cx="10550057" cy="903991"/>
                <a:chOff x="3076134" y="735425"/>
                <a:chExt cx="10550057" cy="903991"/>
              </a:xfrm>
            </p:grpSpPr>
            <p:grpSp>
              <p:nvGrpSpPr>
                <p:cNvPr id="40" name="Группа 39"/>
                <p:cNvGrpSpPr/>
                <p:nvPr/>
              </p:nvGrpSpPr>
              <p:grpSpPr>
                <a:xfrm>
                  <a:off x="3076134" y="735425"/>
                  <a:ext cx="10550057" cy="903991"/>
                  <a:chOff x="9801893" y="2009203"/>
                  <a:chExt cx="10550057" cy="903991"/>
                </a:xfrm>
              </p:grpSpPr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12849576" y="2131442"/>
                    <a:ext cx="7502374" cy="78175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80000"/>
                      </a:lnSpc>
                    </a:pPr>
                    <a:r>
                      <a:rPr lang="ru-RU" sz="2800" dirty="0" smtClean="0">
                        <a:solidFill>
                          <a:srgbClr val="008080"/>
                        </a:solidFill>
                        <a:latin typeface="Century Gothic" panose="020B0502020202020204" pitchFamily="34" charset="0"/>
                      </a:rPr>
                      <a:t>ГРАЖДАНСКО-ПАТРИОТИЧЕСКИХ И</a:t>
                    </a:r>
                  </a:p>
                  <a:p>
                    <a:pPr>
                      <a:lnSpc>
                        <a:spcPct val="80000"/>
                      </a:lnSpc>
                    </a:pPr>
                    <a:r>
                      <a:rPr lang="ru-RU" sz="2800" dirty="0" smtClean="0">
                        <a:solidFill>
                          <a:srgbClr val="008080"/>
                        </a:solidFill>
                        <a:latin typeface="Century Gothic" panose="020B0502020202020204" pitchFamily="34" charset="0"/>
                      </a:rPr>
                      <a:t>СОЦИАЛЬНО-ЗНАЧИМЫХ МЕРОПРИЯТИЙ</a:t>
                    </a:r>
                  </a:p>
                </p:txBody>
              </p:sp>
              <p:grpSp>
                <p:nvGrpSpPr>
                  <p:cNvPr id="42" name="Группа 41"/>
                  <p:cNvGrpSpPr/>
                  <p:nvPr/>
                </p:nvGrpSpPr>
                <p:grpSpPr>
                  <a:xfrm>
                    <a:off x="9801893" y="2009203"/>
                    <a:ext cx="3040800" cy="850579"/>
                    <a:chOff x="9590780" y="1862452"/>
                    <a:chExt cx="2085463" cy="583348"/>
                  </a:xfrm>
                </p:grpSpPr>
                <p:sp>
                  <p:nvSpPr>
                    <p:cNvPr id="43" name="Прямоугольник 42"/>
                    <p:cNvSpPr/>
                    <p:nvPr/>
                  </p:nvSpPr>
                  <p:spPr>
                    <a:xfrm>
                      <a:off x="9590780" y="1932968"/>
                      <a:ext cx="2085463" cy="512832"/>
                    </a:xfrm>
                    <a:prstGeom prst="rect">
                      <a:avLst/>
                    </a:prstGeom>
                    <a:solidFill>
                      <a:srgbClr val="7EC8C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 sz="1100" dirty="0"/>
                    </a:p>
                  </p:txBody>
                </p:sp>
                <p:sp>
                  <p:nvSpPr>
                    <p:cNvPr id="44" name="TextBox 43">
                      <a:extLst>
                        <a:ext uri="{FF2B5EF4-FFF2-40B4-BE49-F238E27FC236}">
                          <a16:creationId xmlns:a16="http://schemas.microsoft.com/office/drawing/2014/main" id="{35CBBE3F-16D9-4D58-A173-649CFF01992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531517" y="1862452"/>
                      <a:ext cx="971162" cy="56991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 anchor="t">
                      <a:spAutoFit/>
                    </a:bodyPr>
                    <a:lstStyle/>
                    <a:p>
                      <a:pPr algn="ctr"/>
                      <a:r>
                        <a:rPr lang="ru-RU" sz="5400" b="1" spc="200" dirty="0" smtClean="0">
                          <a:ln w="28575">
                            <a:solidFill>
                              <a:srgbClr val="008080"/>
                            </a:solidFill>
                          </a:ln>
                          <a:solidFill>
                            <a:schemeClr val="bg1"/>
                          </a:solidFill>
                          <a:latin typeface="Gerbera-Bold" panose="02000800000000000000" pitchFamily="2" charset="-52"/>
                        </a:rPr>
                        <a:t>120</a:t>
                      </a:r>
                      <a:endParaRPr lang="ru-RU" sz="5400" b="1" spc="200" dirty="0">
                        <a:ln w="28575">
                          <a:solidFill>
                            <a:srgbClr val="008080"/>
                          </a:solidFill>
                        </a:ln>
                        <a:solidFill>
                          <a:schemeClr val="bg1"/>
                        </a:solidFill>
                        <a:latin typeface="Gerbera-Bold" panose="02000800000000000000" pitchFamily="2" charset="-52"/>
                      </a:endParaRPr>
                    </a:p>
                  </p:txBody>
                </p:sp>
              </p:grpSp>
            </p:grpSp>
            <p:sp>
              <p:nvSpPr>
                <p:cNvPr id="45" name="TextBox 44"/>
                <p:cNvSpPr txBox="1"/>
                <p:nvPr/>
              </p:nvSpPr>
              <p:spPr>
                <a:xfrm>
                  <a:off x="3163987" y="780767"/>
                  <a:ext cx="1338828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2800" dirty="0" smtClean="0">
                      <a:solidFill>
                        <a:srgbClr val="008080"/>
                      </a:solidFill>
                      <a:latin typeface="Century Gothic" panose="020B0502020202020204" pitchFamily="34" charset="0"/>
                    </a:rPr>
                    <a:t>БОЛЕЕ</a:t>
                  </a:r>
                </a:p>
              </p:txBody>
            </p:sp>
          </p:grpSp>
        </p:grpSp>
        <p:pic>
          <p:nvPicPr>
            <p:cNvPr id="55" name="Рисунок 54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2" t="23212" r="2956" b="9401"/>
            <a:stretch/>
          </p:blipFill>
          <p:spPr>
            <a:xfrm>
              <a:off x="9144001" y="742950"/>
              <a:ext cx="3048000" cy="2276475"/>
            </a:xfrm>
            <a:prstGeom prst="rect">
              <a:avLst/>
            </a:prstGeom>
          </p:spPr>
        </p:pic>
      </p:grpSp>
      <p:sp>
        <p:nvSpPr>
          <p:cNvPr id="57" name="Прямоугольник 56"/>
          <p:cNvSpPr/>
          <p:nvPr/>
        </p:nvSpPr>
        <p:spPr>
          <a:xfrm rot="10800000" flipH="1" flipV="1">
            <a:off x="9066244" y="715425"/>
            <a:ext cx="111201" cy="23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 rot="10800000" flipH="1" flipV="1">
            <a:off x="6105875" y="715425"/>
            <a:ext cx="111201" cy="23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 rot="10800000" flipH="1" flipV="1">
            <a:off x="3029518" y="705949"/>
            <a:ext cx="111201" cy="23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 rot="10800000" flipH="1">
            <a:off x="6740701" y="4293921"/>
            <a:ext cx="111201" cy="25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 rot="10800000" flipH="1">
            <a:off x="9933360" y="4293921"/>
            <a:ext cx="111201" cy="25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37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Группа 59"/>
          <p:cNvGrpSpPr/>
          <p:nvPr/>
        </p:nvGrpSpPr>
        <p:grpSpPr>
          <a:xfrm>
            <a:off x="-6389" y="679594"/>
            <a:ext cx="5248053" cy="6182975"/>
            <a:chOff x="-6389" y="679594"/>
            <a:chExt cx="5248053" cy="6182975"/>
          </a:xfrm>
        </p:grpSpPr>
        <p:sp>
          <p:nvSpPr>
            <p:cNvPr id="51" name="Прямоугольник 50"/>
            <p:cNvSpPr/>
            <p:nvPr/>
          </p:nvSpPr>
          <p:spPr>
            <a:xfrm>
              <a:off x="2613664" y="679594"/>
              <a:ext cx="2628000" cy="1548000"/>
            </a:xfrm>
            <a:prstGeom prst="rect">
              <a:avLst/>
            </a:prstGeom>
            <a:solidFill>
              <a:srgbClr val="33CCCC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-6389" y="5314569"/>
              <a:ext cx="2628000" cy="1548000"/>
            </a:xfrm>
            <a:prstGeom prst="rect">
              <a:avLst/>
            </a:prstGeom>
            <a:solidFill>
              <a:srgbClr val="00808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-6389" y="679594"/>
              <a:ext cx="2628000" cy="1548000"/>
            </a:xfrm>
            <a:prstGeom prst="rect">
              <a:avLst/>
            </a:prstGeom>
            <a:solidFill>
              <a:srgbClr val="33CCCC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2613664" y="2225095"/>
              <a:ext cx="2628000" cy="1548000"/>
            </a:xfrm>
            <a:prstGeom prst="rect">
              <a:avLst/>
            </a:prstGeom>
            <a:solidFill>
              <a:srgbClr val="A1D7D2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2613664" y="5314569"/>
              <a:ext cx="2628000" cy="1548000"/>
            </a:xfrm>
            <a:prstGeom prst="rect">
              <a:avLst/>
            </a:prstGeom>
            <a:solidFill>
              <a:srgbClr val="33CCCC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-6389" y="2225095"/>
              <a:ext cx="2628000" cy="1548000"/>
            </a:xfrm>
            <a:prstGeom prst="rect">
              <a:avLst/>
            </a:prstGeom>
            <a:solidFill>
              <a:srgbClr val="008080">
                <a:alpha val="3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2613664" y="3767182"/>
              <a:ext cx="2628000" cy="1548000"/>
            </a:xfrm>
            <a:prstGeom prst="rect">
              <a:avLst/>
            </a:prstGeom>
            <a:solidFill>
              <a:srgbClr val="33CCCC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-6389" y="3767182"/>
              <a:ext cx="2628000" cy="1548000"/>
            </a:xfrm>
            <a:prstGeom prst="rect">
              <a:avLst/>
            </a:prstGeom>
            <a:solidFill>
              <a:srgbClr val="A1D7D2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8" name="Объект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245" y="34436"/>
            <a:ext cx="618683" cy="611163"/>
          </a:xfrm>
          <a:prstGeom prst="rect">
            <a:avLst/>
          </a:prstGeom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5730147" y="14047"/>
            <a:ext cx="5806098" cy="658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buClr>
                <a:schemeClr val="accent3"/>
              </a:buClr>
              <a:buSzPts val="2400"/>
            </a:pPr>
            <a:r>
              <a:rPr lang="ru-RU" sz="3200" dirty="0" smtClean="0">
                <a:ln w="19050">
                  <a:solidFill>
                    <a:srgbClr val="008080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СПОРТИВНЫЕ ОБЪЕКТЫ</a:t>
            </a:r>
            <a:endParaRPr lang="ru-RU" sz="3200" dirty="0">
              <a:ln w="19050">
                <a:solidFill>
                  <a:srgbClr val="008080"/>
                </a:solidFill>
              </a:ln>
              <a:solidFill>
                <a:schemeClr val="bg1"/>
              </a:solidFill>
              <a:latin typeface="Gerbera-Bold" panose="02000800000000000000" pitchFamily="2" charset="-52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23172" y="4070545"/>
            <a:ext cx="3318354" cy="783923"/>
            <a:chOff x="6468753" y="3025192"/>
            <a:chExt cx="3318354" cy="78392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C7CC528-67A6-44AD-A70E-9026ADB64B71}"/>
                </a:ext>
              </a:extLst>
            </p:cNvPr>
            <p:cNvSpPr txBox="1"/>
            <p:nvPr/>
          </p:nvSpPr>
          <p:spPr>
            <a:xfrm>
              <a:off x="6564574" y="3639838"/>
              <a:ext cx="3222533" cy="169277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ru-RU"/>
              </a:defPPr>
              <a:lvl1pPr algn="just">
                <a:defRPr sz="1100"/>
              </a:lvl1pPr>
            </a:lstStyle>
            <a:p>
              <a:r>
                <a:rPr lang="ru-RU" dirty="0">
                  <a:solidFill>
                    <a:srgbClr val="10606E"/>
                  </a:solidFill>
                  <a:latin typeface="Century Gothic" panose="020B0502020202020204" pitchFamily="34" charset="0"/>
                </a:rPr>
                <a:t>Борисовский проезд, </a:t>
              </a:r>
              <a:r>
                <a:rPr lang="ru-RU" dirty="0" smtClean="0">
                  <a:solidFill>
                    <a:srgbClr val="10606E"/>
                  </a:solidFill>
                  <a:latin typeface="Century Gothic" panose="020B0502020202020204" pitchFamily="34" charset="0"/>
                </a:rPr>
                <a:t>вл.15 корп.4</a:t>
              </a:r>
              <a:endParaRPr lang="en-US" dirty="0">
                <a:solidFill>
                  <a:srgbClr val="10606E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6227773-8030-484E-BF53-BDDACA671749}"/>
                </a:ext>
              </a:extLst>
            </p:cNvPr>
            <p:cNvSpPr txBox="1"/>
            <p:nvPr/>
          </p:nvSpPr>
          <p:spPr>
            <a:xfrm>
              <a:off x="6909892" y="3170037"/>
              <a:ext cx="2266566" cy="448713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ru-RU"/>
              </a:defPPr>
              <a:lvl1pPr>
                <a:lnSpc>
                  <a:spcPct val="80000"/>
                </a:lnSpc>
                <a:defRPr b="1">
                  <a:solidFill>
                    <a:schemeClr val="accent1">
                      <a:lumMod val="25000"/>
                    </a:schemeClr>
                  </a:solidFill>
                  <a:latin typeface="+mj-lt"/>
                </a:defRPr>
              </a:lvl1pPr>
            </a:lstStyle>
            <a:p>
              <a:r>
                <a:rPr lang="ru-RU" dirty="0" smtClean="0">
                  <a:solidFill>
                    <a:srgbClr val="10606E"/>
                  </a:solidFill>
                </a:rPr>
                <a:t>ФУТБОЛЬНОЕ</a:t>
              </a:r>
            </a:p>
            <a:p>
              <a:r>
                <a:rPr lang="ru-RU" dirty="0" smtClean="0">
                  <a:solidFill>
                    <a:srgbClr val="10606E"/>
                  </a:solidFill>
                </a:rPr>
                <a:t>ПОЛЕ</a:t>
              </a:r>
              <a:endParaRPr lang="en-US" dirty="0">
                <a:solidFill>
                  <a:srgbClr val="10606E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BB2386B-E258-4FD1-B89B-BC7A15FD396A}"/>
                </a:ext>
              </a:extLst>
            </p:cNvPr>
            <p:cNvSpPr txBox="1"/>
            <p:nvPr/>
          </p:nvSpPr>
          <p:spPr>
            <a:xfrm>
              <a:off x="6468753" y="3025192"/>
              <a:ext cx="4443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defRPr sz="4000" b="1">
                  <a:ln w="28575">
                    <a:solidFill>
                      <a:schemeClr val="accent3">
                        <a:lumMod val="75000"/>
                      </a:schemeClr>
                    </a:solidFill>
                  </a:ln>
                  <a:solidFill>
                    <a:schemeClr val="bg1"/>
                  </a:solidFill>
                </a:defRPr>
              </a:lvl1pPr>
            </a:lstStyle>
            <a:p>
              <a:r>
                <a:rPr lang="ru-RU" dirty="0">
                  <a:ln w="28575">
                    <a:solidFill>
                      <a:srgbClr val="008080"/>
                    </a:solidFill>
                  </a:ln>
                </a:rPr>
                <a:t>1</a:t>
              </a:r>
              <a:endParaRPr lang="en-US" dirty="0">
                <a:ln w="28575">
                  <a:solidFill>
                    <a:srgbClr val="008080"/>
                  </a:solidFill>
                </a:ln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2363" y="1100848"/>
            <a:ext cx="2269553" cy="707886"/>
            <a:chOff x="6468753" y="1500097"/>
            <a:chExt cx="2269553" cy="707886"/>
          </a:xfrm>
        </p:grpSpPr>
        <p:sp>
          <p:nvSpPr>
            <p:cNvPr id="42" name="TextBox 41"/>
            <p:cNvSpPr txBox="1"/>
            <p:nvPr/>
          </p:nvSpPr>
          <p:spPr>
            <a:xfrm>
              <a:off x="6468753" y="1500097"/>
              <a:ext cx="70403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b="1" dirty="0" smtClean="0">
                  <a:ln w="28575">
                    <a:solidFill>
                      <a:srgbClr val="008080"/>
                    </a:solidFill>
                  </a:ln>
                  <a:solidFill>
                    <a:schemeClr val="bg1"/>
                  </a:solidFill>
                </a:rPr>
                <a:t>40</a:t>
              </a:r>
              <a:endParaRPr lang="ru-RU" sz="4000" b="1" dirty="0">
                <a:ln w="28575">
                  <a:solidFill>
                    <a:srgbClr val="008080"/>
                  </a:solidFill>
                </a:ln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9553626-3F0B-42E2-ACDA-F8358EB51048}"/>
                </a:ext>
              </a:extLst>
            </p:cNvPr>
            <p:cNvSpPr txBox="1"/>
            <p:nvPr/>
          </p:nvSpPr>
          <p:spPr>
            <a:xfrm>
              <a:off x="7227294" y="1521641"/>
              <a:ext cx="1511012" cy="664797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b="1" dirty="0" smtClean="0">
                  <a:solidFill>
                    <a:srgbClr val="10606E"/>
                  </a:solidFill>
                  <a:latin typeface="+mj-lt"/>
                </a:rPr>
                <a:t>ОТКРЫТЫХ</a:t>
              </a:r>
            </a:p>
            <a:p>
              <a:pPr>
                <a:lnSpc>
                  <a:spcPct val="80000"/>
                </a:lnSpc>
              </a:pPr>
              <a:r>
                <a:rPr lang="ru-RU" b="1" dirty="0" smtClean="0">
                  <a:solidFill>
                    <a:srgbClr val="10606E"/>
                  </a:solidFill>
                  <a:latin typeface="+mj-lt"/>
                </a:rPr>
                <a:t>СПОРТИВНЫХ</a:t>
              </a:r>
            </a:p>
            <a:p>
              <a:pPr>
                <a:lnSpc>
                  <a:spcPct val="80000"/>
                </a:lnSpc>
              </a:pPr>
              <a:r>
                <a:rPr lang="ru-RU" b="1" dirty="0" smtClean="0">
                  <a:solidFill>
                    <a:srgbClr val="10606E"/>
                  </a:solidFill>
                  <a:latin typeface="+mj-lt"/>
                </a:rPr>
                <a:t>ПЛОЩАДОК</a:t>
              </a:r>
              <a:endParaRPr lang="en-US" b="1" dirty="0">
                <a:solidFill>
                  <a:srgbClr val="10606E"/>
                </a:solidFill>
                <a:latin typeface="+mj-lt"/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42363" y="2498241"/>
            <a:ext cx="2607394" cy="1030593"/>
            <a:chOff x="8716141" y="2058570"/>
            <a:chExt cx="2607394" cy="1030593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252D862-413C-4F62-8F46-12A77EC293FB}"/>
                </a:ext>
              </a:extLst>
            </p:cNvPr>
            <p:cNvSpPr txBox="1"/>
            <p:nvPr/>
          </p:nvSpPr>
          <p:spPr>
            <a:xfrm>
              <a:off x="8794353" y="2750609"/>
              <a:ext cx="2529182" cy="338554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just">
                <a:defRPr sz="1400"/>
              </a:lvl1pPr>
            </a:lstStyle>
            <a:p>
              <a:r>
                <a:rPr lang="ru-RU" sz="1100" dirty="0" smtClean="0">
                  <a:solidFill>
                    <a:srgbClr val="10606E"/>
                  </a:solidFill>
                  <a:latin typeface="Century Gothic" panose="020B0502020202020204" pitchFamily="34" charset="0"/>
                </a:rPr>
                <a:t>Ореховый бульвар, вл. 24 корп. 2</a:t>
              </a:r>
            </a:p>
            <a:p>
              <a:r>
                <a:rPr lang="ru-RU" sz="1100" dirty="0" smtClean="0">
                  <a:solidFill>
                    <a:srgbClr val="10606E"/>
                  </a:solidFill>
                  <a:latin typeface="Century Gothic" panose="020B0502020202020204" pitchFamily="34" charset="0"/>
                </a:rPr>
                <a:t>Ореховый проезд, д. 41</a:t>
              </a:r>
              <a:endParaRPr lang="en-US" sz="1100" dirty="0">
                <a:solidFill>
                  <a:srgbClr val="10606E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A20B307-1425-4515-94BE-1DC3367D9B55}"/>
                </a:ext>
              </a:extLst>
            </p:cNvPr>
            <p:cNvSpPr txBox="1"/>
            <p:nvPr/>
          </p:nvSpPr>
          <p:spPr>
            <a:xfrm>
              <a:off x="9170493" y="2080114"/>
              <a:ext cx="1957900" cy="664797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ru-RU"/>
              </a:defPPr>
              <a:lvl1pPr>
                <a:lnSpc>
                  <a:spcPct val="80000"/>
                </a:lnSpc>
                <a:defRPr b="1">
                  <a:solidFill>
                    <a:schemeClr val="accent1">
                      <a:lumMod val="25000"/>
                    </a:schemeClr>
                  </a:solidFill>
                  <a:latin typeface="+mj-lt"/>
                </a:defRPr>
              </a:lvl1pPr>
            </a:lstStyle>
            <a:p>
              <a:r>
                <a:rPr lang="ru-RU" dirty="0" smtClean="0">
                  <a:solidFill>
                    <a:srgbClr val="10606E"/>
                  </a:solidFill>
                </a:rPr>
                <a:t>КАТКА С ИСКУССТВЕННЫМ ЛЬДОМ </a:t>
              </a:r>
              <a:endParaRPr lang="en-US" dirty="0">
                <a:solidFill>
                  <a:srgbClr val="10606E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41629C6-A6CC-4EC7-BB17-BF0B7905E5E8}"/>
                </a:ext>
              </a:extLst>
            </p:cNvPr>
            <p:cNvSpPr txBox="1"/>
            <p:nvPr/>
          </p:nvSpPr>
          <p:spPr>
            <a:xfrm>
              <a:off x="8716141" y="2058570"/>
              <a:ext cx="4443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defRPr sz="4000" b="1">
                  <a:ln w="28575">
                    <a:solidFill>
                      <a:schemeClr val="accent3">
                        <a:lumMod val="75000"/>
                      </a:schemeClr>
                    </a:solidFill>
                  </a:ln>
                  <a:solidFill>
                    <a:schemeClr val="bg1"/>
                  </a:solidFill>
                </a:defRPr>
              </a:lvl1pPr>
            </a:lstStyle>
            <a:p>
              <a:r>
                <a:rPr lang="ru-RU" dirty="0">
                  <a:ln w="28575">
                    <a:solidFill>
                      <a:srgbClr val="008080"/>
                    </a:solidFill>
                  </a:ln>
                </a:rPr>
                <a:t>2</a:t>
              </a:r>
              <a:endParaRPr lang="en-US" dirty="0">
                <a:ln w="28575">
                  <a:solidFill>
                    <a:srgbClr val="008080"/>
                  </a:solidFill>
                </a:ln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41775" y="5646816"/>
            <a:ext cx="2593852" cy="826390"/>
            <a:chOff x="6464196" y="4809824"/>
            <a:chExt cx="2593852" cy="82639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7064592-F3AC-48D4-BAD5-2DB6EFE954F4}"/>
                </a:ext>
              </a:extLst>
            </p:cNvPr>
            <p:cNvSpPr txBox="1"/>
            <p:nvPr/>
          </p:nvSpPr>
          <p:spPr>
            <a:xfrm>
              <a:off x="6577806" y="5466937"/>
              <a:ext cx="2480242" cy="169277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ru-RU"/>
              </a:defPPr>
              <a:lvl1pPr algn="just">
                <a:defRPr sz="1100"/>
              </a:lvl1pPr>
            </a:lstStyle>
            <a:p>
              <a:r>
                <a:rPr lang="ru-RU" dirty="0">
                  <a:solidFill>
                    <a:srgbClr val="10606E"/>
                  </a:solidFill>
                  <a:latin typeface="Century Gothic" panose="020B0502020202020204" pitchFamily="34" charset="0"/>
                </a:rPr>
                <a:t>Ореховый проезд, д. 43 А</a:t>
              </a:r>
              <a:endParaRPr lang="en-US" dirty="0">
                <a:solidFill>
                  <a:srgbClr val="10606E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EFAF5A3-A7A4-4F8D-B073-F6087CA26D0A}"/>
                </a:ext>
              </a:extLst>
            </p:cNvPr>
            <p:cNvSpPr txBox="1"/>
            <p:nvPr/>
          </p:nvSpPr>
          <p:spPr>
            <a:xfrm>
              <a:off x="6928168" y="4988679"/>
              <a:ext cx="1779519" cy="448713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ru-RU"/>
              </a:defPPr>
              <a:lvl1pPr>
                <a:lnSpc>
                  <a:spcPct val="80000"/>
                </a:lnSpc>
                <a:defRPr b="1">
                  <a:solidFill>
                    <a:schemeClr val="accent1">
                      <a:lumMod val="25000"/>
                    </a:schemeClr>
                  </a:solidFill>
                  <a:latin typeface="+mj-lt"/>
                </a:defRPr>
              </a:lvl1pPr>
            </a:lstStyle>
            <a:p>
              <a:r>
                <a:rPr lang="ru-RU" dirty="0" smtClean="0">
                  <a:solidFill>
                    <a:srgbClr val="10606E"/>
                  </a:solidFill>
                </a:rPr>
                <a:t>ФОК «ОРЕХОВО-БОРИСОВО»</a:t>
              </a:r>
              <a:endParaRPr lang="en-US" dirty="0">
                <a:solidFill>
                  <a:srgbClr val="10606E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CD39130-9C5C-4315-BA86-FED6EFBADB1D}"/>
                </a:ext>
              </a:extLst>
            </p:cNvPr>
            <p:cNvSpPr txBox="1"/>
            <p:nvPr/>
          </p:nvSpPr>
          <p:spPr>
            <a:xfrm>
              <a:off x="6464196" y="4809824"/>
              <a:ext cx="4443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defRPr sz="4000" b="1">
                  <a:ln w="28575">
                    <a:solidFill>
                      <a:schemeClr val="accent3">
                        <a:lumMod val="75000"/>
                      </a:schemeClr>
                    </a:solidFill>
                  </a:ln>
                  <a:solidFill>
                    <a:schemeClr val="bg1"/>
                  </a:solidFill>
                </a:defRPr>
              </a:lvl1pPr>
            </a:lstStyle>
            <a:p>
              <a:r>
                <a:rPr lang="ru-RU" dirty="0">
                  <a:ln w="28575">
                    <a:solidFill>
                      <a:srgbClr val="008080"/>
                    </a:solidFill>
                  </a:ln>
                </a:rPr>
                <a:t>1</a:t>
              </a:r>
              <a:endParaRPr lang="en-US" dirty="0">
                <a:ln w="28575">
                  <a:solidFill>
                    <a:srgbClr val="008080"/>
                  </a:solidFill>
                </a:ln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2697375" y="4065286"/>
            <a:ext cx="2964609" cy="905252"/>
            <a:chOff x="8679333" y="4071257"/>
            <a:chExt cx="2964609" cy="90525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CD39130-9C5C-4315-BA86-FED6EFBADB1D}"/>
                </a:ext>
              </a:extLst>
            </p:cNvPr>
            <p:cNvSpPr txBox="1"/>
            <p:nvPr/>
          </p:nvSpPr>
          <p:spPr>
            <a:xfrm>
              <a:off x="8679333" y="4071257"/>
              <a:ext cx="4443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defRPr sz="4000" b="1">
                  <a:ln w="28575">
                    <a:solidFill>
                      <a:schemeClr val="accent3">
                        <a:lumMod val="75000"/>
                      </a:schemeClr>
                    </a:solidFill>
                  </a:ln>
                  <a:solidFill>
                    <a:schemeClr val="bg1"/>
                  </a:solidFill>
                </a:defRPr>
              </a:lvl1pPr>
            </a:lstStyle>
            <a:p>
              <a:r>
                <a:rPr lang="ru-RU" dirty="0">
                  <a:ln w="28575">
                    <a:solidFill>
                      <a:srgbClr val="008080"/>
                    </a:solidFill>
                  </a:ln>
                </a:rPr>
                <a:t>1</a:t>
              </a:r>
              <a:endParaRPr lang="en-US" dirty="0">
                <a:ln w="28575">
                  <a:solidFill>
                    <a:srgbClr val="008080"/>
                  </a:solidFill>
                </a:ln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EFAF5A3-A7A4-4F8D-B073-F6087CA26D0A}"/>
                </a:ext>
              </a:extLst>
            </p:cNvPr>
            <p:cNvSpPr txBox="1"/>
            <p:nvPr/>
          </p:nvSpPr>
          <p:spPr>
            <a:xfrm>
              <a:off x="9144829" y="4128969"/>
              <a:ext cx="1957900" cy="664797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ru-RU"/>
              </a:defPPr>
              <a:lvl1pPr>
                <a:lnSpc>
                  <a:spcPct val="80000"/>
                </a:lnSpc>
                <a:defRPr b="1">
                  <a:solidFill>
                    <a:schemeClr val="accent1">
                      <a:lumMod val="25000"/>
                    </a:schemeClr>
                  </a:solidFill>
                  <a:latin typeface="+mj-lt"/>
                </a:defRPr>
              </a:lvl1pPr>
            </a:lstStyle>
            <a:p>
              <a:r>
                <a:rPr lang="ru-RU" dirty="0" smtClean="0">
                  <a:solidFill>
                    <a:srgbClr val="10606E"/>
                  </a:solidFill>
                </a:rPr>
                <a:t>ПЛОЩАДКА ДЛЯ ЭКСТРЕМАЛЬНЫХ ВИДОВ СПОРТА</a:t>
              </a:r>
              <a:endParaRPr lang="en-US" dirty="0">
                <a:solidFill>
                  <a:srgbClr val="10606E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C7CC528-67A6-44AD-A70E-9026ADB64B71}"/>
                </a:ext>
              </a:extLst>
            </p:cNvPr>
            <p:cNvSpPr txBox="1"/>
            <p:nvPr/>
          </p:nvSpPr>
          <p:spPr>
            <a:xfrm>
              <a:off x="8802401" y="4807232"/>
              <a:ext cx="2841541" cy="169277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ru-RU"/>
              </a:defPPr>
              <a:lvl1pPr algn="just">
                <a:defRPr sz="1100"/>
              </a:lvl1pPr>
            </a:lstStyle>
            <a:p>
              <a:r>
                <a:rPr lang="ru-RU" dirty="0">
                  <a:solidFill>
                    <a:srgbClr val="10606E"/>
                  </a:solidFill>
                  <a:latin typeface="Century Gothic" panose="020B0502020202020204" pitchFamily="34" charset="0"/>
                </a:rPr>
                <a:t>Борисовский проезд, </a:t>
              </a:r>
              <a:r>
                <a:rPr lang="ru-RU" dirty="0" smtClean="0">
                  <a:solidFill>
                    <a:srgbClr val="10606E"/>
                  </a:solidFill>
                  <a:latin typeface="Century Gothic" panose="020B0502020202020204" pitchFamily="34" charset="0"/>
                </a:rPr>
                <a:t>вл.15 корп.4</a:t>
              </a:r>
              <a:endParaRPr lang="en-US" dirty="0">
                <a:solidFill>
                  <a:srgbClr val="10606E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2667673" y="5691570"/>
            <a:ext cx="2751005" cy="831538"/>
            <a:chOff x="8661742" y="5593876"/>
            <a:chExt cx="2751005" cy="83153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7064592-F3AC-48D4-BAD5-2DB6EFE954F4}"/>
                </a:ext>
              </a:extLst>
            </p:cNvPr>
            <p:cNvSpPr txBox="1"/>
            <p:nvPr/>
          </p:nvSpPr>
          <p:spPr>
            <a:xfrm>
              <a:off x="8807444" y="6256137"/>
              <a:ext cx="2480242" cy="169277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ru-RU"/>
              </a:defPPr>
              <a:lvl1pPr algn="just">
                <a:defRPr sz="1100"/>
              </a:lvl1pPr>
            </a:lstStyle>
            <a:p>
              <a:r>
                <a:rPr lang="ru-RU" dirty="0">
                  <a:solidFill>
                    <a:srgbClr val="10606E"/>
                  </a:solidFill>
                  <a:latin typeface="Century Gothic" panose="020B0502020202020204" pitchFamily="34" charset="0"/>
                </a:rPr>
                <a:t>улица Воронежская, д. 13</a:t>
              </a:r>
              <a:endParaRPr lang="en-US" dirty="0">
                <a:solidFill>
                  <a:srgbClr val="10606E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EFAF5A3-A7A4-4F8D-B073-F6087CA26D0A}"/>
                </a:ext>
              </a:extLst>
            </p:cNvPr>
            <p:cNvSpPr txBox="1"/>
            <p:nvPr/>
          </p:nvSpPr>
          <p:spPr>
            <a:xfrm>
              <a:off x="9147215" y="5593876"/>
              <a:ext cx="2265532" cy="664797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ru-RU"/>
              </a:defPPr>
              <a:lvl1pPr>
                <a:lnSpc>
                  <a:spcPct val="80000"/>
                </a:lnSpc>
                <a:defRPr b="1">
                  <a:solidFill>
                    <a:schemeClr val="accent1">
                      <a:lumMod val="25000"/>
                    </a:schemeClr>
                  </a:solidFill>
                  <a:latin typeface="+mj-lt"/>
                </a:defRPr>
              </a:lvl1pPr>
            </a:lstStyle>
            <a:p>
              <a:r>
                <a:rPr lang="ru-RU" dirty="0" smtClean="0">
                  <a:solidFill>
                    <a:srgbClr val="10606E"/>
                  </a:solidFill>
                </a:rPr>
                <a:t>СПОРТИВНАЯ ШКОЛА ОЛИМПИЙСКОГО</a:t>
              </a:r>
            </a:p>
            <a:p>
              <a:r>
                <a:rPr lang="ru-RU" dirty="0" smtClean="0">
                  <a:solidFill>
                    <a:srgbClr val="10606E"/>
                  </a:solidFill>
                </a:rPr>
                <a:t>РЕЗЕРВА «РУСЬ»</a:t>
              </a:r>
              <a:endParaRPr lang="en-US" dirty="0">
                <a:solidFill>
                  <a:srgbClr val="10606E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CD39130-9C5C-4315-BA86-FED6EFBADB1D}"/>
                </a:ext>
              </a:extLst>
            </p:cNvPr>
            <p:cNvSpPr txBox="1"/>
            <p:nvPr/>
          </p:nvSpPr>
          <p:spPr>
            <a:xfrm>
              <a:off x="8661742" y="5600489"/>
              <a:ext cx="497196" cy="615553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ru-RU" sz="4000" b="1" dirty="0">
                  <a:ln w="28575">
                    <a:solidFill>
                      <a:srgbClr val="008080"/>
                    </a:solidFill>
                  </a:ln>
                  <a:solidFill>
                    <a:schemeClr val="bg1"/>
                  </a:solidFill>
                </a:rPr>
                <a:t>1</a:t>
              </a:r>
              <a:endParaRPr lang="en-US" sz="4000" b="1" dirty="0">
                <a:ln w="28575">
                  <a:solidFill>
                    <a:srgbClr val="008080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2688317" y="1108066"/>
            <a:ext cx="2481549" cy="707886"/>
            <a:chOff x="6468753" y="1500097"/>
            <a:chExt cx="2253695" cy="707886"/>
          </a:xfrm>
        </p:grpSpPr>
        <p:sp>
          <p:nvSpPr>
            <p:cNvPr id="28" name="TextBox 27"/>
            <p:cNvSpPr txBox="1"/>
            <p:nvPr/>
          </p:nvSpPr>
          <p:spPr>
            <a:xfrm>
              <a:off x="6468753" y="1500097"/>
              <a:ext cx="63939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b="1" dirty="0" smtClean="0">
                  <a:ln w="28575">
                    <a:solidFill>
                      <a:srgbClr val="008080"/>
                    </a:solidFill>
                  </a:ln>
                  <a:solidFill>
                    <a:schemeClr val="bg1"/>
                  </a:solidFill>
                </a:rPr>
                <a:t>39</a:t>
              </a:r>
              <a:endParaRPr lang="ru-RU" sz="4000" b="1" dirty="0">
                <a:ln w="28575">
                  <a:solidFill>
                    <a:srgbClr val="008080"/>
                  </a:solidFill>
                </a:ln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9553626-3F0B-42E2-ACDA-F8358EB51048}"/>
                </a:ext>
              </a:extLst>
            </p:cNvPr>
            <p:cNvSpPr txBox="1"/>
            <p:nvPr/>
          </p:nvSpPr>
          <p:spPr>
            <a:xfrm>
              <a:off x="7118638" y="1521641"/>
              <a:ext cx="1603810" cy="664797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b="1" dirty="0" smtClean="0">
                  <a:solidFill>
                    <a:srgbClr val="10606E"/>
                  </a:solidFill>
                  <a:latin typeface="+mj-lt"/>
                </a:rPr>
                <a:t>УЛИЧНЫХ ТРЕНАЖЕРНЫХ КОМПЛЕКСОВ</a:t>
              </a:r>
              <a:endParaRPr lang="en-US" b="1" dirty="0">
                <a:solidFill>
                  <a:srgbClr val="10606E"/>
                </a:solidFill>
                <a:latin typeface="+mj-lt"/>
              </a:endParaRP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2710165" y="2648517"/>
            <a:ext cx="2707705" cy="707886"/>
            <a:chOff x="6468753" y="3025192"/>
            <a:chExt cx="2707705" cy="70788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6227773-8030-484E-BF53-BDDACA671749}"/>
                </a:ext>
              </a:extLst>
            </p:cNvPr>
            <p:cNvSpPr txBox="1"/>
            <p:nvPr/>
          </p:nvSpPr>
          <p:spPr>
            <a:xfrm>
              <a:off x="6909892" y="3170037"/>
              <a:ext cx="2266566" cy="448713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ru-RU"/>
              </a:defPPr>
              <a:lvl1pPr>
                <a:lnSpc>
                  <a:spcPct val="80000"/>
                </a:lnSpc>
                <a:defRPr b="1">
                  <a:solidFill>
                    <a:schemeClr val="accent1">
                      <a:lumMod val="25000"/>
                    </a:schemeClr>
                  </a:solidFill>
                  <a:latin typeface="+mj-lt"/>
                </a:defRPr>
              </a:lvl1pPr>
            </a:lstStyle>
            <a:p>
              <a:r>
                <a:rPr lang="ru-RU" dirty="0" smtClean="0">
                  <a:solidFill>
                    <a:srgbClr val="10606E"/>
                  </a:solidFill>
                </a:rPr>
                <a:t>СПОРТИВНЫХ</a:t>
              </a:r>
              <a:endParaRPr lang="ru-RU" dirty="0" smtClean="0">
                <a:solidFill>
                  <a:srgbClr val="10606E"/>
                </a:solidFill>
              </a:endParaRPr>
            </a:p>
            <a:p>
              <a:r>
                <a:rPr lang="ru-RU" dirty="0" smtClean="0">
                  <a:solidFill>
                    <a:srgbClr val="10606E"/>
                  </a:solidFill>
                </a:rPr>
                <a:t>КЛАСТЕРА</a:t>
              </a:r>
              <a:endParaRPr lang="en-US" dirty="0">
                <a:solidFill>
                  <a:srgbClr val="10606E"/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BB2386B-E258-4FD1-B89B-BC7A15FD396A}"/>
                </a:ext>
              </a:extLst>
            </p:cNvPr>
            <p:cNvSpPr txBox="1"/>
            <p:nvPr/>
          </p:nvSpPr>
          <p:spPr>
            <a:xfrm>
              <a:off x="6468753" y="3025192"/>
              <a:ext cx="4443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defRPr sz="4000" b="1">
                  <a:ln w="28575">
                    <a:solidFill>
                      <a:schemeClr val="accent3">
                        <a:lumMod val="75000"/>
                      </a:schemeClr>
                    </a:solidFill>
                  </a:ln>
                  <a:solidFill>
                    <a:schemeClr val="bg1"/>
                  </a:solidFill>
                </a:defRPr>
              </a:lvl1pPr>
            </a:lstStyle>
            <a:p>
              <a:r>
                <a:rPr lang="ru-RU" dirty="0" smtClean="0">
                  <a:ln w="28575">
                    <a:solidFill>
                      <a:srgbClr val="008080"/>
                    </a:solidFill>
                  </a:ln>
                </a:rPr>
                <a:t>2</a:t>
              </a:r>
              <a:endParaRPr lang="en-US" dirty="0">
                <a:ln w="28575">
                  <a:solidFill>
                    <a:srgbClr val="008080"/>
                  </a:solidFill>
                </a:ln>
              </a:endParaRP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11516930" y="1072666"/>
            <a:ext cx="599844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З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Я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Б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Л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И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К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О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В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О</a:t>
            </a:r>
          </a:p>
        </p:txBody>
      </p:sp>
      <p:grpSp>
        <p:nvGrpSpPr>
          <p:cNvPr id="93" name="Группа 92"/>
          <p:cNvGrpSpPr/>
          <p:nvPr/>
        </p:nvGrpSpPr>
        <p:grpSpPr>
          <a:xfrm>
            <a:off x="5355227" y="679595"/>
            <a:ext cx="6156001" cy="6185256"/>
            <a:chOff x="5126627" y="679595"/>
            <a:chExt cx="6156001" cy="6185256"/>
          </a:xfrm>
        </p:grpSpPr>
        <p:grpSp>
          <p:nvGrpSpPr>
            <p:cNvPr id="84" name="Группа 83"/>
            <p:cNvGrpSpPr/>
            <p:nvPr/>
          </p:nvGrpSpPr>
          <p:grpSpPr>
            <a:xfrm>
              <a:off x="5126627" y="679595"/>
              <a:ext cx="6130483" cy="6185256"/>
              <a:chOff x="5126627" y="1945799"/>
              <a:chExt cx="4875491" cy="4919051"/>
            </a:xfrm>
          </p:grpSpPr>
          <p:pic>
            <p:nvPicPr>
              <p:cNvPr id="62" name="Рисунок 61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111" r="9610"/>
              <a:stretch/>
            </p:blipFill>
            <p:spPr>
              <a:xfrm>
                <a:off x="5133639" y="1945799"/>
                <a:ext cx="2531598" cy="1471299"/>
              </a:xfrm>
              <a:prstGeom prst="rect">
                <a:avLst/>
              </a:prstGeom>
            </p:spPr>
          </p:pic>
          <p:pic>
            <p:nvPicPr>
              <p:cNvPr id="63" name="Picture 2" descr="http://photos.wikimapia.org/p/00/05/48/52/60_big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26627" y="5326841"/>
                <a:ext cx="2538610" cy="1538009"/>
              </a:xfrm>
              <a:prstGeom prst="rect">
                <a:avLst/>
              </a:prstGeom>
              <a:noFill/>
              <a:ln w="28575">
                <a:noFill/>
              </a:ln>
            </p:spPr>
          </p:pic>
          <p:pic>
            <p:nvPicPr>
              <p:cNvPr id="64" name="Рисунок 63" descr="Зябликово_обустройство_Общественное_пространство_Ореховый_бульвар_владение_22_фото_ПОСЛЕ_5.jpg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53383" y="5330190"/>
                <a:ext cx="2244762" cy="1534659"/>
              </a:xfrm>
              <a:prstGeom prst="rect">
                <a:avLst/>
              </a:prstGeom>
              <a:ln w="28575">
                <a:noFill/>
              </a:ln>
            </p:spPr>
          </p:pic>
          <p:pic>
            <p:nvPicPr>
              <p:cNvPr id="65" name="Рисунок 64" descr="WhatsApp Image 2022-02-08 at 19.42.42.jpeg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757884" y="3446260"/>
                <a:ext cx="2240262" cy="1812191"/>
              </a:xfrm>
              <a:prstGeom prst="rect">
                <a:avLst/>
              </a:prstGeom>
              <a:ln w="28575">
                <a:noFill/>
              </a:ln>
            </p:spPr>
          </p:pic>
          <p:pic>
            <p:nvPicPr>
              <p:cNvPr id="66" name="Рисунок 65" descr="XXXL.jpg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133639" y="3451232"/>
                <a:ext cx="2544185" cy="1801484"/>
              </a:xfrm>
              <a:prstGeom prst="rect">
                <a:avLst/>
              </a:prstGeom>
              <a:ln w="28575">
                <a:noFill/>
              </a:ln>
            </p:spPr>
          </p:pic>
          <p:pic>
            <p:nvPicPr>
              <p:cNvPr id="68" name="Рисунок 67"/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3574"/>
              <a:stretch/>
            </p:blipFill>
            <p:spPr>
              <a:xfrm>
                <a:off x="7753383" y="1945799"/>
                <a:ext cx="2248735" cy="1464591"/>
              </a:xfrm>
              <a:prstGeom prst="rect">
                <a:avLst/>
              </a:prstGeom>
            </p:spPr>
          </p:pic>
        </p:grpSp>
        <p:sp>
          <p:nvSpPr>
            <p:cNvPr id="85" name="Прямоугольник 84"/>
            <p:cNvSpPr/>
            <p:nvPr/>
          </p:nvSpPr>
          <p:spPr>
            <a:xfrm rot="16200000" flipH="1">
              <a:off x="8149027" y="-526921"/>
              <a:ext cx="111201" cy="615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Прямоугольник 86"/>
            <p:cNvSpPr/>
            <p:nvPr/>
          </p:nvSpPr>
          <p:spPr>
            <a:xfrm rot="16200000" flipH="1">
              <a:off x="8149027" y="1814469"/>
              <a:ext cx="111201" cy="615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8" name="Прямоугольник 87"/>
          <p:cNvSpPr/>
          <p:nvPr/>
        </p:nvSpPr>
        <p:spPr>
          <a:xfrm rot="16200000" flipH="1">
            <a:off x="2584011" y="-400949"/>
            <a:ext cx="111201" cy="52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 rot="16200000" flipH="1">
            <a:off x="2580874" y="1113869"/>
            <a:ext cx="111201" cy="52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Прямоугольник 89"/>
          <p:cNvSpPr/>
          <p:nvPr/>
        </p:nvSpPr>
        <p:spPr>
          <a:xfrm rot="16200000" flipH="1">
            <a:off x="2581113" y="2656524"/>
            <a:ext cx="111201" cy="52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 flipH="1">
            <a:off x="2567744" y="668298"/>
            <a:ext cx="111201" cy="61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1283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Заголовок 9"/>
          <p:cNvSpPr txBox="1">
            <a:spLocks/>
          </p:cNvSpPr>
          <p:nvPr/>
        </p:nvSpPr>
        <p:spPr>
          <a:xfrm>
            <a:off x="299247" y="1101346"/>
            <a:ext cx="1964193" cy="1817654"/>
          </a:xfrm>
          <a:prstGeom prst="rect">
            <a:avLst/>
          </a:prstGeom>
          <a:solidFill>
            <a:srgbClr val="C5E7E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Oswald"/>
              <a:buNone/>
              <a:defRPr sz="4800" b="1" i="0" u="none" strike="noStrike" cap="none">
                <a:solidFill>
                  <a:schemeClr val="accent4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Oswald"/>
              <a:buNone/>
              <a:defRPr sz="4800" b="1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Oswald"/>
              <a:buNone/>
              <a:defRPr sz="4800" b="1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Oswald"/>
              <a:buNone/>
              <a:defRPr sz="4800" b="1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Oswald"/>
              <a:buNone/>
              <a:defRPr sz="4800" b="1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Oswald"/>
              <a:buNone/>
              <a:defRPr sz="4800" b="1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Oswald"/>
              <a:buNone/>
              <a:defRPr sz="4800" b="1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Oswald"/>
              <a:buNone/>
              <a:defRPr sz="4800" b="1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Oswald"/>
              <a:buNone/>
              <a:defRPr sz="4800" b="1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lang="ru-RU" sz="5200" kern="0" dirty="0">
              <a:ln w="28575">
                <a:solidFill>
                  <a:schemeClr val="bg1"/>
                </a:solidFill>
              </a:ln>
              <a:solidFill>
                <a:schemeClr val="accent3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0" y="1101346"/>
            <a:ext cx="5511560" cy="648451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Объект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245" y="34436"/>
            <a:ext cx="618683" cy="611163"/>
          </a:xfrm>
          <a:prstGeom prst="rect">
            <a:avLst/>
          </a:prstGeom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5730147" y="14047"/>
            <a:ext cx="5806098" cy="658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buClr>
                <a:schemeClr val="accent3"/>
              </a:buClr>
              <a:buSzPts val="2400"/>
            </a:pPr>
            <a:r>
              <a:rPr lang="ru-RU" sz="3200" dirty="0">
                <a:ln w="19050">
                  <a:solidFill>
                    <a:srgbClr val="008080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СФЕРА ТОРГОВЛИ И УСЛУГ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1516930" y="1072666"/>
            <a:ext cx="599844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З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Я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Б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Л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И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К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О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В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О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2416861" y="1749797"/>
            <a:ext cx="30219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n w="28575">
                  <a:noFill/>
                </a:ln>
                <a:solidFill>
                  <a:srgbClr val="008080"/>
                </a:solidFill>
                <a:latin typeface="Century Gothic" panose="020B0502020202020204" pitchFamily="34" charset="0"/>
              </a:rPr>
              <a:t>ПРЕДПРИЯТИЯ</a:t>
            </a:r>
            <a:endParaRPr lang="ru-RU" sz="8000" dirty="0">
              <a:ln w="28575">
                <a:noFill/>
              </a:ln>
              <a:solidFill>
                <a:srgbClr val="008080"/>
              </a:solidFill>
              <a:latin typeface="Century Gothic" panose="020B0502020202020204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-1716643" y="605827"/>
            <a:ext cx="7096816" cy="1241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3200" b="1" dirty="0" smtClean="0">
                <a:ln w="28575">
                  <a:noFill/>
                </a:ln>
                <a:solidFill>
                  <a:srgbClr val="008080"/>
                </a:solidFill>
                <a:latin typeface="Gerbera-Bold" panose="02000800000000000000" pitchFamily="2" charset="-52"/>
              </a:rPr>
              <a:t>НА ТЕРРИТОРИИ РАЙОНА</a:t>
            </a:r>
          </a:p>
          <a:p>
            <a:pPr algn="r"/>
            <a:r>
              <a:rPr lang="ru-RU" sz="4000" b="1" dirty="0" smtClean="0">
                <a:ln w="28575">
                  <a:noFill/>
                </a:ln>
                <a:solidFill>
                  <a:srgbClr val="008080"/>
                </a:solidFill>
                <a:latin typeface="Gerbera-Bold" panose="02000800000000000000" pitchFamily="2" charset="-52"/>
              </a:rPr>
              <a:t>            </a:t>
            </a:r>
            <a:r>
              <a:rPr lang="ru-RU" sz="4270" b="1" dirty="0" smtClean="0">
                <a:ln w="28575">
                  <a:noFill/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ФУНКЦИОНИРУЮТ</a:t>
            </a:r>
            <a:endParaRPr lang="ru-RU" sz="4270" b="1" dirty="0">
              <a:ln w="28575">
                <a:noFill/>
              </a:ln>
              <a:solidFill>
                <a:schemeClr val="bg1"/>
              </a:solidFill>
              <a:latin typeface="Gerbera-Bold" panose="02000800000000000000" pitchFamily="2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1281" y="1595561"/>
            <a:ext cx="184377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8000" b="1" dirty="0" smtClean="0">
                <a:ln w="28575">
                  <a:solidFill>
                    <a:srgbClr val="008080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544</a:t>
            </a:r>
            <a:endParaRPr lang="ru-RU" sz="8000" b="1" dirty="0">
              <a:ln w="28575">
                <a:solidFill>
                  <a:srgbClr val="008080"/>
                </a:solidFill>
              </a:ln>
              <a:solidFill>
                <a:schemeClr val="bg1"/>
              </a:solidFill>
              <a:latin typeface="Gerbera-Bold" panose="02000800000000000000" pitchFamily="2" charset="-52"/>
            </a:endParaRPr>
          </a:p>
        </p:txBody>
      </p:sp>
      <p:grpSp>
        <p:nvGrpSpPr>
          <p:cNvPr id="73" name="Группа 72"/>
          <p:cNvGrpSpPr/>
          <p:nvPr/>
        </p:nvGrpSpPr>
        <p:grpSpPr>
          <a:xfrm>
            <a:off x="299247" y="3114322"/>
            <a:ext cx="5200640" cy="3440714"/>
            <a:chOff x="-6389" y="679594"/>
            <a:chExt cx="4675828" cy="3093501"/>
          </a:xfrm>
        </p:grpSpPr>
        <p:sp>
          <p:nvSpPr>
            <p:cNvPr id="74" name="Прямоугольник 73"/>
            <p:cNvSpPr/>
            <p:nvPr/>
          </p:nvSpPr>
          <p:spPr>
            <a:xfrm>
              <a:off x="2329439" y="679594"/>
              <a:ext cx="2340000" cy="1548000"/>
            </a:xfrm>
            <a:prstGeom prst="rect">
              <a:avLst/>
            </a:prstGeom>
            <a:solidFill>
              <a:srgbClr val="33CCCC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-6389" y="679594"/>
              <a:ext cx="2340000" cy="1548000"/>
            </a:xfrm>
            <a:prstGeom prst="rect">
              <a:avLst/>
            </a:prstGeom>
            <a:solidFill>
              <a:srgbClr val="33CCCC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2329439" y="2225095"/>
              <a:ext cx="2340000" cy="1548000"/>
            </a:xfrm>
            <a:prstGeom prst="rect">
              <a:avLst/>
            </a:prstGeom>
            <a:solidFill>
              <a:srgbClr val="A1D7D2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-6389" y="2225095"/>
              <a:ext cx="2340000" cy="1548000"/>
            </a:xfrm>
            <a:prstGeom prst="rect">
              <a:avLst/>
            </a:prstGeom>
            <a:solidFill>
              <a:srgbClr val="008080">
                <a:alpha val="3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2" name="TextBox 81"/>
          <p:cNvSpPr txBox="1"/>
          <p:nvPr/>
        </p:nvSpPr>
        <p:spPr>
          <a:xfrm>
            <a:off x="392314" y="3144502"/>
            <a:ext cx="11240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n w="19050">
                  <a:solidFill>
                    <a:srgbClr val="068586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263</a:t>
            </a:r>
            <a:endParaRPr lang="ru-RU" sz="4400" b="1" dirty="0">
              <a:ln w="19050">
                <a:solidFill>
                  <a:srgbClr val="068586"/>
                </a:solidFill>
              </a:ln>
              <a:solidFill>
                <a:schemeClr val="bg1"/>
              </a:solidFill>
              <a:latin typeface="Gerbera-Bold" panose="02000800000000000000" pitchFamily="2" charset="-52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2985704" y="3144501"/>
            <a:ext cx="10583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3500" b="1">
                <a:ln w="19050">
                  <a:solidFill>
                    <a:srgbClr val="068586"/>
                  </a:solidFill>
                </a:ln>
                <a:solidFill>
                  <a:schemeClr val="bg1"/>
                </a:solidFill>
              </a:defRPr>
            </a:lvl1pPr>
          </a:lstStyle>
          <a:p>
            <a:r>
              <a:rPr lang="ru-RU" sz="4400" dirty="0" smtClean="0">
                <a:latin typeface="Gerbera-Bold" panose="02000800000000000000" pitchFamily="2" charset="-52"/>
              </a:rPr>
              <a:t>162</a:t>
            </a:r>
            <a:endParaRPr lang="ru-RU" sz="4400" dirty="0">
              <a:latin typeface="Gerbera-Bold" panose="02000800000000000000" pitchFamily="2" charset="-52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392314" y="4905382"/>
            <a:ext cx="7521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3500" b="1">
                <a:ln w="19050">
                  <a:solidFill>
                    <a:srgbClr val="068586"/>
                  </a:solidFill>
                </a:ln>
                <a:solidFill>
                  <a:schemeClr val="bg1"/>
                </a:solidFill>
              </a:defRPr>
            </a:lvl1pPr>
          </a:lstStyle>
          <a:p>
            <a:r>
              <a:rPr lang="ru-RU" sz="4400" dirty="0" smtClean="0">
                <a:latin typeface="Gerbera-Bold" panose="02000800000000000000" pitchFamily="2" charset="-52"/>
              </a:rPr>
              <a:t>91</a:t>
            </a:r>
            <a:endParaRPr lang="ru-RU" sz="4400" dirty="0">
              <a:latin typeface="Gerbera-Bold" panose="02000800000000000000" pitchFamily="2" charset="-52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2985699" y="4872332"/>
            <a:ext cx="8210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3500" b="1">
                <a:ln w="19050">
                  <a:solidFill>
                    <a:srgbClr val="068586"/>
                  </a:solidFill>
                </a:ln>
                <a:solidFill>
                  <a:schemeClr val="bg1"/>
                </a:solidFill>
              </a:defRPr>
            </a:lvl1pPr>
          </a:lstStyle>
          <a:p>
            <a:r>
              <a:rPr lang="ru-RU" sz="4400" dirty="0" smtClean="0">
                <a:latin typeface="Gerbera-Bold" panose="02000800000000000000" pitchFamily="2" charset="-52"/>
              </a:rPr>
              <a:t>28</a:t>
            </a:r>
            <a:endParaRPr lang="ru-RU" sz="4400" dirty="0">
              <a:latin typeface="Gerbera-Bold" panose="02000800000000000000" pitchFamily="2" charset="-52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EA0C097-019B-4F97-B12C-B465177E05AB}"/>
              </a:ext>
            </a:extLst>
          </p:cNvPr>
          <p:cNvSpPr txBox="1"/>
          <p:nvPr/>
        </p:nvSpPr>
        <p:spPr>
          <a:xfrm>
            <a:off x="958694" y="3754609"/>
            <a:ext cx="1796517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>
              <a:defRPr sz="2400" b="1">
                <a:ln w="28575">
                  <a:noFill/>
                </a:ln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algn="ctr"/>
            <a:r>
              <a:rPr lang="ru-RU" sz="2200" dirty="0" smtClean="0">
                <a:solidFill>
                  <a:srgbClr val="008080"/>
                </a:solidFill>
              </a:rPr>
              <a:t>предприятия</a:t>
            </a:r>
          </a:p>
          <a:p>
            <a:pPr algn="ctr"/>
            <a:r>
              <a:rPr lang="ru-RU" sz="2200" dirty="0" smtClean="0">
                <a:solidFill>
                  <a:srgbClr val="008080"/>
                </a:solidFill>
              </a:rPr>
              <a:t>торговли</a:t>
            </a:r>
            <a:endParaRPr lang="en-US" sz="2200" dirty="0">
              <a:solidFill>
                <a:srgbClr val="008080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EA0C097-019B-4F97-B12C-B465177E05AB}"/>
              </a:ext>
            </a:extLst>
          </p:cNvPr>
          <p:cNvSpPr txBox="1"/>
          <p:nvPr/>
        </p:nvSpPr>
        <p:spPr>
          <a:xfrm>
            <a:off x="3429661" y="3726034"/>
            <a:ext cx="1984839" cy="110799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>
              <a:defRPr sz="2400" b="1">
                <a:ln w="28575">
                  <a:noFill/>
                </a:ln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algn="ctr"/>
            <a:r>
              <a:rPr lang="ru-RU" sz="2200" dirty="0" smtClean="0">
                <a:solidFill>
                  <a:srgbClr val="008080"/>
                </a:solidFill>
              </a:rPr>
              <a:t>предприятия</a:t>
            </a:r>
          </a:p>
          <a:p>
            <a:pPr algn="ctr"/>
            <a:r>
              <a:rPr lang="ru-RU" sz="2200" dirty="0" smtClean="0">
                <a:solidFill>
                  <a:srgbClr val="008080"/>
                </a:solidFill>
              </a:rPr>
              <a:t>бытового</a:t>
            </a:r>
          </a:p>
          <a:p>
            <a:pPr algn="ctr"/>
            <a:r>
              <a:rPr lang="ru-RU" sz="2200" dirty="0" smtClean="0">
                <a:solidFill>
                  <a:srgbClr val="008080"/>
                </a:solidFill>
              </a:rPr>
              <a:t>обслуживания</a:t>
            </a:r>
            <a:endParaRPr lang="en-US" sz="2200" dirty="0">
              <a:solidFill>
                <a:srgbClr val="008080"/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EA0C097-019B-4F97-B12C-B465177E05AB}"/>
              </a:ext>
            </a:extLst>
          </p:cNvPr>
          <p:cNvSpPr txBox="1"/>
          <p:nvPr/>
        </p:nvSpPr>
        <p:spPr>
          <a:xfrm>
            <a:off x="770210" y="5447040"/>
            <a:ext cx="2071336" cy="110799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>
              <a:defRPr sz="2400" b="1">
                <a:ln w="28575">
                  <a:noFill/>
                </a:ln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algn="ctr"/>
            <a:r>
              <a:rPr lang="ru-RU" sz="2200" dirty="0" smtClean="0">
                <a:solidFill>
                  <a:srgbClr val="008080"/>
                </a:solidFill>
              </a:rPr>
              <a:t>предприятие</a:t>
            </a:r>
          </a:p>
          <a:p>
            <a:pPr algn="ctr"/>
            <a:r>
              <a:rPr lang="ru-RU" sz="2200" dirty="0" smtClean="0">
                <a:solidFill>
                  <a:srgbClr val="008080"/>
                </a:solidFill>
              </a:rPr>
              <a:t>общественного</a:t>
            </a:r>
          </a:p>
          <a:p>
            <a:pPr algn="ctr"/>
            <a:r>
              <a:rPr lang="ru-RU" sz="2200" dirty="0" smtClean="0">
                <a:solidFill>
                  <a:srgbClr val="008080"/>
                </a:solidFill>
              </a:rPr>
              <a:t>питания</a:t>
            </a:r>
            <a:endParaRPr lang="en-US" sz="2200" dirty="0">
              <a:solidFill>
                <a:srgbClr val="008080"/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EA0C097-019B-4F97-B12C-B465177E05AB}"/>
              </a:ext>
            </a:extLst>
          </p:cNvPr>
          <p:cNvSpPr txBox="1"/>
          <p:nvPr/>
        </p:nvSpPr>
        <p:spPr>
          <a:xfrm>
            <a:off x="3203809" y="5447040"/>
            <a:ext cx="2296078" cy="110799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>
              <a:defRPr sz="2400" b="1">
                <a:ln w="28575">
                  <a:noFill/>
                </a:ln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algn="ctr"/>
            <a:r>
              <a:rPr lang="ru-RU" sz="2200" dirty="0" smtClean="0">
                <a:solidFill>
                  <a:srgbClr val="008080"/>
                </a:solidFill>
              </a:rPr>
              <a:t>предприятий</a:t>
            </a:r>
          </a:p>
          <a:p>
            <a:pPr algn="ctr"/>
            <a:r>
              <a:rPr lang="ru-RU" sz="2200" dirty="0" smtClean="0">
                <a:solidFill>
                  <a:srgbClr val="008080"/>
                </a:solidFill>
              </a:rPr>
              <a:t>мелкорозничной</a:t>
            </a:r>
          </a:p>
          <a:p>
            <a:pPr algn="ctr"/>
            <a:r>
              <a:rPr lang="ru-RU" sz="2200" dirty="0" smtClean="0">
                <a:solidFill>
                  <a:srgbClr val="008080"/>
                </a:solidFill>
              </a:rPr>
              <a:t>сети</a:t>
            </a:r>
            <a:endParaRPr lang="en-US" sz="2200" dirty="0">
              <a:solidFill>
                <a:srgbClr val="00808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147" y="4369064"/>
            <a:ext cx="2918371" cy="21887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570" y="4369064"/>
            <a:ext cx="2915989" cy="2186993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5608188" y="730218"/>
            <a:ext cx="5863924" cy="2188782"/>
            <a:chOff x="5652512" y="4356806"/>
            <a:chExt cx="5863924" cy="2188782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2512" y="4356806"/>
              <a:ext cx="2918371" cy="2188782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55" r="9857"/>
            <a:stretch/>
          </p:blipFill>
          <p:spPr>
            <a:xfrm>
              <a:off x="8601471" y="4357995"/>
              <a:ext cx="2914965" cy="2187589"/>
            </a:xfrm>
            <a:prstGeom prst="rect">
              <a:avLst/>
            </a:prstGeom>
          </p:spPr>
        </p:pic>
      </p:grpSp>
      <p:sp>
        <p:nvSpPr>
          <p:cNvPr id="91" name="TextBox 90"/>
          <p:cNvSpPr txBox="1"/>
          <p:nvPr/>
        </p:nvSpPr>
        <p:spPr>
          <a:xfrm>
            <a:off x="6656384" y="2918996"/>
            <a:ext cx="487986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600" dirty="0" smtClean="0">
                <a:solidFill>
                  <a:srgbClr val="008080"/>
                </a:solidFill>
                <a:latin typeface="Century Gothic" panose="020B0502020202020204" pitchFamily="34" charset="0"/>
              </a:rPr>
              <a:t>ДЕТСКИЙ ЦЕНТР «</a:t>
            </a:r>
            <a:r>
              <a:rPr lang="en-US" sz="2600" dirty="0" smtClean="0">
                <a:solidFill>
                  <a:srgbClr val="008080"/>
                </a:solidFill>
                <a:latin typeface="Century Gothic" panose="020B0502020202020204" pitchFamily="34" charset="0"/>
              </a:rPr>
              <a:t>JOKI JOYA</a:t>
            </a:r>
            <a:r>
              <a:rPr lang="ru-RU" sz="2600" dirty="0" smtClean="0">
                <a:solidFill>
                  <a:srgbClr val="008080"/>
                </a:solidFill>
                <a:latin typeface="Century Gothic" panose="020B0502020202020204" pitchFamily="34" charset="0"/>
              </a:rPr>
              <a:t>»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5601608" y="3879911"/>
            <a:ext cx="593463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600" dirty="0" smtClean="0">
                <a:solidFill>
                  <a:srgbClr val="008080"/>
                </a:solidFill>
                <a:latin typeface="Century Gothic" panose="020B0502020202020204" pitchFamily="34" charset="0"/>
              </a:rPr>
              <a:t>МУЗЕЙ ЯПОНСКИХ АВТОМОБИЛЕЙ</a:t>
            </a:r>
          </a:p>
        </p:txBody>
      </p:sp>
      <p:sp>
        <p:nvSpPr>
          <p:cNvPr id="93" name="Прямоугольник 92"/>
          <p:cNvSpPr/>
          <p:nvPr/>
        </p:nvSpPr>
        <p:spPr>
          <a:xfrm flipH="1">
            <a:off x="8486253" y="652321"/>
            <a:ext cx="111201" cy="23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Прямоугольник 93"/>
          <p:cNvSpPr/>
          <p:nvPr/>
        </p:nvSpPr>
        <p:spPr>
          <a:xfrm flipH="1">
            <a:off x="8496806" y="4369064"/>
            <a:ext cx="111201" cy="23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Прямоугольник 94"/>
          <p:cNvSpPr/>
          <p:nvPr/>
        </p:nvSpPr>
        <p:spPr>
          <a:xfrm flipH="1">
            <a:off x="2837166" y="3114322"/>
            <a:ext cx="111201" cy="36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рямоугольник 95"/>
          <p:cNvSpPr/>
          <p:nvPr/>
        </p:nvSpPr>
        <p:spPr>
          <a:xfrm rot="16200000" flipH="1">
            <a:off x="2836268" y="2218913"/>
            <a:ext cx="111201" cy="525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430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/>
          <p:cNvSpPr/>
          <p:nvPr/>
        </p:nvSpPr>
        <p:spPr>
          <a:xfrm>
            <a:off x="5744379" y="679594"/>
            <a:ext cx="6447621" cy="6178406"/>
          </a:xfrm>
          <a:prstGeom prst="rect">
            <a:avLst/>
          </a:prstGeom>
          <a:solidFill>
            <a:srgbClr val="A1D7D2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" name="Группа 30"/>
          <p:cNvGrpSpPr/>
          <p:nvPr/>
        </p:nvGrpSpPr>
        <p:grpSpPr>
          <a:xfrm>
            <a:off x="0" y="679594"/>
            <a:ext cx="5752568" cy="6178407"/>
            <a:chOff x="3212756" y="2084521"/>
            <a:chExt cx="6044278" cy="5972074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5241815" y="2084521"/>
              <a:ext cx="2014151" cy="1943779"/>
            </a:xfrm>
            <a:prstGeom prst="rect">
              <a:avLst/>
            </a:prstGeom>
            <a:solidFill>
              <a:srgbClr val="33CCCC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7248852" y="2085504"/>
              <a:ext cx="1999578" cy="1951638"/>
            </a:xfrm>
            <a:prstGeom prst="rect">
              <a:avLst/>
            </a:prstGeom>
            <a:solidFill>
              <a:srgbClr val="00808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212757" y="2084521"/>
              <a:ext cx="2034927" cy="1939302"/>
            </a:xfrm>
            <a:prstGeom prst="rect">
              <a:avLst/>
            </a:prstGeom>
            <a:solidFill>
              <a:srgbClr val="33CCCC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7241059" y="4028297"/>
              <a:ext cx="2014151" cy="2014151"/>
            </a:xfrm>
            <a:prstGeom prst="rect">
              <a:avLst/>
            </a:prstGeom>
            <a:solidFill>
              <a:srgbClr val="A1D7D2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5225372" y="4028296"/>
              <a:ext cx="2015687" cy="2014151"/>
            </a:xfrm>
            <a:prstGeom prst="rect">
              <a:avLst/>
            </a:prstGeom>
            <a:solidFill>
              <a:srgbClr val="33CCCC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3212756" y="4023823"/>
              <a:ext cx="2028049" cy="2018623"/>
            </a:xfrm>
            <a:prstGeom prst="rect">
              <a:avLst/>
            </a:prstGeom>
            <a:solidFill>
              <a:srgbClr val="008080">
                <a:alpha val="3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5227820" y="6042444"/>
              <a:ext cx="2014151" cy="2014151"/>
            </a:xfrm>
            <a:prstGeom prst="rect">
              <a:avLst/>
            </a:prstGeom>
            <a:solidFill>
              <a:srgbClr val="33CCCC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3212756" y="6042444"/>
              <a:ext cx="2014151" cy="2014151"/>
            </a:xfrm>
            <a:prstGeom prst="rect">
              <a:avLst/>
            </a:prstGeom>
            <a:solidFill>
              <a:srgbClr val="A1D7D2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7242883" y="6042444"/>
              <a:ext cx="2014151" cy="2014151"/>
            </a:xfrm>
            <a:prstGeom prst="rect">
              <a:avLst/>
            </a:prstGeom>
            <a:solidFill>
              <a:srgbClr val="33CCCC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9" name="Рисунок 28" descr="Рисунок1234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866" l="49" r="995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7046" t="3207" r="7209" b="3966"/>
          <a:stretch>
            <a:fillRect/>
          </a:stretch>
        </p:blipFill>
        <p:spPr>
          <a:xfrm>
            <a:off x="5750180" y="1433384"/>
            <a:ext cx="5909209" cy="4656252"/>
          </a:xfrm>
          <a:prstGeom prst="rect">
            <a:avLst/>
          </a:prstGeom>
          <a:ln w="38100">
            <a:noFill/>
          </a:ln>
        </p:spPr>
      </p:pic>
      <p:pic>
        <p:nvPicPr>
          <p:cNvPr id="28" name="Объект 27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245" y="34436"/>
            <a:ext cx="618683" cy="611163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730147" y="14047"/>
            <a:ext cx="5806098" cy="658532"/>
          </a:xfr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r">
              <a:buClr>
                <a:schemeClr val="accent3"/>
              </a:buClr>
              <a:buSzPts val="2400"/>
            </a:pPr>
            <a:r>
              <a:rPr lang="ru-RU" sz="3200" dirty="0" smtClean="0">
                <a:ln w="19050">
                  <a:solidFill>
                    <a:srgbClr val="008080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ХАРАКТЕРИСТИКА РАЙОНА</a:t>
            </a:r>
            <a:endParaRPr lang="ru-RU" sz="3200" dirty="0">
              <a:ln w="19050">
                <a:solidFill>
                  <a:srgbClr val="008080"/>
                </a:solidFill>
              </a:ln>
              <a:solidFill>
                <a:schemeClr val="bg1"/>
              </a:solidFill>
              <a:latin typeface="Gerbera-Bold" panose="02000800000000000000" pitchFamily="2" charset="-52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-131686" y="1151730"/>
            <a:ext cx="2110708" cy="1182458"/>
            <a:chOff x="17439" y="394740"/>
            <a:chExt cx="2110708" cy="1182458"/>
          </a:xfrm>
        </p:grpSpPr>
        <p:sp>
          <p:nvSpPr>
            <p:cNvPr id="6" name="Подзаголовок 2"/>
            <p:cNvSpPr txBox="1">
              <a:spLocks/>
            </p:cNvSpPr>
            <p:nvPr/>
          </p:nvSpPr>
          <p:spPr>
            <a:xfrm>
              <a:off x="30671" y="893954"/>
              <a:ext cx="2066804" cy="68324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ru-RU" sz="1600" b="1" dirty="0" smtClean="0">
                  <a:solidFill>
                    <a:srgbClr val="006666"/>
                  </a:solidFill>
                  <a:latin typeface="Century Gothic" panose="020B0502020202020204" pitchFamily="34" charset="0"/>
                </a:rPr>
                <a:t>Площадь территории</a:t>
              </a:r>
              <a:endParaRPr lang="ru-RU" sz="1600" b="1" dirty="0">
                <a:solidFill>
                  <a:srgbClr val="006666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" name="Заголовок 10"/>
            <p:cNvSpPr txBox="1">
              <a:spLocks/>
            </p:cNvSpPr>
            <p:nvPr/>
          </p:nvSpPr>
          <p:spPr>
            <a:xfrm>
              <a:off x="17439" y="394740"/>
              <a:ext cx="2110708" cy="657200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sz="3200" dirty="0" smtClean="0">
                  <a:ln w="19050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rPr>
                <a:t>437,9</a:t>
              </a:r>
              <a:r>
                <a:rPr lang="ru-RU" sz="2400" dirty="0" smtClean="0">
                  <a:ln w="19050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rPr>
                <a:t> га</a:t>
              </a:r>
              <a:endParaRPr lang="ru-RU" sz="2400" dirty="0">
                <a:ln w="19050">
                  <a:solidFill>
                    <a:srgbClr val="004442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endParaRPr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3702791" y="1248161"/>
            <a:ext cx="2134351" cy="915454"/>
            <a:chOff x="4272045" y="556261"/>
            <a:chExt cx="2134351" cy="915454"/>
          </a:xfrm>
        </p:grpSpPr>
        <p:sp>
          <p:nvSpPr>
            <p:cNvPr id="8" name="Подзаголовок 6"/>
            <p:cNvSpPr txBox="1">
              <a:spLocks/>
            </p:cNvSpPr>
            <p:nvPr/>
          </p:nvSpPr>
          <p:spPr>
            <a:xfrm>
              <a:off x="4272045" y="1056515"/>
              <a:ext cx="2134351" cy="415200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ru-RU" sz="1600" b="1" dirty="0" smtClean="0">
                  <a:solidFill>
                    <a:srgbClr val="006666"/>
                  </a:solidFill>
                  <a:latin typeface="Century Gothic" panose="020B0502020202020204" pitchFamily="34" charset="0"/>
                </a:rPr>
                <a:t>МКД</a:t>
              </a:r>
              <a:endParaRPr lang="ru-RU" sz="1600" b="1" dirty="0">
                <a:solidFill>
                  <a:srgbClr val="006666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" name="Заголовок 11"/>
            <p:cNvSpPr txBox="1">
              <a:spLocks/>
            </p:cNvSpPr>
            <p:nvPr/>
          </p:nvSpPr>
          <p:spPr>
            <a:xfrm>
              <a:off x="4272045" y="556261"/>
              <a:ext cx="2110068" cy="6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sz="3200" dirty="0" smtClean="0">
                  <a:ln w="19050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rPr>
                <a:t>163</a:t>
              </a:r>
              <a:endParaRPr lang="ru-RU" sz="3200" dirty="0">
                <a:ln w="19050">
                  <a:solidFill>
                    <a:srgbClr val="004442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endParaRP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1874015" y="1226792"/>
            <a:ext cx="2106195" cy="1023949"/>
            <a:chOff x="2213187" y="-363342"/>
            <a:chExt cx="2106195" cy="1023949"/>
          </a:xfrm>
        </p:grpSpPr>
        <p:sp>
          <p:nvSpPr>
            <p:cNvPr id="7" name="Подзаголовок 3"/>
            <p:cNvSpPr txBox="1">
              <a:spLocks/>
            </p:cNvSpPr>
            <p:nvPr/>
          </p:nvSpPr>
          <p:spPr>
            <a:xfrm>
              <a:off x="2551022" y="245407"/>
              <a:ext cx="1670089" cy="4152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sz="1600" b="1" dirty="0" smtClean="0">
                  <a:solidFill>
                    <a:srgbClr val="006666"/>
                  </a:solidFill>
                  <a:latin typeface="Century Gothic" panose="020B0502020202020204" pitchFamily="34" charset="0"/>
                </a:rPr>
                <a:t>Население</a:t>
              </a:r>
              <a:endParaRPr lang="ru-RU" sz="1600" b="1" dirty="0">
                <a:solidFill>
                  <a:srgbClr val="006666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2" name="Заголовок 12"/>
            <p:cNvSpPr txBox="1">
              <a:spLocks/>
            </p:cNvSpPr>
            <p:nvPr/>
          </p:nvSpPr>
          <p:spPr>
            <a:xfrm>
              <a:off x="2213187" y="-363342"/>
              <a:ext cx="2106195" cy="6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ru-RU" sz="3200" dirty="0" smtClean="0">
                  <a:ln w="19050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rPr>
                <a:t>133,6</a:t>
              </a:r>
              <a:endParaRPr lang="ru-RU" sz="2400" dirty="0" smtClean="0">
                <a:ln w="19050">
                  <a:solidFill>
                    <a:srgbClr val="004442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endParaRPr>
            </a:p>
            <a:p>
              <a:pPr algn="ctr">
                <a:lnSpc>
                  <a:spcPct val="70000"/>
                </a:lnSpc>
              </a:pPr>
              <a:r>
                <a:rPr lang="ru-RU" sz="2400" dirty="0" err="1" smtClean="0">
                  <a:ln w="19050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rPr>
                <a:t>тыс.чел</a:t>
              </a:r>
              <a:r>
                <a:rPr lang="ru-RU" sz="2400" dirty="0" smtClean="0">
                  <a:ln w="19050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rPr>
                <a:t>.</a:t>
              </a:r>
              <a:endParaRPr lang="ru-RU" sz="2400" dirty="0">
                <a:ln w="19050">
                  <a:solidFill>
                    <a:srgbClr val="004442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endParaRP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-123519" y="3097549"/>
            <a:ext cx="2162521" cy="1296243"/>
            <a:chOff x="-11459" y="2681936"/>
            <a:chExt cx="2162521" cy="1296243"/>
          </a:xfrm>
        </p:grpSpPr>
        <p:sp>
          <p:nvSpPr>
            <p:cNvPr id="9" name="Подзаголовок 7"/>
            <p:cNvSpPr txBox="1">
              <a:spLocks/>
            </p:cNvSpPr>
            <p:nvPr/>
          </p:nvSpPr>
          <p:spPr>
            <a:xfrm>
              <a:off x="-11459" y="3206067"/>
              <a:ext cx="2151063" cy="772112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ru-RU" sz="1600" b="1" dirty="0" smtClean="0">
                  <a:solidFill>
                    <a:srgbClr val="006666"/>
                  </a:solidFill>
                  <a:latin typeface="Century Gothic" panose="020B0502020202020204" pitchFamily="34" charset="0"/>
                </a:rPr>
                <a:t>Дворовые территории</a:t>
              </a:r>
              <a:endParaRPr lang="ru-RU" sz="1600" b="1" dirty="0">
                <a:solidFill>
                  <a:srgbClr val="006666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" name="Заголовок 13"/>
            <p:cNvSpPr txBox="1">
              <a:spLocks/>
            </p:cNvSpPr>
            <p:nvPr/>
          </p:nvSpPr>
          <p:spPr>
            <a:xfrm>
              <a:off x="0" y="2681936"/>
              <a:ext cx="2151062" cy="6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sz="3200" dirty="0" smtClean="0">
                  <a:ln w="19050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rPr>
                <a:t>160</a:t>
              </a:r>
              <a:endParaRPr lang="ru-RU" sz="3200" dirty="0">
                <a:ln w="19050">
                  <a:solidFill>
                    <a:srgbClr val="004442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endParaRPr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1816704" y="3158034"/>
            <a:ext cx="2143898" cy="957486"/>
            <a:chOff x="2128147" y="2755734"/>
            <a:chExt cx="2143898" cy="957486"/>
          </a:xfrm>
        </p:grpSpPr>
        <p:sp>
          <p:nvSpPr>
            <p:cNvPr id="14" name="Подзаголовок 6"/>
            <p:cNvSpPr txBox="1">
              <a:spLocks/>
            </p:cNvSpPr>
            <p:nvPr/>
          </p:nvSpPr>
          <p:spPr>
            <a:xfrm>
              <a:off x="2128147" y="3298020"/>
              <a:ext cx="2143898" cy="415200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ru-RU" sz="1600" b="1" dirty="0" smtClean="0">
                  <a:solidFill>
                    <a:srgbClr val="006666"/>
                  </a:solidFill>
                  <a:latin typeface="Century Gothic" panose="020B0502020202020204" pitchFamily="34" charset="0"/>
                </a:rPr>
                <a:t>Улицы и проезды</a:t>
              </a:r>
              <a:endParaRPr lang="ru-RU" sz="1600" b="1" dirty="0">
                <a:solidFill>
                  <a:srgbClr val="006666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6" name="Заголовок 11"/>
            <p:cNvSpPr txBox="1">
              <a:spLocks/>
            </p:cNvSpPr>
            <p:nvPr/>
          </p:nvSpPr>
          <p:spPr>
            <a:xfrm>
              <a:off x="2139604" y="2755734"/>
              <a:ext cx="2114763" cy="6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1pPr>
              <a:lvl2pPr marR="0" lvl="1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2pPr>
              <a:lvl3pPr marR="0" lvl="2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3pPr>
              <a:lvl4pPr marR="0" lvl="3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4pPr>
              <a:lvl5pPr marR="0" lvl="4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5pPr>
              <a:lvl6pPr marR="0" lvl="5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6pPr>
              <a:lvl7pPr marR="0" lvl="6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7pPr>
              <a:lvl8pPr marR="0" lvl="7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8pPr>
              <a:lvl9pPr marR="0" lvl="8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9pPr>
            </a:lstStyle>
            <a:p>
              <a:pPr algn="ctr"/>
              <a:r>
                <a:rPr lang="ru-RU" kern="0" dirty="0" smtClean="0">
                  <a:ln w="19050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rPr>
                <a:t>9</a:t>
              </a:r>
              <a:endParaRPr lang="ru-RU" kern="0" dirty="0">
                <a:ln w="19050">
                  <a:solidFill>
                    <a:srgbClr val="004442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3704402" y="3239451"/>
            <a:ext cx="2175402" cy="1064571"/>
            <a:chOff x="4209041" y="2802942"/>
            <a:chExt cx="2175402" cy="1064571"/>
          </a:xfrm>
        </p:grpSpPr>
        <p:sp>
          <p:nvSpPr>
            <p:cNvPr id="15" name="Подзаголовок 7"/>
            <p:cNvSpPr txBox="1">
              <a:spLocks/>
            </p:cNvSpPr>
            <p:nvPr/>
          </p:nvSpPr>
          <p:spPr>
            <a:xfrm>
              <a:off x="4267751" y="3452313"/>
              <a:ext cx="2116692" cy="415200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ru-RU" sz="1600" b="1" dirty="0" smtClean="0">
                  <a:solidFill>
                    <a:srgbClr val="006666"/>
                  </a:solidFill>
                  <a:latin typeface="Century Gothic" panose="020B0502020202020204" pitchFamily="34" charset="0"/>
                </a:rPr>
                <a:t>Площадь парковок</a:t>
              </a:r>
              <a:endParaRPr lang="ru-RU" sz="1600" b="1" dirty="0">
                <a:solidFill>
                  <a:srgbClr val="006666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7" name="Заголовок 13"/>
            <p:cNvSpPr txBox="1">
              <a:spLocks/>
            </p:cNvSpPr>
            <p:nvPr/>
          </p:nvSpPr>
          <p:spPr>
            <a:xfrm>
              <a:off x="4209041" y="2802942"/>
              <a:ext cx="2173072" cy="6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1pPr>
              <a:lvl2pPr marR="0" lvl="1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2pPr>
              <a:lvl3pPr marR="0" lvl="2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3pPr>
              <a:lvl4pPr marR="0" lvl="3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4pPr>
              <a:lvl5pPr marR="0" lvl="4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5pPr>
              <a:lvl6pPr marR="0" lvl="5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6pPr>
              <a:lvl7pPr marR="0" lvl="6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7pPr>
              <a:lvl8pPr marR="0" lvl="7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8pPr>
              <a:lvl9pPr marR="0" lvl="8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9pPr>
            </a:lstStyle>
            <a:p>
              <a:pPr algn="ctr">
                <a:lnSpc>
                  <a:spcPct val="70000"/>
                </a:lnSpc>
              </a:pPr>
              <a:r>
                <a:rPr lang="ru-RU" kern="0" dirty="0" smtClean="0">
                  <a:ln w="19050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rPr>
                <a:t>1</a:t>
              </a:r>
              <a:r>
                <a:rPr lang="en-US" kern="0" dirty="0" smtClean="0">
                  <a:ln w="19050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rPr>
                <a:t>47</a:t>
              </a:r>
              <a:r>
                <a:rPr lang="en-US" sz="2400" kern="0" dirty="0" smtClean="0">
                  <a:ln w="19050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rPr>
                <a:t> </a:t>
              </a:r>
              <a:r>
                <a:rPr lang="ru-RU" sz="2400" kern="0" dirty="0" smtClean="0">
                  <a:ln w="19050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rPr>
                <a:t>тыс.кв.м.</a:t>
              </a:r>
              <a:endParaRPr lang="ru-RU" sz="2400" kern="0" dirty="0">
                <a:ln w="19050">
                  <a:solidFill>
                    <a:srgbClr val="004442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endParaRPr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-129839" y="5232621"/>
            <a:ext cx="2157383" cy="945677"/>
            <a:chOff x="-18623" y="5234309"/>
            <a:chExt cx="2157383" cy="945677"/>
          </a:xfrm>
        </p:grpSpPr>
        <p:sp>
          <p:nvSpPr>
            <p:cNvPr id="18" name="Подзаголовок 6"/>
            <p:cNvSpPr txBox="1">
              <a:spLocks/>
            </p:cNvSpPr>
            <p:nvPr/>
          </p:nvSpPr>
          <p:spPr>
            <a:xfrm>
              <a:off x="0" y="5764786"/>
              <a:ext cx="2138760" cy="415200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ru-RU" sz="1600" b="1" dirty="0" smtClean="0">
                  <a:solidFill>
                    <a:srgbClr val="006666"/>
                  </a:solidFill>
                  <a:latin typeface="Century Gothic" panose="020B0502020202020204" pitchFamily="34" charset="0"/>
                </a:rPr>
                <a:t>Остановочные павильоны</a:t>
              </a:r>
              <a:endParaRPr lang="ru-RU" sz="1600" b="1" dirty="0">
                <a:solidFill>
                  <a:srgbClr val="006666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9" name="Заголовок 11"/>
            <p:cNvSpPr txBox="1">
              <a:spLocks/>
            </p:cNvSpPr>
            <p:nvPr/>
          </p:nvSpPr>
          <p:spPr>
            <a:xfrm>
              <a:off x="-18623" y="5234309"/>
              <a:ext cx="2145926" cy="6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1pPr>
              <a:lvl2pPr marR="0" lvl="1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2pPr>
              <a:lvl3pPr marR="0" lvl="2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3pPr>
              <a:lvl4pPr marR="0" lvl="3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4pPr>
              <a:lvl5pPr marR="0" lvl="4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5pPr>
              <a:lvl6pPr marR="0" lvl="5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6pPr>
              <a:lvl7pPr marR="0" lvl="6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7pPr>
              <a:lvl8pPr marR="0" lvl="7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8pPr>
              <a:lvl9pPr marR="0" lvl="8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9pPr>
            </a:lstStyle>
            <a:p>
              <a:pPr algn="ctr"/>
              <a:r>
                <a:rPr lang="ru-RU" kern="0" smtClean="0">
                  <a:ln w="19050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rPr>
                <a:t>63</a:t>
              </a:r>
              <a:endParaRPr lang="ru-RU" kern="0" dirty="0">
                <a:ln w="19050">
                  <a:solidFill>
                    <a:srgbClr val="004442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3622115" y="5154735"/>
            <a:ext cx="2295701" cy="968896"/>
            <a:chOff x="4200973" y="5045558"/>
            <a:chExt cx="2295701" cy="968896"/>
          </a:xfrm>
        </p:grpSpPr>
        <p:sp>
          <p:nvSpPr>
            <p:cNvPr id="21" name="Заголовок 11"/>
            <p:cNvSpPr txBox="1">
              <a:spLocks/>
            </p:cNvSpPr>
            <p:nvPr/>
          </p:nvSpPr>
          <p:spPr>
            <a:xfrm>
              <a:off x="4278249" y="5045558"/>
              <a:ext cx="2094856" cy="6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1pPr>
              <a:lvl2pPr marR="0" lvl="1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2pPr>
              <a:lvl3pPr marR="0" lvl="2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3pPr>
              <a:lvl4pPr marR="0" lvl="3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4pPr>
              <a:lvl5pPr marR="0" lvl="4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5pPr>
              <a:lvl6pPr marR="0" lvl="5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6pPr>
              <a:lvl7pPr marR="0" lvl="6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7pPr>
              <a:lvl8pPr marR="0" lvl="7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8pPr>
              <a:lvl9pPr marR="0" lvl="8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9pPr>
            </a:lstStyle>
            <a:p>
              <a:pPr algn="ctr"/>
              <a:r>
                <a:rPr lang="ru-RU" kern="0" dirty="0" smtClean="0">
                  <a:ln w="19050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rPr>
                <a:t>3</a:t>
              </a:r>
              <a:endParaRPr lang="ru-RU" kern="0" dirty="0">
                <a:ln w="19050">
                  <a:solidFill>
                    <a:srgbClr val="004442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endParaRPr>
            </a:p>
          </p:txBody>
        </p:sp>
        <p:sp>
          <p:nvSpPr>
            <p:cNvPr id="25" name="Подзаголовок 6"/>
            <p:cNvSpPr txBox="1">
              <a:spLocks/>
            </p:cNvSpPr>
            <p:nvPr/>
          </p:nvSpPr>
          <p:spPr>
            <a:xfrm>
              <a:off x="4200973" y="5599254"/>
              <a:ext cx="2295701" cy="415200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ru-RU" sz="1600" b="1" dirty="0" smtClean="0">
                  <a:solidFill>
                    <a:srgbClr val="006666"/>
                  </a:solidFill>
                  <a:latin typeface="Century Gothic" panose="020B0502020202020204" pitchFamily="34" charset="0"/>
                </a:rPr>
                <a:t>Станции метрополитена</a:t>
              </a:r>
              <a:endParaRPr lang="ru-RU" sz="1600" b="1" dirty="0">
                <a:solidFill>
                  <a:srgbClr val="006666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1786031" y="5093715"/>
            <a:ext cx="2156893" cy="935011"/>
            <a:chOff x="2096631" y="5056224"/>
            <a:chExt cx="2156893" cy="935011"/>
          </a:xfrm>
        </p:grpSpPr>
        <p:sp>
          <p:nvSpPr>
            <p:cNvPr id="20" name="Заголовок 13"/>
            <p:cNvSpPr txBox="1">
              <a:spLocks/>
            </p:cNvSpPr>
            <p:nvPr/>
          </p:nvSpPr>
          <p:spPr>
            <a:xfrm>
              <a:off x="2127304" y="5056224"/>
              <a:ext cx="2126220" cy="6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1pPr>
              <a:lvl2pPr marR="0" lvl="1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2pPr>
              <a:lvl3pPr marR="0" lvl="2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3pPr>
              <a:lvl4pPr marR="0" lvl="3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4pPr>
              <a:lvl5pPr marR="0" lvl="4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5pPr>
              <a:lvl6pPr marR="0" lvl="5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6pPr>
              <a:lvl7pPr marR="0" lvl="6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7pPr>
              <a:lvl8pPr marR="0" lvl="7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8pPr>
              <a:lvl9pPr marR="0" lvl="8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Oswald"/>
                <a:buNone/>
                <a:defRPr sz="3200" b="1" i="0" u="none" strike="noStrike" cap="none">
                  <a:solidFill>
                    <a:schemeClr val="accent3"/>
                  </a:solidFill>
                  <a:latin typeface="Oswald"/>
                  <a:ea typeface="Oswald"/>
                  <a:cs typeface="Oswald"/>
                  <a:sym typeface="Oswald"/>
                </a:defRPr>
              </a:lvl9pPr>
            </a:lstStyle>
            <a:p>
              <a:pPr algn="ctr"/>
              <a:r>
                <a:rPr lang="ru-RU" kern="0" dirty="0" smtClean="0">
                  <a:ln w="19050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rPr>
                <a:t>7</a:t>
              </a:r>
              <a:endParaRPr lang="ru-RU" kern="0" dirty="0">
                <a:ln w="19050">
                  <a:solidFill>
                    <a:srgbClr val="004442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endParaRPr>
            </a:p>
          </p:txBody>
        </p:sp>
        <p:sp>
          <p:nvSpPr>
            <p:cNvPr id="27" name="Подзаголовок 7"/>
            <p:cNvSpPr txBox="1">
              <a:spLocks/>
            </p:cNvSpPr>
            <p:nvPr/>
          </p:nvSpPr>
          <p:spPr>
            <a:xfrm>
              <a:off x="2096631" y="5576035"/>
              <a:ext cx="2156892" cy="415200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ru-RU" sz="1600" b="1" dirty="0" smtClean="0">
                  <a:solidFill>
                    <a:srgbClr val="006666"/>
                  </a:solidFill>
                  <a:latin typeface="Century Gothic" panose="020B0502020202020204" pitchFamily="34" charset="0"/>
                </a:rPr>
                <a:t>Маршруты наземного</a:t>
              </a:r>
              <a:r>
                <a:rPr lang="en-US" sz="1600" b="1" dirty="0" smtClean="0">
                  <a:solidFill>
                    <a:srgbClr val="006666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1600" b="1" dirty="0" smtClean="0">
                  <a:solidFill>
                    <a:srgbClr val="006666"/>
                  </a:solidFill>
                  <a:latin typeface="Century Gothic" panose="020B0502020202020204" pitchFamily="34" charset="0"/>
                </a:rPr>
                <a:t>транспорта</a:t>
              </a:r>
              <a:endParaRPr lang="ru-RU" sz="1600" b="1" dirty="0">
                <a:solidFill>
                  <a:srgbClr val="006666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11516930" y="1072666"/>
            <a:ext cx="599844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E7F5F3"/>
                </a:solidFill>
                <a:latin typeface="Gerbera-Bold" panose="02000800000000000000" pitchFamily="2" charset="-52"/>
              </a:rPr>
              <a:t>З</a:t>
            </a:r>
          </a:p>
          <a:p>
            <a:pPr algn="ctr"/>
            <a:r>
              <a:rPr lang="ru-RU" sz="4000" dirty="0" smtClean="0">
                <a:solidFill>
                  <a:srgbClr val="E7F5F3"/>
                </a:solidFill>
                <a:latin typeface="Gerbera-Bold" panose="02000800000000000000" pitchFamily="2" charset="-52"/>
              </a:rPr>
              <a:t>Я</a:t>
            </a:r>
          </a:p>
          <a:p>
            <a:pPr algn="ctr"/>
            <a:r>
              <a:rPr lang="ru-RU" sz="4000" dirty="0" smtClean="0">
                <a:solidFill>
                  <a:srgbClr val="E7F5F3"/>
                </a:solidFill>
                <a:latin typeface="Gerbera-Bold" panose="02000800000000000000" pitchFamily="2" charset="-52"/>
              </a:rPr>
              <a:t>Б</a:t>
            </a:r>
          </a:p>
          <a:p>
            <a:pPr algn="ctr"/>
            <a:r>
              <a:rPr lang="ru-RU" sz="4000" dirty="0" smtClean="0">
                <a:solidFill>
                  <a:srgbClr val="E7F5F3"/>
                </a:solidFill>
                <a:latin typeface="Gerbera-Bold" panose="02000800000000000000" pitchFamily="2" charset="-52"/>
              </a:rPr>
              <a:t>Л</a:t>
            </a:r>
          </a:p>
          <a:p>
            <a:pPr algn="ctr"/>
            <a:r>
              <a:rPr lang="ru-RU" sz="4000" dirty="0" smtClean="0">
                <a:solidFill>
                  <a:srgbClr val="E7F5F3"/>
                </a:solidFill>
                <a:latin typeface="Gerbera-Bold" panose="02000800000000000000" pitchFamily="2" charset="-52"/>
              </a:rPr>
              <a:t>И</a:t>
            </a:r>
          </a:p>
          <a:p>
            <a:pPr algn="ctr"/>
            <a:r>
              <a:rPr lang="ru-RU" sz="4000" dirty="0" smtClean="0">
                <a:solidFill>
                  <a:srgbClr val="E7F5F3"/>
                </a:solidFill>
                <a:latin typeface="Gerbera-Bold" panose="02000800000000000000" pitchFamily="2" charset="-52"/>
              </a:rPr>
              <a:t>К</a:t>
            </a:r>
          </a:p>
          <a:p>
            <a:pPr algn="ctr"/>
            <a:r>
              <a:rPr lang="ru-RU" sz="4000" dirty="0" smtClean="0">
                <a:solidFill>
                  <a:srgbClr val="E7F5F3"/>
                </a:solidFill>
                <a:latin typeface="Gerbera-Bold" panose="02000800000000000000" pitchFamily="2" charset="-52"/>
              </a:rPr>
              <a:t>О</a:t>
            </a:r>
          </a:p>
          <a:p>
            <a:pPr algn="ctr"/>
            <a:r>
              <a:rPr lang="ru-RU" sz="4000" dirty="0" smtClean="0">
                <a:solidFill>
                  <a:srgbClr val="E7F5F3"/>
                </a:solidFill>
                <a:latin typeface="Gerbera-Bold" panose="02000800000000000000" pitchFamily="2" charset="-52"/>
              </a:rPr>
              <a:t>В</a:t>
            </a:r>
          </a:p>
          <a:p>
            <a:pPr algn="ctr"/>
            <a:r>
              <a:rPr lang="ru-RU" sz="4000" dirty="0" smtClean="0">
                <a:solidFill>
                  <a:srgbClr val="E7F5F3"/>
                </a:solidFill>
                <a:latin typeface="Gerbera-Bold" panose="02000800000000000000" pitchFamily="2" charset="-52"/>
              </a:rPr>
              <a:t>О</a:t>
            </a:r>
          </a:p>
        </p:txBody>
      </p:sp>
      <p:grpSp>
        <p:nvGrpSpPr>
          <p:cNvPr id="62" name="Группа 61"/>
          <p:cNvGrpSpPr/>
          <p:nvPr/>
        </p:nvGrpSpPr>
        <p:grpSpPr>
          <a:xfrm>
            <a:off x="5886620" y="811590"/>
            <a:ext cx="5544000" cy="3384000"/>
            <a:chOff x="5886620" y="811590"/>
            <a:chExt cx="5544000" cy="3384000"/>
          </a:xfrm>
        </p:grpSpPr>
        <p:sp>
          <p:nvSpPr>
            <p:cNvPr id="58" name="Прямоугольник 57"/>
            <p:cNvSpPr/>
            <p:nvPr/>
          </p:nvSpPr>
          <p:spPr>
            <a:xfrm>
              <a:off x="11319419" y="811590"/>
              <a:ext cx="111201" cy="338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>
            <a:xfrm rot="16200000">
              <a:off x="8603019" y="-1895859"/>
              <a:ext cx="111201" cy="55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5" name="Группа 64"/>
          <p:cNvGrpSpPr/>
          <p:nvPr/>
        </p:nvGrpSpPr>
        <p:grpSpPr>
          <a:xfrm flipH="1" flipV="1">
            <a:off x="5876152" y="4879353"/>
            <a:ext cx="5544000" cy="1823127"/>
            <a:chOff x="7310488" y="312876"/>
            <a:chExt cx="5544000" cy="1823127"/>
          </a:xfrm>
        </p:grpSpPr>
        <p:sp>
          <p:nvSpPr>
            <p:cNvPr id="63" name="Прямоугольник 62"/>
            <p:cNvSpPr/>
            <p:nvPr/>
          </p:nvSpPr>
          <p:spPr>
            <a:xfrm>
              <a:off x="7318652" y="372003"/>
              <a:ext cx="111201" cy="176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Прямоугольник 63"/>
            <p:cNvSpPr/>
            <p:nvPr/>
          </p:nvSpPr>
          <p:spPr>
            <a:xfrm rot="16200000">
              <a:off x="10026887" y="-2403523"/>
              <a:ext cx="111201" cy="55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7" name="Прямоугольник 66"/>
          <p:cNvSpPr/>
          <p:nvPr/>
        </p:nvSpPr>
        <p:spPr>
          <a:xfrm rot="16200000" flipH="1" flipV="1">
            <a:off x="2815399" y="1898763"/>
            <a:ext cx="111201" cy="574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 rot="16200000" flipH="1" flipV="1">
            <a:off x="2815399" y="-177410"/>
            <a:ext cx="111201" cy="574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 rot="10800000" flipH="1" flipV="1">
            <a:off x="1875101" y="640666"/>
            <a:ext cx="111201" cy="622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 rot="10800000" flipH="1" flipV="1">
            <a:off x="3799128" y="640666"/>
            <a:ext cx="111201" cy="622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 rot="10800000" flipH="1" flipV="1">
            <a:off x="5655152" y="645304"/>
            <a:ext cx="111201" cy="622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 rot="10800000" flipH="1" flipV="1">
            <a:off x="-10408" y="641430"/>
            <a:ext cx="111201" cy="622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 rot="16200000" flipH="1" flipV="1">
            <a:off x="2808876" y="3958044"/>
            <a:ext cx="111201" cy="574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041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245" y="34436"/>
            <a:ext cx="618683" cy="611163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5730147" y="14047"/>
            <a:ext cx="5806098" cy="658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buClr>
                <a:schemeClr val="accent3"/>
              </a:buClr>
              <a:buSzPts val="2400"/>
            </a:pPr>
            <a:r>
              <a:rPr lang="ru-RU" sz="3200" dirty="0" smtClean="0">
                <a:ln w="19050">
                  <a:solidFill>
                    <a:srgbClr val="008080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ДВОРОВЫЕ ТЕРРИТОРИИ</a:t>
            </a:r>
            <a:endParaRPr lang="ru-RU" sz="3200" dirty="0">
              <a:ln w="19050">
                <a:solidFill>
                  <a:srgbClr val="008080"/>
                </a:solidFill>
              </a:ln>
              <a:solidFill>
                <a:schemeClr val="bg1"/>
              </a:solidFill>
              <a:latin typeface="Gerbera-Bold" panose="02000800000000000000" pitchFamily="2" charset="-52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0" y="672579"/>
            <a:ext cx="5575680" cy="2392718"/>
            <a:chOff x="0" y="1068105"/>
            <a:chExt cx="5575680" cy="2392718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1068105"/>
              <a:ext cx="5511560" cy="1492717"/>
            </a:xfrm>
            <a:prstGeom prst="rect">
              <a:avLst/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" name="Группа 5"/>
            <p:cNvGrpSpPr/>
            <p:nvPr/>
          </p:nvGrpSpPr>
          <p:grpSpPr>
            <a:xfrm>
              <a:off x="0" y="1660823"/>
              <a:ext cx="1800000" cy="1800000"/>
              <a:chOff x="0" y="950440"/>
              <a:chExt cx="1800000" cy="1800000"/>
            </a:xfrm>
          </p:grpSpPr>
          <p:sp>
            <p:nvSpPr>
              <p:cNvPr id="4" name="Прямоугольник 3"/>
              <p:cNvSpPr/>
              <p:nvPr/>
            </p:nvSpPr>
            <p:spPr>
              <a:xfrm>
                <a:off x="0" y="950440"/>
                <a:ext cx="1800000" cy="1800000"/>
              </a:xfrm>
              <a:prstGeom prst="rect">
                <a:avLst/>
              </a:prstGeom>
              <a:solidFill>
                <a:srgbClr val="008080">
                  <a:alpha val="3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309133" y="1188720"/>
                <a:ext cx="1197764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8000" b="1" dirty="0" smtClean="0">
                    <a:ln w="28575">
                      <a:solidFill>
                        <a:srgbClr val="004442"/>
                      </a:solidFill>
                    </a:ln>
                    <a:solidFill>
                      <a:schemeClr val="bg1"/>
                    </a:solidFill>
                    <a:latin typeface="Gerbera-Bold" panose="02000800000000000000" pitchFamily="2" charset="-52"/>
                  </a:rPr>
                  <a:t>15</a:t>
                </a:r>
                <a:endParaRPr lang="ru-RU" sz="8000" b="1" dirty="0">
                  <a:ln w="28575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69044" y="1068106"/>
              <a:ext cx="550663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800" dirty="0" smtClean="0">
                  <a:solidFill>
                    <a:schemeClr val="bg1"/>
                  </a:solidFill>
                  <a:latin typeface="Gerbera-Bold" panose="02000800000000000000" pitchFamily="2" charset="-52"/>
                </a:rPr>
                <a:t>БЛАГОУСТРОЕНО</a:t>
              </a:r>
              <a:endParaRPr lang="ru-RU" sz="4800" dirty="0">
                <a:solidFill>
                  <a:schemeClr val="bg1"/>
                </a:solidFill>
                <a:latin typeface="Gerbera-Bold" panose="02000800000000000000" pitchFamily="2" charset="-52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69044" y="1893989"/>
              <a:ext cx="3390672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ДВОРОВЫХ</a:t>
              </a:r>
            </a:p>
            <a:p>
              <a:r>
                <a:rPr lang="ru-RU" sz="4000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ТЕРРИТОРИЙ</a:t>
              </a:r>
              <a:endParaRPr lang="ru-RU" sz="4000" dirty="0">
                <a:solidFill>
                  <a:srgbClr val="004442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0" y="4847064"/>
            <a:ext cx="5511560" cy="2010937"/>
            <a:chOff x="0" y="4847064"/>
            <a:chExt cx="5752294" cy="2010937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0" y="4847064"/>
              <a:ext cx="1916944" cy="2010936"/>
            </a:xfrm>
            <a:prstGeom prst="rect">
              <a:avLst/>
            </a:prstGeom>
            <a:solidFill>
              <a:srgbClr val="33CCCC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916944" y="4847064"/>
              <a:ext cx="1918406" cy="2010937"/>
            </a:xfrm>
            <a:prstGeom prst="rect">
              <a:avLst/>
            </a:prstGeom>
            <a:solidFill>
              <a:srgbClr val="33CCCC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835350" y="4847064"/>
              <a:ext cx="1916944" cy="2010937"/>
            </a:xfrm>
            <a:prstGeom prst="rect">
              <a:avLst/>
            </a:prstGeom>
            <a:solidFill>
              <a:srgbClr val="33CCCC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0" y="5888504"/>
            <a:ext cx="1840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4442"/>
                </a:solidFill>
                <a:latin typeface="Century Gothic" panose="020B0502020202020204" pitchFamily="34" charset="0"/>
              </a:rPr>
              <a:t>Программа «Стимулирование управ районов»</a:t>
            </a:r>
            <a:endParaRPr lang="ru-RU" sz="1200" b="1" dirty="0">
              <a:solidFill>
                <a:srgbClr val="004442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22106" y="5708355"/>
            <a:ext cx="18367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4442"/>
                </a:solidFill>
                <a:latin typeface="Century Gothic" panose="020B0502020202020204" pitchFamily="34" charset="0"/>
              </a:rPr>
              <a:t>Программа</a:t>
            </a:r>
          </a:p>
          <a:p>
            <a:pPr algn="ctr"/>
            <a:r>
              <a:rPr lang="ru-RU" sz="1200" b="1" dirty="0" smtClean="0">
                <a:solidFill>
                  <a:srgbClr val="004442"/>
                </a:solidFill>
                <a:latin typeface="Century Gothic" panose="020B0502020202020204" pitchFamily="34" charset="0"/>
              </a:rPr>
              <a:t>«Ремонт асфальтобетонного покрытия большими картами»</a:t>
            </a:r>
            <a:endParaRPr lang="ru-RU" sz="1200" b="1" dirty="0">
              <a:solidFill>
                <a:srgbClr val="004442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81677" y="5893022"/>
            <a:ext cx="1836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4442"/>
                </a:solidFill>
                <a:latin typeface="Century Gothic" panose="020B0502020202020204" pitchFamily="34" charset="0"/>
              </a:rPr>
              <a:t>Программа</a:t>
            </a:r>
          </a:p>
          <a:p>
            <a:pPr algn="ctr"/>
            <a:r>
              <a:rPr lang="ru-RU" sz="1200" b="1" dirty="0" smtClean="0">
                <a:solidFill>
                  <a:srgbClr val="004442"/>
                </a:solidFill>
                <a:latin typeface="Century Gothic" panose="020B0502020202020204" pitchFamily="34" charset="0"/>
              </a:rPr>
              <a:t>«Развитие городской среды»</a:t>
            </a:r>
            <a:endParaRPr lang="ru-RU" sz="1200" b="1" dirty="0">
              <a:solidFill>
                <a:srgbClr val="004442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510162" y="672579"/>
            <a:ext cx="6681838" cy="6185421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6015"/>
            <a:ext cx="5518400" cy="247465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520" y="3147739"/>
            <a:ext cx="5518400" cy="247293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3"/>
          <a:stretch/>
        </p:blipFill>
        <p:spPr>
          <a:xfrm>
            <a:off x="5582520" y="672579"/>
            <a:ext cx="5518400" cy="2413522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1516930" y="1072666"/>
            <a:ext cx="599844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З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Я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Б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Л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И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К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О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В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О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1319419" y="811590"/>
            <a:ext cx="111201" cy="586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 rot="16200000">
            <a:off x="5467248" y="-2493900"/>
            <a:ext cx="111201" cy="111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505955" y="340017"/>
            <a:ext cx="111201" cy="52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813525" y="5684366"/>
            <a:ext cx="3728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10606E"/>
                </a:solidFill>
                <a:latin typeface="Century Gothic" panose="020B0502020202020204" pitchFamily="34" charset="0"/>
              </a:rPr>
              <a:t>ПЛОЩАДЬ БЛАГОУСТРОЙСТВА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9485974" y="6020698"/>
            <a:ext cx="1618301" cy="432000"/>
          </a:xfrm>
          <a:prstGeom prst="rect">
            <a:avLst/>
          </a:prstGeom>
          <a:solidFill>
            <a:srgbClr val="00808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9493947" y="5626134"/>
            <a:ext cx="1618301" cy="432000"/>
          </a:xfrm>
          <a:prstGeom prst="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9716839" y="5543840"/>
            <a:ext cx="1196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 w="19050">
                  <a:solidFill>
                    <a:srgbClr val="32C9CB">
                      <a:lumMod val="75000"/>
                    </a:srgbClr>
                  </a:solidFill>
                </a:ln>
                <a:solidFill>
                  <a:srgbClr val="FFFFFF"/>
                </a:solidFill>
                <a:latin typeface="Century Gothic" panose="020F0302020204030204"/>
              </a:rPr>
              <a:t>10,6</a:t>
            </a:r>
            <a:r>
              <a:rPr lang="ru-RU" b="1" dirty="0" smtClean="0">
                <a:solidFill>
                  <a:srgbClr val="10606E"/>
                </a:solidFill>
                <a:latin typeface="Century Gothic" panose="020B0502020202020204" pitchFamily="34" charset="0"/>
              </a:rPr>
              <a:t> </a:t>
            </a:r>
            <a:r>
              <a:rPr lang="ru-RU" b="1" dirty="0">
                <a:solidFill>
                  <a:srgbClr val="10606E"/>
                </a:solidFill>
                <a:latin typeface="Century Gothic" panose="020B0502020202020204" pitchFamily="34" charset="0"/>
              </a:rPr>
              <a:t>га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648388" y="6054620"/>
            <a:ext cx="3892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10606E"/>
                </a:solidFill>
                <a:latin typeface="Century Gothic" panose="020B0502020202020204" pitchFamily="34" charset="0"/>
              </a:rPr>
              <a:t>АСФАЛЬТОБЕТОННОЕ ПОКРЫТИЕ</a:t>
            </a:r>
            <a:endParaRPr lang="ru-RU" sz="3200" b="1" dirty="0">
              <a:ln w="19050">
                <a:solidFill>
                  <a:srgbClr val="32C9CB">
                    <a:lumMod val="75000"/>
                  </a:srgbClr>
                </a:solidFill>
              </a:ln>
              <a:solidFill>
                <a:srgbClr val="FFFFFF"/>
              </a:solidFill>
              <a:latin typeface="Century Gothic" panose="020F0302020204030204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9437803" y="5931480"/>
            <a:ext cx="17828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 w="19050">
                  <a:solidFill>
                    <a:srgbClr val="32C9CB">
                      <a:lumMod val="75000"/>
                    </a:srgbClr>
                  </a:solidFill>
                </a:ln>
                <a:solidFill>
                  <a:srgbClr val="FFFFFF"/>
                </a:solidFill>
                <a:latin typeface="Century Gothic" panose="020F0302020204030204"/>
              </a:rPr>
              <a:t>55,3</a:t>
            </a:r>
            <a:r>
              <a:rPr lang="ru-RU" b="1" dirty="0" smtClean="0">
                <a:solidFill>
                  <a:srgbClr val="10606E"/>
                </a:solidFill>
                <a:latin typeface="Century Gothic" panose="020B0502020202020204" pitchFamily="34" charset="0"/>
              </a:rPr>
              <a:t> </a:t>
            </a:r>
            <a:r>
              <a:rPr lang="ru-RU" sz="1400" b="1" dirty="0">
                <a:solidFill>
                  <a:srgbClr val="10606E"/>
                </a:solidFill>
                <a:latin typeface="Century Gothic" panose="020B0502020202020204" pitchFamily="34" charset="0"/>
              </a:rPr>
              <a:t>тыс.кв.м.</a:t>
            </a:r>
            <a:endParaRPr lang="ru-RU" b="1" dirty="0">
              <a:solidFill>
                <a:srgbClr val="10606E"/>
              </a:solidFill>
              <a:latin typeface="Century Gothic" panose="020B0502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314835" y="6446892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10606E"/>
                </a:solidFill>
                <a:latin typeface="Century Gothic" panose="020B0502020202020204" pitchFamily="34" charset="0"/>
              </a:rPr>
              <a:t>ГАЗОНЫ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9482619" y="6424157"/>
            <a:ext cx="1618301" cy="432000"/>
          </a:xfrm>
          <a:prstGeom prst="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9488341" y="6341863"/>
            <a:ext cx="1640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 w="19050">
                  <a:solidFill>
                    <a:srgbClr val="32C9CB">
                      <a:lumMod val="75000"/>
                    </a:srgbClr>
                  </a:solidFill>
                </a:ln>
                <a:solidFill>
                  <a:srgbClr val="FFFFFF"/>
                </a:solidFill>
                <a:latin typeface="Century Gothic" panose="020F0302020204030204"/>
              </a:rPr>
              <a:t>28 </a:t>
            </a:r>
            <a:r>
              <a:rPr lang="ru-RU" sz="1600" b="1" dirty="0" smtClean="0">
                <a:solidFill>
                  <a:srgbClr val="10606E"/>
                </a:solidFill>
                <a:latin typeface="Century Gothic" panose="020B0502020202020204" pitchFamily="34" charset="0"/>
              </a:rPr>
              <a:t>тыс.кв.м.</a:t>
            </a:r>
            <a:endParaRPr lang="ru-RU" b="1" dirty="0">
              <a:solidFill>
                <a:srgbClr val="10606E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556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245" y="34436"/>
            <a:ext cx="618683" cy="611163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5730147" y="14047"/>
            <a:ext cx="5806098" cy="658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buClr>
                <a:schemeClr val="accent3"/>
              </a:buClr>
              <a:buSzPts val="2400"/>
            </a:pPr>
            <a:r>
              <a:rPr lang="ru-RU" sz="3200" dirty="0" smtClean="0">
                <a:ln w="19050">
                  <a:solidFill>
                    <a:srgbClr val="008080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ДВОРОВЫЕ ТЕРРИТОРИИ</a:t>
            </a:r>
            <a:endParaRPr lang="ru-RU" sz="3200" dirty="0">
              <a:ln w="19050">
                <a:solidFill>
                  <a:srgbClr val="008080"/>
                </a:solidFill>
              </a:ln>
              <a:solidFill>
                <a:schemeClr val="bg1"/>
              </a:solidFill>
              <a:latin typeface="Gerbera-Bold" panose="02000800000000000000" pitchFamily="2" charset="-52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0" y="672579"/>
            <a:ext cx="5575680" cy="2392718"/>
            <a:chOff x="0" y="1068105"/>
            <a:chExt cx="5575680" cy="2392718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1068105"/>
              <a:ext cx="5511560" cy="1492717"/>
            </a:xfrm>
            <a:prstGeom prst="rect">
              <a:avLst/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" name="Группа 5"/>
            <p:cNvGrpSpPr/>
            <p:nvPr/>
          </p:nvGrpSpPr>
          <p:grpSpPr>
            <a:xfrm>
              <a:off x="0" y="1660823"/>
              <a:ext cx="1800000" cy="1800000"/>
              <a:chOff x="0" y="950440"/>
              <a:chExt cx="1800000" cy="1800000"/>
            </a:xfrm>
          </p:grpSpPr>
          <p:sp>
            <p:nvSpPr>
              <p:cNvPr id="4" name="Прямоугольник 3"/>
              <p:cNvSpPr/>
              <p:nvPr/>
            </p:nvSpPr>
            <p:spPr>
              <a:xfrm>
                <a:off x="0" y="950440"/>
                <a:ext cx="1800000" cy="1800000"/>
              </a:xfrm>
              <a:prstGeom prst="rect">
                <a:avLst/>
              </a:prstGeom>
              <a:solidFill>
                <a:srgbClr val="008080">
                  <a:alpha val="3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309133" y="1188720"/>
                <a:ext cx="1197764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8000" b="1" dirty="0" smtClean="0">
                    <a:ln w="28575">
                      <a:solidFill>
                        <a:srgbClr val="004442"/>
                      </a:solidFill>
                    </a:ln>
                    <a:solidFill>
                      <a:schemeClr val="bg1"/>
                    </a:solidFill>
                    <a:latin typeface="Gerbera-Bold" panose="02000800000000000000" pitchFamily="2" charset="-52"/>
                  </a:rPr>
                  <a:t>15</a:t>
                </a:r>
                <a:endParaRPr lang="ru-RU" sz="8000" b="1" dirty="0">
                  <a:ln w="28575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69044" y="1068106"/>
              <a:ext cx="550663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800" dirty="0" smtClean="0">
                  <a:solidFill>
                    <a:schemeClr val="bg1"/>
                  </a:solidFill>
                  <a:latin typeface="Gerbera-Bold" panose="02000800000000000000" pitchFamily="2" charset="-52"/>
                </a:rPr>
                <a:t>БЛАГОУСТРОЕНО</a:t>
              </a:r>
              <a:endParaRPr lang="ru-RU" sz="4800" dirty="0">
                <a:solidFill>
                  <a:schemeClr val="bg1"/>
                </a:solidFill>
                <a:latin typeface="Gerbera-Bold" panose="02000800000000000000" pitchFamily="2" charset="-52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69044" y="1893989"/>
              <a:ext cx="3390672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ДВОРОВЫХ</a:t>
              </a:r>
            </a:p>
            <a:p>
              <a:r>
                <a:rPr lang="ru-RU" sz="4000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ТЕРРИТОРИЙ</a:t>
              </a:r>
              <a:endParaRPr lang="ru-RU" sz="4000" dirty="0">
                <a:solidFill>
                  <a:srgbClr val="004442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0" y="4847064"/>
            <a:ext cx="5511560" cy="2010937"/>
            <a:chOff x="0" y="4847064"/>
            <a:chExt cx="5752294" cy="2010937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0" y="4847064"/>
              <a:ext cx="1916944" cy="2010936"/>
            </a:xfrm>
            <a:prstGeom prst="rect">
              <a:avLst/>
            </a:prstGeom>
            <a:solidFill>
              <a:srgbClr val="33CCCC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916944" y="4847064"/>
              <a:ext cx="1918406" cy="2010937"/>
            </a:xfrm>
            <a:prstGeom prst="rect">
              <a:avLst/>
            </a:prstGeom>
            <a:solidFill>
              <a:srgbClr val="33CCCC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835350" y="4847064"/>
              <a:ext cx="1916944" cy="2010937"/>
            </a:xfrm>
            <a:prstGeom prst="rect">
              <a:avLst/>
            </a:prstGeom>
            <a:solidFill>
              <a:srgbClr val="33CCCC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5510162" y="672579"/>
            <a:ext cx="6681838" cy="6185421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680" y="3146015"/>
            <a:ext cx="5514003" cy="2470963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" t="23375" r="13" b="17784"/>
          <a:stretch/>
        </p:blipFill>
        <p:spPr>
          <a:xfrm>
            <a:off x="5574283" y="676893"/>
            <a:ext cx="5511559" cy="240783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46015"/>
            <a:ext cx="5510162" cy="2470963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0" y="5888504"/>
            <a:ext cx="1840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4442"/>
                </a:solidFill>
                <a:latin typeface="Century Gothic" panose="020B0502020202020204" pitchFamily="34" charset="0"/>
              </a:rPr>
              <a:t>Программа «Стимулирование управ районов»</a:t>
            </a:r>
            <a:endParaRPr lang="ru-RU" sz="1200" b="1" dirty="0">
              <a:solidFill>
                <a:srgbClr val="004442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822106" y="5708355"/>
            <a:ext cx="18367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4442"/>
                </a:solidFill>
                <a:latin typeface="Century Gothic" panose="020B0502020202020204" pitchFamily="34" charset="0"/>
              </a:rPr>
              <a:t>Программа</a:t>
            </a:r>
          </a:p>
          <a:p>
            <a:pPr algn="ctr"/>
            <a:r>
              <a:rPr lang="ru-RU" sz="1200" b="1" dirty="0" smtClean="0">
                <a:solidFill>
                  <a:srgbClr val="004442"/>
                </a:solidFill>
                <a:latin typeface="Century Gothic" panose="020B0502020202020204" pitchFamily="34" charset="0"/>
              </a:rPr>
              <a:t>«Ремонт асфальтобетонного покрытия большими картами»</a:t>
            </a:r>
            <a:endParaRPr lang="ru-RU" sz="1200" b="1" dirty="0">
              <a:solidFill>
                <a:srgbClr val="004442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681677" y="5893022"/>
            <a:ext cx="1836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4442"/>
                </a:solidFill>
                <a:latin typeface="Century Gothic" panose="020B0502020202020204" pitchFamily="34" charset="0"/>
              </a:rPr>
              <a:t>Программа</a:t>
            </a:r>
          </a:p>
          <a:p>
            <a:pPr algn="ctr"/>
            <a:r>
              <a:rPr lang="ru-RU" sz="1200" b="1" dirty="0" smtClean="0">
                <a:solidFill>
                  <a:srgbClr val="004442"/>
                </a:solidFill>
                <a:latin typeface="Century Gothic" panose="020B0502020202020204" pitchFamily="34" charset="0"/>
              </a:rPr>
              <a:t>«Развитие городской среды»</a:t>
            </a:r>
            <a:endParaRPr lang="ru-RU" sz="1200" b="1" dirty="0">
              <a:solidFill>
                <a:srgbClr val="004442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1516930" y="1072666"/>
            <a:ext cx="599844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З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Я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Б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Л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И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К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О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В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О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1319419" y="811590"/>
            <a:ext cx="111201" cy="586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 rot="16200000">
            <a:off x="5467248" y="-2493900"/>
            <a:ext cx="111201" cy="111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505955" y="340017"/>
            <a:ext cx="111201" cy="52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9474646" y="6018621"/>
            <a:ext cx="1618301" cy="432000"/>
          </a:xfrm>
          <a:prstGeom prst="rect">
            <a:avLst/>
          </a:prstGeom>
          <a:solidFill>
            <a:srgbClr val="00808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9482619" y="5624057"/>
            <a:ext cx="1618301" cy="432000"/>
          </a:xfrm>
          <a:prstGeom prst="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5569115" y="5643005"/>
            <a:ext cx="3894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 smtClean="0">
                <a:solidFill>
                  <a:srgbClr val="10606E"/>
                </a:solidFill>
                <a:latin typeface="Century Gothic" panose="020B0502020202020204" pitchFamily="34" charset="0"/>
              </a:rPr>
              <a:t>МАЛЫЕ АРХИТЕКТУРНЫЕ ФОРМЫ</a:t>
            </a:r>
            <a:endParaRPr lang="ru-RU" sz="3200" b="1" dirty="0">
              <a:ln w="19050">
                <a:solidFill>
                  <a:srgbClr val="32C9CB">
                    <a:lumMod val="75000"/>
                  </a:srgbClr>
                </a:solidFill>
              </a:ln>
              <a:solidFill>
                <a:srgbClr val="FFFFFF"/>
              </a:solidFill>
              <a:latin typeface="Century Gothic" panose="020F0302020204030204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9667140" y="5519865"/>
            <a:ext cx="12458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 w="19050">
                  <a:solidFill>
                    <a:srgbClr val="32C9CB">
                      <a:lumMod val="75000"/>
                    </a:srgbClr>
                  </a:solidFill>
                </a:ln>
                <a:solidFill>
                  <a:srgbClr val="FFFFFF"/>
                </a:solidFill>
                <a:latin typeface="Century Gothic" panose="020F0302020204030204"/>
              </a:rPr>
              <a:t>453</a:t>
            </a:r>
            <a:r>
              <a:rPr lang="ru-RU" b="1" dirty="0" smtClean="0">
                <a:solidFill>
                  <a:srgbClr val="10606E"/>
                </a:solidFill>
                <a:latin typeface="Century Gothic" panose="020B0502020202020204" pitchFamily="34" charset="0"/>
              </a:rPr>
              <a:t> шт.</a:t>
            </a:r>
            <a:endParaRPr lang="ru-RU" b="1" dirty="0">
              <a:solidFill>
                <a:srgbClr val="10606E"/>
              </a:solidFill>
              <a:latin typeface="Century Gothic" panose="020B0502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9482705" y="6418701"/>
            <a:ext cx="1618301" cy="432000"/>
          </a:xfrm>
          <a:prstGeom prst="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6824870" y="6046865"/>
            <a:ext cx="26420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 smtClean="0">
                <a:solidFill>
                  <a:srgbClr val="10606E"/>
                </a:solidFill>
                <a:latin typeface="Century Gothic" panose="020B0502020202020204" pitchFamily="34" charset="0"/>
              </a:rPr>
              <a:t>ДЕТСКИЕ ПЛОЩАДКИ</a:t>
            </a:r>
            <a:endParaRPr lang="ru-RU" sz="3200" b="1" dirty="0">
              <a:ln w="19050">
                <a:solidFill>
                  <a:srgbClr val="32C9CB">
                    <a:lumMod val="75000"/>
                  </a:srgbClr>
                </a:solidFill>
              </a:ln>
              <a:solidFill>
                <a:srgbClr val="FFFFFF"/>
              </a:solidFill>
              <a:latin typeface="Century Gothic" panose="020F0302020204030204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9808110" y="5923725"/>
            <a:ext cx="8451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 w="19050">
                  <a:solidFill>
                    <a:srgbClr val="32C9CB">
                      <a:lumMod val="75000"/>
                    </a:srgbClr>
                  </a:solidFill>
                </a:ln>
                <a:solidFill>
                  <a:srgbClr val="FFFFFF"/>
                </a:solidFill>
                <a:latin typeface="Century Gothic" panose="020F0302020204030204"/>
              </a:rPr>
              <a:t>9</a:t>
            </a:r>
            <a:r>
              <a:rPr lang="ru-RU" b="1" dirty="0" smtClean="0">
                <a:solidFill>
                  <a:srgbClr val="10606E"/>
                </a:solidFill>
                <a:latin typeface="Century Gothic" panose="020B0502020202020204" pitchFamily="34" charset="0"/>
              </a:rPr>
              <a:t> шт.</a:t>
            </a:r>
            <a:endParaRPr lang="ru-RU" b="1" dirty="0">
              <a:solidFill>
                <a:srgbClr val="10606E"/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293672" y="6461214"/>
            <a:ext cx="31694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 smtClean="0">
                <a:solidFill>
                  <a:srgbClr val="10606E"/>
                </a:solidFill>
                <a:latin typeface="Century Gothic" panose="020B0502020202020204" pitchFamily="34" charset="0"/>
              </a:rPr>
              <a:t>СПОРТИВНЫЕ ПЛОЩАДКИ</a:t>
            </a:r>
            <a:endParaRPr lang="ru-RU" sz="3200" b="1" dirty="0">
              <a:ln w="19050">
                <a:solidFill>
                  <a:srgbClr val="32C9CB">
                    <a:lumMod val="75000"/>
                  </a:srgbClr>
                </a:solidFill>
              </a:ln>
              <a:solidFill>
                <a:srgbClr val="FFFFFF"/>
              </a:solidFill>
              <a:latin typeface="Century Gothic" panose="020F0302020204030204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9804300" y="6338074"/>
            <a:ext cx="8451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 w="19050">
                  <a:solidFill>
                    <a:srgbClr val="32C9CB">
                      <a:lumMod val="75000"/>
                    </a:srgbClr>
                  </a:solidFill>
                </a:ln>
                <a:solidFill>
                  <a:srgbClr val="FFFFFF"/>
                </a:solidFill>
                <a:latin typeface="Century Gothic" panose="020F0302020204030204"/>
              </a:rPr>
              <a:t>7</a:t>
            </a:r>
            <a:r>
              <a:rPr lang="ru-RU" b="1" dirty="0" smtClean="0">
                <a:solidFill>
                  <a:srgbClr val="10606E"/>
                </a:solidFill>
                <a:latin typeface="Century Gothic" panose="020B0502020202020204" pitchFamily="34" charset="0"/>
              </a:rPr>
              <a:t> шт.</a:t>
            </a:r>
            <a:endParaRPr lang="ru-RU" b="1" dirty="0">
              <a:solidFill>
                <a:srgbClr val="10606E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674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8547578" y="1093039"/>
            <a:ext cx="3644422" cy="1154056"/>
          </a:xfrm>
          <a:prstGeom prst="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-51790" y="1019908"/>
            <a:ext cx="6776279" cy="5838092"/>
            <a:chOff x="352657" y="1029482"/>
            <a:chExt cx="6392261" cy="5507242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352657" y="1029482"/>
              <a:ext cx="6392261" cy="5507242"/>
              <a:chOff x="352657" y="1029482"/>
              <a:chExt cx="6392261" cy="5507242"/>
            </a:xfrm>
          </p:grpSpPr>
          <p:grpSp>
            <p:nvGrpSpPr>
              <p:cNvPr id="7" name="Группа 6"/>
              <p:cNvGrpSpPr/>
              <p:nvPr/>
            </p:nvGrpSpPr>
            <p:grpSpPr>
              <a:xfrm>
                <a:off x="397277" y="1098468"/>
                <a:ext cx="6347641" cy="5438256"/>
                <a:chOff x="7238363" y="2032214"/>
                <a:chExt cx="7443448" cy="6377072"/>
              </a:xfrm>
            </p:grpSpPr>
            <p:pic>
              <p:nvPicPr>
                <p:cNvPr id="14" name="Picture 2" descr="C:\Users\kolomin-kd\Desktop\1.jpg"/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grayscl/>
                </a:blip>
                <a:srcRect l="24148" t="16202" r="13483" b="21337"/>
                <a:stretch/>
              </p:blipFill>
              <p:spPr bwMode="auto">
                <a:xfrm>
                  <a:off x="7238363" y="2032214"/>
                  <a:ext cx="7443448" cy="6377072"/>
                </a:xfrm>
                <a:prstGeom prst="rect">
                  <a:avLst/>
                </a:prstGeom>
                <a:noFill/>
              </p:spPr>
            </p:pic>
            <p:sp>
              <p:nvSpPr>
                <p:cNvPr id="15" name="Полилиния 14"/>
                <p:cNvSpPr/>
                <p:nvPr/>
              </p:nvSpPr>
              <p:spPr>
                <a:xfrm>
                  <a:off x="7303664" y="2123895"/>
                  <a:ext cx="7185735" cy="5549072"/>
                </a:xfrm>
                <a:custGeom>
                  <a:avLst/>
                  <a:gdLst>
                    <a:gd name="connsiteX0" fmla="*/ 376517 w 10771094"/>
                    <a:gd name="connsiteY0" fmla="*/ 228600 h 8256494"/>
                    <a:gd name="connsiteX1" fmla="*/ 524435 w 10771094"/>
                    <a:gd name="connsiteY1" fmla="*/ 295835 h 8256494"/>
                    <a:gd name="connsiteX2" fmla="*/ 699247 w 10771094"/>
                    <a:gd name="connsiteY2" fmla="*/ 215153 h 8256494"/>
                    <a:gd name="connsiteX3" fmla="*/ 699247 w 10771094"/>
                    <a:gd name="connsiteY3" fmla="*/ 215153 h 8256494"/>
                    <a:gd name="connsiteX4" fmla="*/ 860611 w 10771094"/>
                    <a:gd name="connsiteY4" fmla="*/ 80682 h 8256494"/>
                    <a:gd name="connsiteX5" fmla="*/ 1169894 w 10771094"/>
                    <a:gd name="connsiteY5" fmla="*/ 80682 h 8256494"/>
                    <a:gd name="connsiteX6" fmla="*/ 1317811 w 10771094"/>
                    <a:gd name="connsiteY6" fmla="*/ 80682 h 8256494"/>
                    <a:gd name="connsiteX7" fmla="*/ 1331258 w 10771094"/>
                    <a:gd name="connsiteY7" fmla="*/ 215153 h 8256494"/>
                    <a:gd name="connsiteX8" fmla="*/ 1344706 w 10771094"/>
                    <a:gd name="connsiteY8" fmla="*/ 282388 h 8256494"/>
                    <a:gd name="connsiteX9" fmla="*/ 1479176 w 10771094"/>
                    <a:gd name="connsiteY9" fmla="*/ 255494 h 8256494"/>
                    <a:gd name="connsiteX10" fmla="*/ 1734670 w 10771094"/>
                    <a:gd name="connsiteY10" fmla="*/ 188259 h 8256494"/>
                    <a:gd name="connsiteX11" fmla="*/ 1828800 w 10771094"/>
                    <a:gd name="connsiteY11" fmla="*/ 188259 h 8256494"/>
                    <a:gd name="connsiteX12" fmla="*/ 1990164 w 10771094"/>
                    <a:gd name="connsiteY12" fmla="*/ 282388 h 8256494"/>
                    <a:gd name="connsiteX13" fmla="*/ 2138082 w 10771094"/>
                    <a:gd name="connsiteY13" fmla="*/ 255494 h 8256494"/>
                    <a:gd name="connsiteX14" fmla="*/ 2178423 w 10771094"/>
                    <a:gd name="connsiteY14" fmla="*/ 121023 h 8256494"/>
                    <a:gd name="connsiteX15" fmla="*/ 2272553 w 10771094"/>
                    <a:gd name="connsiteY15" fmla="*/ 67235 h 8256494"/>
                    <a:gd name="connsiteX16" fmla="*/ 2447364 w 10771094"/>
                    <a:gd name="connsiteY16" fmla="*/ 13447 h 8256494"/>
                    <a:gd name="connsiteX17" fmla="*/ 2595282 w 10771094"/>
                    <a:gd name="connsiteY17" fmla="*/ 0 h 8256494"/>
                    <a:gd name="connsiteX18" fmla="*/ 2850776 w 10771094"/>
                    <a:gd name="connsiteY18" fmla="*/ 13447 h 8256494"/>
                    <a:gd name="connsiteX19" fmla="*/ 3012141 w 10771094"/>
                    <a:gd name="connsiteY19" fmla="*/ 26894 h 8256494"/>
                    <a:gd name="connsiteX20" fmla="*/ 3254188 w 10771094"/>
                    <a:gd name="connsiteY20" fmla="*/ 67235 h 8256494"/>
                    <a:gd name="connsiteX21" fmla="*/ 3388658 w 10771094"/>
                    <a:gd name="connsiteY21" fmla="*/ 121023 h 8256494"/>
                    <a:gd name="connsiteX22" fmla="*/ 3576917 w 10771094"/>
                    <a:gd name="connsiteY22" fmla="*/ 121023 h 8256494"/>
                    <a:gd name="connsiteX23" fmla="*/ 3818964 w 10771094"/>
                    <a:gd name="connsiteY23" fmla="*/ 80682 h 8256494"/>
                    <a:gd name="connsiteX24" fmla="*/ 3980329 w 10771094"/>
                    <a:gd name="connsiteY24" fmla="*/ 53788 h 8256494"/>
                    <a:gd name="connsiteX25" fmla="*/ 4074458 w 10771094"/>
                    <a:gd name="connsiteY25" fmla="*/ 134471 h 8256494"/>
                    <a:gd name="connsiteX26" fmla="*/ 4114800 w 10771094"/>
                    <a:gd name="connsiteY26" fmla="*/ 201706 h 8256494"/>
                    <a:gd name="connsiteX27" fmla="*/ 4262717 w 10771094"/>
                    <a:gd name="connsiteY27" fmla="*/ 201706 h 8256494"/>
                    <a:gd name="connsiteX28" fmla="*/ 4437529 w 10771094"/>
                    <a:gd name="connsiteY28" fmla="*/ 161365 h 8256494"/>
                    <a:gd name="connsiteX29" fmla="*/ 4531658 w 10771094"/>
                    <a:gd name="connsiteY29" fmla="*/ 147918 h 8256494"/>
                    <a:gd name="connsiteX30" fmla="*/ 4693023 w 10771094"/>
                    <a:gd name="connsiteY30" fmla="*/ 188259 h 8256494"/>
                    <a:gd name="connsiteX31" fmla="*/ 4787153 w 10771094"/>
                    <a:gd name="connsiteY31" fmla="*/ 215153 h 8256494"/>
                    <a:gd name="connsiteX32" fmla="*/ 5150223 w 10771094"/>
                    <a:gd name="connsiteY32" fmla="*/ 215153 h 8256494"/>
                    <a:gd name="connsiteX33" fmla="*/ 5190564 w 10771094"/>
                    <a:gd name="connsiteY33" fmla="*/ 268941 h 8256494"/>
                    <a:gd name="connsiteX34" fmla="*/ 5365376 w 10771094"/>
                    <a:gd name="connsiteY34" fmla="*/ 309282 h 8256494"/>
                    <a:gd name="connsiteX35" fmla="*/ 5540188 w 10771094"/>
                    <a:gd name="connsiteY35" fmla="*/ 968188 h 8256494"/>
                    <a:gd name="connsiteX36" fmla="*/ 5728447 w 10771094"/>
                    <a:gd name="connsiteY36" fmla="*/ 1385047 h 8256494"/>
                    <a:gd name="connsiteX37" fmla="*/ 5943600 w 10771094"/>
                    <a:gd name="connsiteY37" fmla="*/ 1775012 h 8256494"/>
                    <a:gd name="connsiteX38" fmla="*/ 6239435 w 10771094"/>
                    <a:gd name="connsiteY38" fmla="*/ 2191871 h 8256494"/>
                    <a:gd name="connsiteX39" fmla="*/ 6562164 w 10771094"/>
                    <a:gd name="connsiteY39" fmla="*/ 2528047 h 8256494"/>
                    <a:gd name="connsiteX40" fmla="*/ 6858000 w 10771094"/>
                    <a:gd name="connsiteY40" fmla="*/ 2823882 h 8256494"/>
                    <a:gd name="connsiteX41" fmla="*/ 7086600 w 10771094"/>
                    <a:gd name="connsiteY41" fmla="*/ 3079376 h 8256494"/>
                    <a:gd name="connsiteX42" fmla="*/ 7422776 w 10771094"/>
                    <a:gd name="connsiteY42" fmla="*/ 3348318 h 8256494"/>
                    <a:gd name="connsiteX43" fmla="*/ 7799294 w 10771094"/>
                    <a:gd name="connsiteY43" fmla="*/ 3657600 h 8256494"/>
                    <a:gd name="connsiteX44" fmla="*/ 8081682 w 10771094"/>
                    <a:gd name="connsiteY44" fmla="*/ 3845859 h 8256494"/>
                    <a:gd name="connsiteX45" fmla="*/ 8471647 w 10771094"/>
                    <a:gd name="connsiteY45" fmla="*/ 4061012 h 8256494"/>
                    <a:gd name="connsiteX46" fmla="*/ 8754035 w 10771094"/>
                    <a:gd name="connsiteY46" fmla="*/ 4222376 h 8256494"/>
                    <a:gd name="connsiteX47" fmla="*/ 9103658 w 10771094"/>
                    <a:gd name="connsiteY47" fmla="*/ 4477871 h 8256494"/>
                    <a:gd name="connsiteX48" fmla="*/ 9238129 w 10771094"/>
                    <a:gd name="connsiteY48" fmla="*/ 4572000 h 8256494"/>
                    <a:gd name="connsiteX49" fmla="*/ 9520517 w 10771094"/>
                    <a:gd name="connsiteY49" fmla="*/ 4719918 h 8256494"/>
                    <a:gd name="connsiteX50" fmla="*/ 9910482 w 10771094"/>
                    <a:gd name="connsiteY50" fmla="*/ 4800600 h 8256494"/>
                    <a:gd name="connsiteX51" fmla="*/ 10354235 w 10771094"/>
                    <a:gd name="connsiteY51" fmla="*/ 4773706 h 8256494"/>
                    <a:gd name="connsiteX52" fmla="*/ 10555941 w 10771094"/>
                    <a:gd name="connsiteY52" fmla="*/ 4800600 h 8256494"/>
                    <a:gd name="connsiteX53" fmla="*/ 10623176 w 10771094"/>
                    <a:gd name="connsiteY53" fmla="*/ 4921623 h 8256494"/>
                    <a:gd name="connsiteX54" fmla="*/ 10744200 w 10771094"/>
                    <a:gd name="connsiteY54" fmla="*/ 4948518 h 8256494"/>
                    <a:gd name="connsiteX55" fmla="*/ 10771094 w 10771094"/>
                    <a:gd name="connsiteY55" fmla="*/ 5015753 h 8256494"/>
                    <a:gd name="connsiteX56" fmla="*/ 10717306 w 10771094"/>
                    <a:gd name="connsiteY56" fmla="*/ 5109882 h 8256494"/>
                    <a:gd name="connsiteX57" fmla="*/ 10650070 w 10771094"/>
                    <a:gd name="connsiteY57" fmla="*/ 5204012 h 8256494"/>
                    <a:gd name="connsiteX58" fmla="*/ 10623176 w 10771094"/>
                    <a:gd name="connsiteY58" fmla="*/ 5351929 h 8256494"/>
                    <a:gd name="connsiteX59" fmla="*/ 10515600 w 10771094"/>
                    <a:gd name="connsiteY59" fmla="*/ 5365376 h 8256494"/>
                    <a:gd name="connsiteX60" fmla="*/ 10448364 w 10771094"/>
                    <a:gd name="connsiteY60" fmla="*/ 5419165 h 8256494"/>
                    <a:gd name="connsiteX61" fmla="*/ 10381129 w 10771094"/>
                    <a:gd name="connsiteY61" fmla="*/ 5432612 h 8256494"/>
                    <a:gd name="connsiteX62" fmla="*/ 10354235 w 10771094"/>
                    <a:gd name="connsiteY62" fmla="*/ 5593976 h 8256494"/>
                    <a:gd name="connsiteX63" fmla="*/ 10246658 w 10771094"/>
                    <a:gd name="connsiteY63" fmla="*/ 5741894 h 8256494"/>
                    <a:gd name="connsiteX64" fmla="*/ 10165976 w 10771094"/>
                    <a:gd name="connsiteY64" fmla="*/ 5836023 h 8256494"/>
                    <a:gd name="connsiteX65" fmla="*/ 10192870 w 10771094"/>
                    <a:gd name="connsiteY65" fmla="*/ 5943600 h 8256494"/>
                    <a:gd name="connsiteX66" fmla="*/ 10192870 w 10771094"/>
                    <a:gd name="connsiteY66" fmla="*/ 5943600 h 8256494"/>
                    <a:gd name="connsiteX67" fmla="*/ 10165976 w 10771094"/>
                    <a:gd name="connsiteY67" fmla="*/ 6078071 h 8256494"/>
                    <a:gd name="connsiteX68" fmla="*/ 10044953 w 10771094"/>
                    <a:gd name="connsiteY68" fmla="*/ 6078071 h 8256494"/>
                    <a:gd name="connsiteX69" fmla="*/ 9897035 w 10771094"/>
                    <a:gd name="connsiteY69" fmla="*/ 6185647 h 8256494"/>
                    <a:gd name="connsiteX70" fmla="*/ 9816353 w 10771094"/>
                    <a:gd name="connsiteY70" fmla="*/ 6091518 h 8256494"/>
                    <a:gd name="connsiteX71" fmla="*/ 9681882 w 10771094"/>
                    <a:gd name="connsiteY71" fmla="*/ 6158753 h 8256494"/>
                    <a:gd name="connsiteX72" fmla="*/ 9574306 w 10771094"/>
                    <a:gd name="connsiteY72" fmla="*/ 6225988 h 8256494"/>
                    <a:gd name="connsiteX73" fmla="*/ 9305364 w 10771094"/>
                    <a:gd name="connsiteY73" fmla="*/ 6252882 h 8256494"/>
                    <a:gd name="connsiteX74" fmla="*/ 9144000 w 10771094"/>
                    <a:gd name="connsiteY74" fmla="*/ 6347012 h 8256494"/>
                    <a:gd name="connsiteX75" fmla="*/ 8969188 w 10771094"/>
                    <a:gd name="connsiteY75" fmla="*/ 6333565 h 8256494"/>
                    <a:gd name="connsiteX76" fmla="*/ 8861611 w 10771094"/>
                    <a:gd name="connsiteY76" fmla="*/ 6441141 h 8256494"/>
                    <a:gd name="connsiteX77" fmla="*/ 8727141 w 10771094"/>
                    <a:gd name="connsiteY77" fmla="*/ 6441141 h 8256494"/>
                    <a:gd name="connsiteX78" fmla="*/ 8552329 w 10771094"/>
                    <a:gd name="connsiteY78" fmla="*/ 6521823 h 8256494"/>
                    <a:gd name="connsiteX79" fmla="*/ 8444753 w 10771094"/>
                    <a:gd name="connsiteY79" fmla="*/ 6508376 h 8256494"/>
                    <a:gd name="connsiteX80" fmla="*/ 8122023 w 10771094"/>
                    <a:gd name="connsiteY80" fmla="*/ 6710082 h 8256494"/>
                    <a:gd name="connsiteX81" fmla="*/ 8054788 w 10771094"/>
                    <a:gd name="connsiteY81" fmla="*/ 6683188 h 8256494"/>
                    <a:gd name="connsiteX82" fmla="*/ 7933764 w 10771094"/>
                    <a:gd name="connsiteY82" fmla="*/ 6844553 h 8256494"/>
                    <a:gd name="connsiteX83" fmla="*/ 7624482 w 10771094"/>
                    <a:gd name="connsiteY83" fmla="*/ 6858000 h 8256494"/>
                    <a:gd name="connsiteX84" fmla="*/ 7570694 w 10771094"/>
                    <a:gd name="connsiteY84" fmla="*/ 6979023 h 8256494"/>
                    <a:gd name="connsiteX85" fmla="*/ 7516906 w 10771094"/>
                    <a:gd name="connsiteY85" fmla="*/ 6965576 h 8256494"/>
                    <a:gd name="connsiteX86" fmla="*/ 7463117 w 10771094"/>
                    <a:gd name="connsiteY86" fmla="*/ 7032812 h 8256494"/>
                    <a:gd name="connsiteX87" fmla="*/ 7382435 w 10771094"/>
                    <a:gd name="connsiteY87" fmla="*/ 7046259 h 8256494"/>
                    <a:gd name="connsiteX88" fmla="*/ 7328647 w 10771094"/>
                    <a:gd name="connsiteY88" fmla="*/ 7180729 h 8256494"/>
                    <a:gd name="connsiteX89" fmla="*/ 7194176 w 10771094"/>
                    <a:gd name="connsiteY89" fmla="*/ 7288306 h 8256494"/>
                    <a:gd name="connsiteX90" fmla="*/ 7059706 w 10771094"/>
                    <a:gd name="connsiteY90" fmla="*/ 7368988 h 8256494"/>
                    <a:gd name="connsiteX91" fmla="*/ 6965576 w 10771094"/>
                    <a:gd name="connsiteY91" fmla="*/ 7368988 h 8256494"/>
                    <a:gd name="connsiteX92" fmla="*/ 6938682 w 10771094"/>
                    <a:gd name="connsiteY92" fmla="*/ 7463118 h 8256494"/>
                    <a:gd name="connsiteX93" fmla="*/ 6884894 w 10771094"/>
                    <a:gd name="connsiteY93" fmla="*/ 7490012 h 8256494"/>
                    <a:gd name="connsiteX94" fmla="*/ 6615953 w 10771094"/>
                    <a:gd name="connsiteY94" fmla="*/ 7503459 h 8256494"/>
                    <a:gd name="connsiteX95" fmla="*/ 6562164 w 10771094"/>
                    <a:gd name="connsiteY95" fmla="*/ 7624482 h 8256494"/>
                    <a:gd name="connsiteX96" fmla="*/ 6427694 w 10771094"/>
                    <a:gd name="connsiteY96" fmla="*/ 7678271 h 8256494"/>
                    <a:gd name="connsiteX97" fmla="*/ 6279776 w 10771094"/>
                    <a:gd name="connsiteY97" fmla="*/ 7651376 h 8256494"/>
                    <a:gd name="connsiteX98" fmla="*/ 6185647 w 10771094"/>
                    <a:gd name="connsiteY98" fmla="*/ 7624482 h 8256494"/>
                    <a:gd name="connsiteX99" fmla="*/ 6091517 w 10771094"/>
                    <a:gd name="connsiteY99" fmla="*/ 7758953 h 8256494"/>
                    <a:gd name="connsiteX100" fmla="*/ 5916706 w 10771094"/>
                    <a:gd name="connsiteY100" fmla="*/ 7839635 h 8256494"/>
                    <a:gd name="connsiteX101" fmla="*/ 5701553 w 10771094"/>
                    <a:gd name="connsiteY101" fmla="*/ 7799294 h 8256494"/>
                    <a:gd name="connsiteX102" fmla="*/ 5311588 w 10771094"/>
                    <a:gd name="connsiteY102" fmla="*/ 7826188 h 8256494"/>
                    <a:gd name="connsiteX103" fmla="*/ 5029200 w 10771094"/>
                    <a:gd name="connsiteY103" fmla="*/ 7947212 h 8256494"/>
                    <a:gd name="connsiteX104" fmla="*/ 4827494 w 10771094"/>
                    <a:gd name="connsiteY104" fmla="*/ 7920318 h 8256494"/>
                    <a:gd name="connsiteX105" fmla="*/ 4787153 w 10771094"/>
                    <a:gd name="connsiteY105" fmla="*/ 7718612 h 8256494"/>
                    <a:gd name="connsiteX106" fmla="*/ 4706470 w 10771094"/>
                    <a:gd name="connsiteY106" fmla="*/ 7651376 h 8256494"/>
                    <a:gd name="connsiteX107" fmla="*/ 4370294 w 10771094"/>
                    <a:gd name="connsiteY107" fmla="*/ 7705165 h 8256494"/>
                    <a:gd name="connsiteX108" fmla="*/ 4020670 w 10771094"/>
                    <a:gd name="connsiteY108" fmla="*/ 7705165 h 8256494"/>
                    <a:gd name="connsiteX109" fmla="*/ 3684494 w 10771094"/>
                    <a:gd name="connsiteY109" fmla="*/ 7893423 h 8256494"/>
                    <a:gd name="connsiteX110" fmla="*/ 3603811 w 10771094"/>
                    <a:gd name="connsiteY110" fmla="*/ 7947212 h 8256494"/>
                    <a:gd name="connsiteX111" fmla="*/ 3348317 w 10771094"/>
                    <a:gd name="connsiteY111" fmla="*/ 7879976 h 8256494"/>
                    <a:gd name="connsiteX112" fmla="*/ 2783541 w 10771094"/>
                    <a:gd name="connsiteY112" fmla="*/ 7920318 h 8256494"/>
                    <a:gd name="connsiteX113" fmla="*/ 2420470 w 10771094"/>
                    <a:gd name="connsiteY113" fmla="*/ 7879976 h 8256494"/>
                    <a:gd name="connsiteX114" fmla="*/ 2043953 w 10771094"/>
                    <a:gd name="connsiteY114" fmla="*/ 7920318 h 8256494"/>
                    <a:gd name="connsiteX115" fmla="*/ 1532964 w 10771094"/>
                    <a:gd name="connsiteY115" fmla="*/ 8068235 h 8256494"/>
                    <a:gd name="connsiteX116" fmla="*/ 1317811 w 10771094"/>
                    <a:gd name="connsiteY116" fmla="*/ 8175812 h 8256494"/>
                    <a:gd name="connsiteX117" fmla="*/ 1102658 w 10771094"/>
                    <a:gd name="connsiteY117" fmla="*/ 8256494 h 8256494"/>
                    <a:gd name="connsiteX118" fmla="*/ 1008529 w 10771094"/>
                    <a:gd name="connsiteY118" fmla="*/ 8256494 h 8256494"/>
                    <a:gd name="connsiteX119" fmla="*/ 820270 w 10771094"/>
                    <a:gd name="connsiteY119" fmla="*/ 7611035 h 8256494"/>
                    <a:gd name="connsiteX120" fmla="*/ 591670 w 10771094"/>
                    <a:gd name="connsiteY120" fmla="*/ 6858000 h 8256494"/>
                    <a:gd name="connsiteX121" fmla="*/ 363070 w 10771094"/>
                    <a:gd name="connsiteY121" fmla="*/ 6051176 h 8256494"/>
                    <a:gd name="connsiteX122" fmla="*/ 255494 w 10771094"/>
                    <a:gd name="connsiteY122" fmla="*/ 5553635 h 8256494"/>
                    <a:gd name="connsiteX123" fmla="*/ 161364 w 10771094"/>
                    <a:gd name="connsiteY123" fmla="*/ 5150223 h 8256494"/>
                    <a:gd name="connsiteX124" fmla="*/ 121023 w 10771094"/>
                    <a:gd name="connsiteY124" fmla="*/ 4625788 h 8256494"/>
                    <a:gd name="connsiteX125" fmla="*/ 107576 w 10771094"/>
                    <a:gd name="connsiteY125" fmla="*/ 4007223 h 8256494"/>
                    <a:gd name="connsiteX126" fmla="*/ 134470 w 10771094"/>
                    <a:gd name="connsiteY126" fmla="*/ 3361765 h 8256494"/>
                    <a:gd name="connsiteX127" fmla="*/ 147917 w 10771094"/>
                    <a:gd name="connsiteY127" fmla="*/ 3012141 h 8256494"/>
                    <a:gd name="connsiteX128" fmla="*/ 147917 w 10771094"/>
                    <a:gd name="connsiteY128" fmla="*/ 2918012 h 8256494"/>
                    <a:gd name="connsiteX129" fmla="*/ 121023 w 10771094"/>
                    <a:gd name="connsiteY129" fmla="*/ 2689412 h 8256494"/>
                    <a:gd name="connsiteX130" fmla="*/ 336176 w 10771094"/>
                    <a:gd name="connsiteY130" fmla="*/ 2675965 h 8256494"/>
                    <a:gd name="connsiteX131" fmla="*/ 322729 w 10771094"/>
                    <a:gd name="connsiteY131" fmla="*/ 2084294 h 8256494"/>
                    <a:gd name="connsiteX132" fmla="*/ 67235 w 10771094"/>
                    <a:gd name="connsiteY132" fmla="*/ 2097741 h 8256494"/>
                    <a:gd name="connsiteX133" fmla="*/ 40341 w 10771094"/>
                    <a:gd name="connsiteY133" fmla="*/ 1909482 h 8256494"/>
                    <a:gd name="connsiteX134" fmla="*/ 0 w 10771094"/>
                    <a:gd name="connsiteY134" fmla="*/ 1788459 h 8256494"/>
                    <a:gd name="connsiteX135" fmla="*/ 201706 w 10771094"/>
                    <a:gd name="connsiteY135" fmla="*/ 1264023 h 8256494"/>
                    <a:gd name="connsiteX136" fmla="*/ 282388 w 10771094"/>
                    <a:gd name="connsiteY136" fmla="*/ 954741 h 8256494"/>
                    <a:gd name="connsiteX137" fmla="*/ 403411 w 10771094"/>
                    <a:gd name="connsiteY137" fmla="*/ 726141 h 8256494"/>
                    <a:gd name="connsiteX138" fmla="*/ 470647 w 10771094"/>
                    <a:gd name="connsiteY138" fmla="*/ 699247 h 8256494"/>
                    <a:gd name="connsiteX139" fmla="*/ 457200 w 10771094"/>
                    <a:gd name="connsiteY139" fmla="*/ 295835 h 8256494"/>
                    <a:gd name="connsiteX140" fmla="*/ 376517 w 10771094"/>
                    <a:gd name="connsiteY140" fmla="*/ 228600 h 82564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10771094" h="8256494">
                      <a:moveTo>
                        <a:pt x="376517" y="228600"/>
                      </a:moveTo>
                      <a:lnTo>
                        <a:pt x="524435" y="295835"/>
                      </a:lnTo>
                      <a:lnTo>
                        <a:pt x="699247" y="215153"/>
                      </a:lnTo>
                      <a:lnTo>
                        <a:pt x="699247" y="215153"/>
                      </a:lnTo>
                      <a:lnTo>
                        <a:pt x="860611" y="80682"/>
                      </a:lnTo>
                      <a:lnTo>
                        <a:pt x="1169894" y="80682"/>
                      </a:lnTo>
                      <a:lnTo>
                        <a:pt x="1317811" y="80682"/>
                      </a:lnTo>
                      <a:lnTo>
                        <a:pt x="1331258" y="215153"/>
                      </a:lnTo>
                      <a:lnTo>
                        <a:pt x="1344706" y="282388"/>
                      </a:lnTo>
                      <a:lnTo>
                        <a:pt x="1479176" y="255494"/>
                      </a:lnTo>
                      <a:lnTo>
                        <a:pt x="1734670" y="188259"/>
                      </a:lnTo>
                      <a:lnTo>
                        <a:pt x="1828800" y="188259"/>
                      </a:lnTo>
                      <a:lnTo>
                        <a:pt x="1990164" y="282388"/>
                      </a:lnTo>
                      <a:lnTo>
                        <a:pt x="2138082" y="255494"/>
                      </a:lnTo>
                      <a:lnTo>
                        <a:pt x="2178423" y="121023"/>
                      </a:lnTo>
                      <a:lnTo>
                        <a:pt x="2272553" y="67235"/>
                      </a:lnTo>
                      <a:lnTo>
                        <a:pt x="2447364" y="13447"/>
                      </a:lnTo>
                      <a:lnTo>
                        <a:pt x="2595282" y="0"/>
                      </a:lnTo>
                      <a:lnTo>
                        <a:pt x="2850776" y="13447"/>
                      </a:lnTo>
                      <a:lnTo>
                        <a:pt x="3012141" y="26894"/>
                      </a:lnTo>
                      <a:lnTo>
                        <a:pt x="3254188" y="67235"/>
                      </a:lnTo>
                      <a:lnTo>
                        <a:pt x="3388658" y="121023"/>
                      </a:lnTo>
                      <a:lnTo>
                        <a:pt x="3576917" y="121023"/>
                      </a:lnTo>
                      <a:lnTo>
                        <a:pt x="3818964" y="80682"/>
                      </a:lnTo>
                      <a:lnTo>
                        <a:pt x="3980329" y="53788"/>
                      </a:lnTo>
                      <a:lnTo>
                        <a:pt x="4074458" y="134471"/>
                      </a:lnTo>
                      <a:lnTo>
                        <a:pt x="4114800" y="201706"/>
                      </a:lnTo>
                      <a:lnTo>
                        <a:pt x="4262717" y="201706"/>
                      </a:lnTo>
                      <a:lnTo>
                        <a:pt x="4437529" y="161365"/>
                      </a:lnTo>
                      <a:lnTo>
                        <a:pt x="4531658" y="147918"/>
                      </a:lnTo>
                      <a:lnTo>
                        <a:pt x="4693023" y="188259"/>
                      </a:lnTo>
                      <a:lnTo>
                        <a:pt x="4787153" y="215153"/>
                      </a:lnTo>
                      <a:lnTo>
                        <a:pt x="5150223" y="215153"/>
                      </a:lnTo>
                      <a:lnTo>
                        <a:pt x="5190564" y="268941"/>
                      </a:lnTo>
                      <a:lnTo>
                        <a:pt x="5365376" y="309282"/>
                      </a:lnTo>
                      <a:lnTo>
                        <a:pt x="5540188" y="968188"/>
                      </a:lnTo>
                      <a:lnTo>
                        <a:pt x="5728447" y="1385047"/>
                      </a:lnTo>
                      <a:lnTo>
                        <a:pt x="5943600" y="1775012"/>
                      </a:lnTo>
                      <a:lnTo>
                        <a:pt x="6239435" y="2191871"/>
                      </a:lnTo>
                      <a:lnTo>
                        <a:pt x="6562164" y="2528047"/>
                      </a:lnTo>
                      <a:lnTo>
                        <a:pt x="6858000" y="2823882"/>
                      </a:lnTo>
                      <a:lnTo>
                        <a:pt x="7086600" y="3079376"/>
                      </a:lnTo>
                      <a:lnTo>
                        <a:pt x="7422776" y="3348318"/>
                      </a:lnTo>
                      <a:lnTo>
                        <a:pt x="7799294" y="3657600"/>
                      </a:lnTo>
                      <a:lnTo>
                        <a:pt x="8081682" y="3845859"/>
                      </a:lnTo>
                      <a:lnTo>
                        <a:pt x="8471647" y="4061012"/>
                      </a:lnTo>
                      <a:lnTo>
                        <a:pt x="8754035" y="4222376"/>
                      </a:lnTo>
                      <a:lnTo>
                        <a:pt x="9103658" y="4477871"/>
                      </a:lnTo>
                      <a:lnTo>
                        <a:pt x="9238129" y="4572000"/>
                      </a:lnTo>
                      <a:lnTo>
                        <a:pt x="9520517" y="4719918"/>
                      </a:lnTo>
                      <a:lnTo>
                        <a:pt x="9910482" y="4800600"/>
                      </a:lnTo>
                      <a:lnTo>
                        <a:pt x="10354235" y="4773706"/>
                      </a:lnTo>
                      <a:lnTo>
                        <a:pt x="10555941" y="4800600"/>
                      </a:lnTo>
                      <a:lnTo>
                        <a:pt x="10623176" y="4921623"/>
                      </a:lnTo>
                      <a:lnTo>
                        <a:pt x="10744200" y="4948518"/>
                      </a:lnTo>
                      <a:lnTo>
                        <a:pt x="10771094" y="5015753"/>
                      </a:lnTo>
                      <a:lnTo>
                        <a:pt x="10717306" y="5109882"/>
                      </a:lnTo>
                      <a:lnTo>
                        <a:pt x="10650070" y="5204012"/>
                      </a:lnTo>
                      <a:lnTo>
                        <a:pt x="10623176" y="5351929"/>
                      </a:lnTo>
                      <a:lnTo>
                        <a:pt x="10515600" y="5365376"/>
                      </a:lnTo>
                      <a:lnTo>
                        <a:pt x="10448364" y="5419165"/>
                      </a:lnTo>
                      <a:lnTo>
                        <a:pt x="10381129" y="5432612"/>
                      </a:lnTo>
                      <a:lnTo>
                        <a:pt x="10354235" y="5593976"/>
                      </a:lnTo>
                      <a:lnTo>
                        <a:pt x="10246658" y="5741894"/>
                      </a:lnTo>
                      <a:lnTo>
                        <a:pt x="10165976" y="5836023"/>
                      </a:lnTo>
                      <a:lnTo>
                        <a:pt x="10192870" y="5943600"/>
                      </a:lnTo>
                      <a:lnTo>
                        <a:pt x="10192870" y="5943600"/>
                      </a:lnTo>
                      <a:lnTo>
                        <a:pt x="10165976" y="6078071"/>
                      </a:lnTo>
                      <a:lnTo>
                        <a:pt x="10044953" y="6078071"/>
                      </a:lnTo>
                      <a:lnTo>
                        <a:pt x="9897035" y="6185647"/>
                      </a:lnTo>
                      <a:lnTo>
                        <a:pt x="9816353" y="6091518"/>
                      </a:lnTo>
                      <a:lnTo>
                        <a:pt x="9681882" y="6158753"/>
                      </a:lnTo>
                      <a:lnTo>
                        <a:pt x="9574306" y="6225988"/>
                      </a:lnTo>
                      <a:lnTo>
                        <a:pt x="9305364" y="6252882"/>
                      </a:lnTo>
                      <a:lnTo>
                        <a:pt x="9144000" y="6347012"/>
                      </a:lnTo>
                      <a:lnTo>
                        <a:pt x="8969188" y="6333565"/>
                      </a:lnTo>
                      <a:lnTo>
                        <a:pt x="8861611" y="6441141"/>
                      </a:lnTo>
                      <a:lnTo>
                        <a:pt x="8727141" y="6441141"/>
                      </a:lnTo>
                      <a:lnTo>
                        <a:pt x="8552329" y="6521823"/>
                      </a:lnTo>
                      <a:lnTo>
                        <a:pt x="8444753" y="6508376"/>
                      </a:lnTo>
                      <a:lnTo>
                        <a:pt x="8122023" y="6710082"/>
                      </a:lnTo>
                      <a:lnTo>
                        <a:pt x="8054788" y="6683188"/>
                      </a:lnTo>
                      <a:lnTo>
                        <a:pt x="7933764" y="6844553"/>
                      </a:lnTo>
                      <a:lnTo>
                        <a:pt x="7624482" y="6858000"/>
                      </a:lnTo>
                      <a:lnTo>
                        <a:pt x="7570694" y="6979023"/>
                      </a:lnTo>
                      <a:lnTo>
                        <a:pt x="7516906" y="6965576"/>
                      </a:lnTo>
                      <a:lnTo>
                        <a:pt x="7463117" y="7032812"/>
                      </a:lnTo>
                      <a:lnTo>
                        <a:pt x="7382435" y="7046259"/>
                      </a:lnTo>
                      <a:lnTo>
                        <a:pt x="7328647" y="7180729"/>
                      </a:lnTo>
                      <a:lnTo>
                        <a:pt x="7194176" y="7288306"/>
                      </a:lnTo>
                      <a:lnTo>
                        <a:pt x="7059706" y="7368988"/>
                      </a:lnTo>
                      <a:lnTo>
                        <a:pt x="6965576" y="7368988"/>
                      </a:lnTo>
                      <a:lnTo>
                        <a:pt x="6938682" y="7463118"/>
                      </a:lnTo>
                      <a:lnTo>
                        <a:pt x="6884894" y="7490012"/>
                      </a:lnTo>
                      <a:lnTo>
                        <a:pt x="6615953" y="7503459"/>
                      </a:lnTo>
                      <a:lnTo>
                        <a:pt x="6562164" y="7624482"/>
                      </a:lnTo>
                      <a:lnTo>
                        <a:pt x="6427694" y="7678271"/>
                      </a:lnTo>
                      <a:lnTo>
                        <a:pt x="6279776" y="7651376"/>
                      </a:lnTo>
                      <a:lnTo>
                        <a:pt x="6185647" y="7624482"/>
                      </a:lnTo>
                      <a:lnTo>
                        <a:pt x="6091517" y="7758953"/>
                      </a:lnTo>
                      <a:lnTo>
                        <a:pt x="5916706" y="7839635"/>
                      </a:lnTo>
                      <a:lnTo>
                        <a:pt x="5701553" y="7799294"/>
                      </a:lnTo>
                      <a:lnTo>
                        <a:pt x="5311588" y="7826188"/>
                      </a:lnTo>
                      <a:lnTo>
                        <a:pt x="5029200" y="7947212"/>
                      </a:lnTo>
                      <a:lnTo>
                        <a:pt x="4827494" y="7920318"/>
                      </a:lnTo>
                      <a:lnTo>
                        <a:pt x="4787153" y="7718612"/>
                      </a:lnTo>
                      <a:lnTo>
                        <a:pt x="4706470" y="7651376"/>
                      </a:lnTo>
                      <a:lnTo>
                        <a:pt x="4370294" y="7705165"/>
                      </a:lnTo>
                      <a:lnTo>
                        <a:pt x="4020670" y="7705165"/>
                      </a:lnTo>
                      <a:lnTo>
                        <a:pt x="3684494" y="7893423"/>
                      </a:lnTo>
                      <a:lnTo>
                        <a:pt x="3603811" y="7947212"/>
                      </a:lnTo>
                      <a:lnTo>
                        <a:pt x="3348317" y="7879976"/>
                      </a:lnTo>
                      <a:lnTo>
                        <a:pt x="2783541" y="7920318"/>
                      </a:lnTo>
                      <a:lnTo>
                        <a:pt x="2420470" y="7879976"/>
                      </a:lnTo>
                      <a:lnTo>
                        <a:pt x="2043953" y="7920318"/>
                      </a:lnTo>
                      <a:lnTo>
                        <a:pt x="1532964" y="8068235"/>
                      </a:lnTo>
                      <a:lnTo>
                        <a:pt x="1317811" y="8175812"/>
                      </a:lnTo>
                      <a:lnTo>
                        <a:pt x="1102658" y="8256494"/>
                      </a:lnTo>
                      <a:lnTo>
                        <a:pt x="1008529" y="8256494"/>
                      </a:lnTo>
                      <a:lnTo>
                        <a:pt x="820270" y="7611035"/>
                      </a:lnTo>
                      <a:lnTo>
                        <a:pt x="591670" y="6858000"/>
                      </a:lnTo>
                      <a:lnTo>
                        <a:pt x="363070" y="6051176"/>
                      </a:lnTo>
                      <a:lnTo>
                        <a:pt x="255494" y="5553635"/>
                      </a:lnTo>
                      <a:lnTo>
                        <a:pt x="161364" y="5150223"/>
                      </a:lnTo>
                      <a:lnTo>
                        <a:pt x="121023" y="4625788"/>
                      </a:lnTo>
                      <a:lnTo>
                        <a:pt x="107576" y="4007223"/>
                      </a:lnTo>
                      <a:lnTo>
                        <a:pt x="134470" y="3361765"/>
                      </a:lnTo>
                      <a:lnTo>
                        <a:pt x="147917" y="3012141"/>
                      </a:lnTo>
                      <a:lnTo>
                        <a:pt x="147917" y="2918012"/>
                      </a:lnTo>
                      <a:lnTo>
                        <a:pt x="121023" y="2689412"/>
                      </a:lnTo>
                      <a:lnTo>
                        <a:pt x="336176" y="2675965"/>
                      </a:lnTo>
                      <a:lnTo>
                        <a:pt x="322729" y="2084294"/>
                      </a:lnTo>
                      <a:lnTo>
                        <a:pt x="67235" y="2097741"/>
                      </a:lnTo>
                      <a:lnTo>
                        <a:pt x="40341" y="1909482"/>
                      </a:lnTo>
                      <a:lnTo>
                        <a:pt x="0" y="1788459"/>
                      </a:lnTo>
                      <a:lnTo>
                        <a:pt x="201706" y="1264023"/>
                      </a:lnTo>
                      <a:lnTo>
                        <a:pt x="282388" y="954741"/>
                      </a:lnTo>
                      <a:lnTo>
                        <a:pt x="403411" y="726141"/>
                      </a:lnTo>
                      <a:lnTo>
                        <a:pt x="470647" y="699247"/>
                      </a:lnTo>
                      <a:lnTo>
                        <a:pt x="457200" y="295835"/>
                      </a:lnTo>
                      <a:lnTo>
                        <a:pt x="376517" y="228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3C8C93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</p:grpSp>
          <p:pic>
            <p:nvPicPr>
              <p:cNvPr id="8" name="Рисунок 7" descr="Рисунок1234.jpg"/>
              <p:cNvPicPr>
                <a:picLocks noChangeAspect="1"/>
              </p:cNvPicPr>
              <p:nvPr/>
            </p:nvPicPr>
            <p:blipFill>
              <a:blip r:embed="rId4" cstate="print">
                <a:extLst/>
              </a:blip>
              <a:srcRect l="7046" t="3207" r="7209" b="3966"/>
              <a:stretch>
                <a:fillRect/>
              </a:stretch>
            </p:blipFill>
            <p:spPr>
              <a:xfrm>
                <a:off x="352657" y="1029482"/>
                <a:ext cx="6287972" cy="4954705"/>
              </a:xfrm>
              <a:prstGeom prst="rect">
                <a:avLst/>
              </a:prstGeom>
              <a:ln w="38100">
                <a:noFill/>
              </a:ln>
            </p:spPr>
          </p:pic>
        </p:grpSp>
        <p:grpSp>
          <p:nvGrpSpPr>
            <p:cNvPr id="4" name="Группа 3"/>
            <p:cNvGrpSpPr/>
            <p:nvPr/>
          </p:nvGrpSpPr>
          <p:grpSpPr>
            <a:xfrm>
              <a:off x="2357862" y="2093686"/>
              <a:ext cx="4387056" cy="2348498"/>
              <a:chOff x="2357862" y="2093686"/>
              <a:chExt cx="4387056" cy="2348498"/>
            </a:xfrm>
          </p:grpSpPr>
          <p:grpSp>
            <p:nvGrpSpPr>
              <p:cNvPr id="21" name="Группа 20"/>
              <p:cNvGrpSpPr/>
              <p:nvPr/>
            </p:nvGrpSpPr>
            <p:grpSpPr>
              <a:xfrm flipV="1">
                <a:off x="3229001" y="2337762"/>
                <a:ext cx="3515917" cy="2104422"/>
                <a:chOff x="4639752" y="4081213"/>
                <a:chExt cx="3598793" cy="2227187"/>
              </a:xfrm>
            </p:grpSpPr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flipV="1">
                  <a:off x="4666883" y="4081213"/>
                  <a:ext cx="0" cy="2227187"/>
                </a:xfrm>
                <a:prstGeom prst="line">
                  <a:avLst/>
                </a:prstGeom>
                <a:ln w="57150">
                  <a:solidFill>
                    <a:srgbClr val="3C8C9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я соединительная линия 22"/>
                <p:cNvCxnSpPr/>
                <p:nvPr/>
              </p:nvCxnSpPr>
              <p:spPr>
                <a:xfrm>
                  <a:off x="4639752" y="4093688"/>
                  <a:ext cx="3598793" cy="32258"/>
                </a:xfrm>
                <a:prstGeom prst="line">
                  <a:avLst/>
                </a:prstGeom>
                <a:ln w="57150">
                  <a:solidFill>
                    <a:srgbClr val="3C8C9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9" name="Полилиния 38"/>
              <p:cNvSpPr/>
              <p:nvPr/>
            </p:nvSpPr>
            <p:spPr>
              <a:xfrm>
                <a:off x="2357862" y="2093686"/>
                <a:ext cx="3573171" cy="2196826"/>
              </a:xfrm>
              <a:custGeom>
                <a:avLst/>
                <a:gdLst>
                  <a:gd name="connsiteX0" fmla="*/ 0 w 1590502"/>
                  <a:gd name="connsiteY0" fmla="*/ 16626 h 681644"/>
                  <a:gd name="connsiteX1" fmla="*/ 498764 w 1590502"/>
                  <a:gd name="connsiteY1" fmla="*/ 0 h 681644"/>
                  <a:gd name="connsiteX2" fmla="*/ 748146 w 1590502"/>
                  <a:gd name="connsiteY2" fmla="*/ 11084 h 681644"/>
                  <a:gd name="connsiteX3" fmla="*/ 953193 w 1590502"/>
                  <a:gd name="connsiteY3" fmla="*/ 44335 h 681644"/>
                  <a:gd name="connsiteX4" fmla="*/ 1141615 w 1590502"/>
                  <a:gd name="connsiteY4" fmla="*/ 149629 h 681644"/>
                  <a:gd name="connsiteX5" fmla="*/ 1379913 w 1590502"/>
                  <a:gd name="connsiteY5" fmla="*/ 343593 h 681644"/>
                  <a:gd name="connsiteX6" fmla="*/ 1590502 w 1590502"/>
                  <a:gd name="connsiteY6" fmla="*/ 576349 h 681644"/>
                  <a:gd name="connsiteX7" fmla="*/ 1512917 w 1590502"/>
                  <a:gd name="connsiteY7" fmla="*/ 681644 h 681644"/>
                  <a:gd name="connsiteX8" fmla="*/ 1357746 w 1590502"/>
                  <a:gd name="connsiteY8" fmla="*/ 543098 h 681644"/>
                  <a:gd name="connsiteX9" fmla="*/ 1246909 w 1590502"/>
                  <a:gd name="connsiteY9" fmla="*/ 426720 h 681644"/>
                  <a:gd name="connsiteX10" fmla="*/ 1197033 w 1590502"/>
                  <a:gd name="connsiteY10" fmla="*/ 360218 h 681644"/>
                  <a:gd name="connsiteX11" fmla="*/ 1058487 w 1590502"/>
                  <a:gd name="connsiteY11" fmla="*/ 260466 h 681644"/>
                  <a:gd name="connsiteX12" fmla="*/ 958735 w 1590502"/>
                  <a:gd name="connsiteY12" fmla="*/ 199506 h 681644"/>
                  <a:gd name="connsiteX13" fmla="*/ 803564 w 1590502"/>
                  <a:gd name="connsiteY13" fmla="*/ 149629 h 681644"/>
                  <a:gd name="connsiteX14" fmla="*/ 576349 w 1590502"/>
                  <a:gd name="connsiteY14" fmla="*/ 133004 h 681644"/>
                  <a:gd name="connsiteX15" fmla="*/ 5542 w 1590502"/>
                  <a:gd name="connsiteY15" fmla="*/ 149629 h 681644"/>
                  <a:gd name="connsiteX16" fmla="*/ 0 w 1590502"/>
                  <a:gd name="connsiteY16" fmla="*/ 16626 h 681644"/>
                  <a:gd name="connsiteX0" fmla="*/ 0 w 1590502"/>
                  <a:gd name="connsiteY0" fmla="*/ 16626 h 681644"/>
                  <a:gd name="connsiteX1" fmla="*/ 498764 w 1590502"/>
                  <a:gd name="connsiteY1" fmla="*/ 0 h 681644"/>
                  <a:gd name="connsiteX2" fmla="*/ 748146 w 1590502"/>
                  <a:gd name="connsiteY2" fmla="*/ 11084 h 681644"/>
                  <a:gd name="connsiteX3" fmla="*/ 953193 w 1590502"/>
                  <a:gd name="connsiteY3" fmla="*/ 44335 h 681644"/>
                  <a:gd name="connsiteX4" fmla="*/ 1141615 w 1590502"/>
                  <a:gd name="connsiteY4" fmla="*/ 149629 h 681644"/>
                  <a:gd name="connsiteX5" fmla="*/ 1379913 w 1590502"/>
                  <a:gd name="connsiteY5" fmla="*/ 343593 h 681644"/>
                  <a:gd name="connsiteX6" fmla="*/ 1590502 w 1590502"/>
                  <a:gd name="connsiteY6" fmla="*/ 576349 h 681644"/>
                  <a:gd name="connsiteX7" fmla="*/ 1512917 w 1590502"/>
                  <a:gd name="connsiteY7" fmla="*/ 681644 h 681644"/>
                  <a:gd name="connsiteX8" fmla="*/ 1357746 w 1590502"/>
                  <a:gd name="connsiteY8" fmla="*/ 543098 h 681644"/>
                  <a:gd name="connsiteX9" fmla="*/ 1269077 w 1590502"/>
                  <a:gd name="connsiteY9" fmla="*/ 426720 h 681644"/>
                  <a:gd name="connsiteX10" fmla="*/ 1197033 w 1590502"/>
                  <a:gd name="connsiteY10" fmla="*/ 360218 h 681644"/>
                  <a:gd name="connsiteX11" fmla="*/ 1058487 w 1590502"/>
                  <a:gd name="connsiteY11" fmla="*/ 260466 h 681644"/>
                  <a:gd name="connsiteX12" fmla="*/ 958735 w 1590502"/>
                  <a:gd name="connsiteY12" fmla="*/ 199506 h 681644"/>
                  <a:gd name="connsiteX13" fmla="*/ 803564 w 1590502"/>
                  <a:gd name="connsiteY13" fmla="*/ 149629 h 681644"/>
                  <a:gd name="connsiteX14" fmla="*/ 576349 w 1590502"/>
                  <a:gd name="connsiteY14" fmla="*/ 133004 h 681644"/>
                  <a:gd name="connsiteX15" fmla="*/ 5542 w 1590502"/>
                  <a:gd name="connsiteY15" fmla="*/ 149629 h 681644"/>
                  <a:gd name="connsiteX16" fmla="*/ 0 w 1590502"/>
                  <a:gd name="connsiteY16" fmla="*/ 16626 h 681644"/>
                  <a:gd name="connsiteX0" fmla="*/ 0 w 1590502"/>
                  <a:gd name="connsiteY0" fmla="*/ 16626 h 681644"/>
                  <a:gd name="connsiteX1" fmla="*/ 498764 w 1590502"/>
                  <a:gd name="connsiteY1" fmla="*/ 0 h 681644"/>
                  <a:gd name="connsiteX2" fmla="*/ 748146 w 1590502"/>
                  <a:gd name="connsiteY2" fmla="*/ 11084 h 681644"/>
                  <a:gd name="connsiteX3" fmla="*/ 953193 w 1590502"/>
                  <a:gd name="connsiteY3" fmla="*/ 44335 h 681644"/>
                  <a:gd name="connsiteX4" fmla="*/ 1141615 w 1590502"/>
                  <a:gd name="connsiteY4" fmla="*/ 149629 h 681644"/>
                  <a:gd name="connsiteX5" fmla="*/ 1379913 w 1590502"/>
                  <a:gd name="connsiteY5" fmla="*/ 343593 h 681644"/>
                  <a:gd name="connsiteX6" fmla="*/ 1590502 w 1590502"/>
                  <a:gd name="connsiteY6" fmla="*/ 576349 h 681644"/>
                  <a:gd name="connsiteX7" fmla="*/ 1512917 w 1590502"/>
                  <a:gd name="connsiteY7" fmla="*/ 681644 h 681644"/>
                  <a:gd name="connsiteX8" fmla="*/ 1368829 w 1590502"/>
                  <a:gd name="connsiteY8" fmla="*/ 532014 h 681644"/>
                  <a:gd name="connsiteX9" fmla="*/ 1269077 w 1590502"/>
                  <a:gd name="connsiteY9" fmla="*/ 426720 h 681644"/>
                  <a:gd name="connsiteX10" fmla="*/ 1197033 w 1590502"/>
                  <a:gd name="connsiteY10" fmla="*/ 360218 h 681644"/>
                  <a:gd name="connsiteX11" fmla="*/ 1058487 w 1590502"/>
                  <a:gd name="connsiteY11" fmla="*/ 260466 h 681644"/>
                  <a:gd name="connsiteX12" fmla="*/ 958735 w 1590502"/>
                  <a:gd name="connsiteY12" fmla="*/ 199506 h 681644"/>
                  <a:gd name="connsiteX13" fmla="*/ 803564 w 1590502"/>
                  <a:gd name="connsiteY13" fmla="*/ 149629 h 681644"/>
                  <a:gd name="connsiteX14" fmla="*/ 576349 w 1590502"/>
                  <a:gd name="connsiteY14" fmla="*/ 133004 h 681644"/>
                  <a:gd name="connsiteX15" fmla="*/ 5542 w 1590502"/>
                  <a:gd name="connsiteY15" fmla="*/ 149629 h 681644"/>
                  <a:gd name="connsiteX16" fmla="*/ 0 w 1590502"/>
                  <a:gd name="connsiteY16" fmla="*/ 16626 h 681644"/>
                  <a:gd name="connsiteX0" fmla="*/ 0 w 3735972"/>
                  <a:gd name="connsiteY0" fmla="*/ 16626 h 2237946"/>
                  <a:gd name="connsiteX1" fmla="*/ 498764 w 3735972"/>
                  <a:gd name="connsiteY1" fmla="*/ 0 h 2237946"/>
                  <a:gd name="connsiteX2" fmla="*/ 748146 w 3735972"/>
                  <a:gd name="connsiteY2" fmla="*/ 11084 h 2237946"/>
                  <a:gd name="connsiteX3" fmla="*/ 953193 w 3735972"/>
                  <a:gd name="connsiteY3" fmla="*/ 44335 h 2237946"/>
                  <a:gd name="connsiteX4" fmla="*/ 1141615 w 3735972"/>
                  <a:gd name="connsiteY4" fmla="*/ 149629 h 2237946"/>
                  <a:gd name="connsiteX5" fmla="*/ 1379913 w 3735972"/>
                  <a:gd name="connsiteY5" fmla="*/ 343593 h 2237946"/>
                  <a:gd name="connsiteX6" fmla="*/ 3735972 w 3735972"/>
                  <a:gd name="connsiteY6" fmla="*/ 2237946 h 2237946"/>
                  <a:gd name="connsiteX7" fmla="*/ 1512917 w 3735972"/>
                  <a:gd name="connsiteY7" fmla="*/ 681644 h 2237946"/>
                  <a:gd name="connsiteX8" fmla="*/ 1368829 w 3735972"/>
                  <a:gd name="connsiteY8" fmla="*/ 532014 h 2237946"/>
                  <a:gd name="connsiteX9" fmla="*/ 1269077 w 3735972"/>
                  <a:gd name="connsiteY9" fmla="*/ 426720 h 2237946"/>
                  <a:gd name="connsiteX10" fmla="*/ 1197033 w 3735972"/>
                  <a:gd name="connsiteY10" fmla="*/ 360218 h 2237946"/>
                  <a:gd name="connsiteX11" fmla="*/ 1058487 w 3735972"/>
                  <a:gd name="connsiteY11" fmla="*/ 260466 h 2237946"/>
                  <a:gd name="connsiteX12" fmla="*/ 958735 w 3735972"/>
                  <a:gd name="connsiteY12" fmla="*/ 199506 h 2237946"/>
                  <a:gd name="connsiteX13" fmla="*/ 803564 w 3735972"/>
                  <a:gd name="connsiteY13" fmla="*/ 149629 h 2237946"/>
                  <a:gd name="connsiteX14" fmla="*/ 576349 w 3735972"/>
                  <a:gd name="connsiteY14" fmla="*/ 133004 h 2237946"/>
                  <a:gd name="connsiteX15" fmla="*/ 5542 w 3735972"/>
                  <a:gd name="connsiteY15" fmla="*/ 149629 h 2237946"/>
                  <a:gd name="connsiteX16" fmla="*/ 0 w 3735972"/>
                  <a:gd name="connsiteY16" fmla="*/ 16626 h 2237946"/>
                  <a:gd name="connsiteX0" fmla="*/ 0 w 3735972"/>
                  <a:gd name="connsiteY0" fmla="*/ 16626 h 2324981"/>
                  <a:gd name="connsiteX1" fmla="*/ 498764 w 3735972"/>
                  <a:gd name="connsiteY1" fmla="*/ 0 h 2324981"/>
                  <a:gd name="connsiteX2" fmla="*/ 748146 w 3735972"/>
                  <a:gd name="connsiteY2" fmla="*/ 11084 h 2324981"/>
                  <a:gd name="connsiteX3" fmla="*/ 953193 w 3735972"/>
                  <a:gd name="connsiteY3" fmla="*/ 44335 h 2324981"/>
                  <a:gd name="connsiteX4" fmla="*/ 1141615 w 3735972"/>
                  <a:gd name="connsiteY4" fmla="*/ 149629 h 2324981"/>
                  <a:gd name="connsiteX5" fmla="*/ 1379913 w 3735972"/>
                  <a:gd name="connsiteY5" fmla="*/ 343593 h 2324981"/>
                  <a:gd name="connsiteX6" fmla="*/ 3735972 w 3735972"/>
                  <a:gd name="connsiteY6" fmla="*/ 2237946 h 2324981"/>
                  <a:gd name="connsiteX7" fmla="*/ 3713165 w 3735972"/>
                  <a:gd name="connsiteY7" fmla="*/ 2324981 h 2324981"/>
                  <a:gd name="connsiteX8" fmla="*/ 1368829 w 3735972"/>
                  <a:gd name="connsiteY8" fmla="*/ 532014 h 2324981"/>
                  <a:gd name="connsiteX9" fmla="*/ 1269077 w 3735972"/>
                  <a:gd name="connsiteY9" fmla="*/ 426720 h 2324981"/>
                  <a:gd name="connsiteX10" fmla="*/ 1197033 w 3735972"/>
                  <a:gd name="connsiteY10" fmla="*/ 360218 h 2324981"/>
                  <a:gd name="connsiteX11" fmla="*/ 1058487 w 3735972"/>
                  <a:gd name="connsiteY11" fmla="*/ 260466 h 2324981"/>
                  <a:gd name="connsiteX12" fmla="*/ 958735 w 3735972"/>
                  <a:gd name="connsiteY12" fmla="*/ 199506 h 2324981"/>
                  <a:gd name="connsiteX13" fmla="*/ 803564 w 3735972"/>
                  <a:gd name="connsiteY13" fmla="*/ 149629 h 2324981"/>
                  <a:gd name="connsiteX14" fmla="*/ 576349 w 3735972"/>
                  <a:gd name="connsiteY14" fmla="*/ 133004 h 2324981"/>
                  <a:gd name="connsiteX15" fmla="*/ 5542 w 3735972"/>
                  <a:gd name="connsiteY15" fmla="*/ 149629 h 2324981"/>
                  <a:gd name="connsiteX16" fmla="*/ 0 w 3735972"/>
                  <a:gd name="connsiteY16" fmla="*/ 16626 h 2324981"/>
                  <a:gd name="connsiteX0" fmla="*/ 0 w 3735972"/>
                  <a:gd name="connsiteY0" fmla="*/ 16626 h 2324981"/>
                  <a:gd name="connsiteX1" fmla="*/ 498764 w 3735972"/>
                  <a:gd name="connsiteY1" fmla="*/ 0 h 2324981"/>
                  <a:gd name="connsiteX2" fmla="*/ 748146 w 3735972"/>
                  <a:gd name="connsiteY2" fmla="*/ 11084 h 2324981"/>
                  <a:gd name="connsiteX3" fmla="*/ 953193 w 3735972"/>
                  <a:gd name="connsiteY3" fmla="*/ 44335 h 2324981"/>
                  <a:gd name="connsiteX4" fmla="*/ 1141615 w 3735972"/>
                  <a:gd name="connsiteY4" fmla="*/ 149629 h 2324981"/>
                  <a:gd name="connsiteX5" fmla="*/ 1379913 w 3735972"/>
                  <a:gd name="connsiteY5" fmla="*/ 343593 h 2324981"/>
                  <a:gd name="connsiteX6" fmla="*/ 3735972 w 3735972"/>
                  <a:gd name="connsiteY6" fmla="*/ 2237946 h 2324981"/>
                  <a:gd name="connsiteX7" fmla="*/ 3713165 w 3735972"/>
                  <a:gd name="connsiteY7" fmla="*/ 2324981 h 2324981"/>
                  <a:gd name="connsiteX8" fmla="*/ 2087674 w 3735972"/>
                  <a:gd name="connsiteY8" fmla="*/ 1244313 h 2324981"/>
                  <a:gd name="connsiteX9" fmla="*/ 1368829 w 3735972"/>
                  <a:gd name="connsiteY9" fmla="*/ 532014 h 2324981"/>
                  <a:gd name="connsiteX10" fmla="*/ 1269077 w 3735972"/>
                  <a:gd name="connsiteY10" fmla="*/ 426720 h 2324981"/>
                  <a:gd name="connsiteX11" fmla="*/ 1197033 w 3735972"/>
                  <a:gd name="connsiteY11" fmla="*/ 360218 h 2324981"/>
                  <a:gd name="connsiteX12" fmla="*/ 1058487 w 3735972"/>
                  <a:gd name="connsiteY12" fmla="*/ 260466 h 2324981"/>
                  <a:gd name="connsiteX13" fmla="*/ 958735 w 3735972"/>
                  <a:gd name="connsiteY13" fmla="*/ 199506 h 2324981"/>
                  <a:gd name="connsiteX14" fmla="*/ 803564 w 3735972"/>
                  <a:gd name="connsiteY14" fmla="*/ 149629 h 2324981"/>
                  <a:gd name="connsiteX15" fmla="*/ 576349 w 3735972"/>
                  <a:gd name="connsiteY15" fmla="*/ 133004 h 2324981"/>
                  <a:gd name="connsiteX16" fmla="*/ 5542 w 3735972"/>
                  <a:gd name="connsiteY16" fmla="*/ 149629 h 2324981"/>
                  <a:gd name="connsiteX17" fmla="*/ 0 w 3735972"/>
                  <a:gd name="connsiteY17" fmla="*/ 16626 h 2324981"/>
                  <a:gd name="connsiteX0" fmla="*/ 0 w 3735972"/>
                  <a:gd name="connsiteY0" fmla="*/ 16626 h 2324981"/>
                  <a:gd name="connsiteX1" fmla="*/ 498764 w 3735972"/>
                  <a:gd name="connsiteY1" fmla="*/ 0 h 2324981"/>
                  <a:gd name="connsiteX2" fmla="*/ 748146 w 3735972"/>
                  <a:gd name="connsiteY2" fmla="*/ 11084 h 2324981"/>
                  <a:gd name="connsiteX3" fmla="*/ 953193 w 3735972"/>
                  <a:gd name="connsiteY3" fmla="*/ 44335 h 2324981"/>
                  <a:gd name="connsiteX4" fmla="*/ 1141615 w 3735972"/>
                  <a:gd name="connsiteY4" fmla="*/ 149629 h 2324981"/>
                  <a:gd name="connsiteX5" fmla="*/ 1379913 w 3735972"/>
                  <a:gd name="connsiteY5" fmla="*/ 343593 h 2324981"/>
                  <a:gd name="connsiteX6" fmla="*/ 2233749 w 3735972"/>
                  <a:gd name="connsiteY6" fmla="*/ 1198664 h 2324981"/>
                  <a:gd name="connsiteX7" fmla="*/ 3735972 w 3735972"/>
                  <a:gd name="connsiteY7" fmla="*/ 2237946 h 2324981"/>
                  <a:gd name="connsiteX8" fmla="*/ 3713165 w 3735972"/>
                  <a:gd name="connsiteY8" fmla="*/ 2324981 h 2324981"/>
                  <a:gd name="connsiteX9" fmla="*/ 2087674 w 3735972"/>
                  <a:gd name="connsiteY9" fmla="*/ 1244313 h 2324981"/>
                  <a:gd name="connsiteX10" fmla="*/ 1368829 w 3735972"/>
                  <a:gd name="connsiteY10" fmla="*/ 532014 h 2324981"/>
                  <a:gd name="connsiteX11" fmla="*/ 1269077 w 3735972"/>
                  <a:gd name="connsiteY11" fmla="*/ 426720 h 2324981"/>
                  <a:gd name="connsiteX12" fmla="*/ 1197033 w 3735972"/>
                  <a:gd name="connsiteY12" fmla="*/ 360218 h 2324981"/>
                  <a:gd name="connsiteX13" fmla="*/ 1058487 w 3735972"/>
                  <a:gd name="connsiteY13" fmla="*/ 260466 h 2324981"/>
                  <a:gd name="connsiteX14" fmla="*/ 958735 w 3735972"/>
                  <a:gd name="connsiteY14" fmla="*/ 199506 h 2324981"/>
                  <a:gd name="connsiteX15" fmla="*/ 803564 w 3735972"/>
                  <a:gd name="connsiteY15" fmla="*/ 149629 h 2324981"/>
                  <a:gd name="connsiteX16" fmla="*/ 576349 w 3735972"/>
                  <a:gd name="connsiteY16" fmla="*/ 133004 h 2324981"/>
                  <a:gd name="connsiteX17" fmla="*/ 5542 w 3735972"/>
                  <a:gd name="connsiteY17" fmla="*/ 149629 h 2324981"/>
                  <a:gd name="connsiteX18" fmla="*/ 0 w 3735972"/>
                  <a:gd name="connsiteY18" fmla="*/ 16626 h 2324981"/>
                  <a:gd name="connsiteX0" fmla="*/ 0 w 3781620"/>
                  <a:gd name="connsiteY0" fmla="*/ 16626 h 2324981"/>
                  <a:gd name="connsiteX1" fmla="*/ 498764 w 3781620"/>
                  <a:gd name="connsiteY1" fmla="*/ 0 h 2324981"/>
                  <a:gd name="connsiteX2" fmla="*/ 748146 w 3781620"/>
                  <a:gd name="connsiteY2" fmla="*/ 11084 h 2324981"/>
                  <a:gd name="connsiteX3" fmla="*/ 953193 w 3781620"/>
                  <a:gd name="connsiteY3" fmla="*/ 44335 h 2324981"/>
                  <a:gd name="connsiteX4" fmla="*/ 1141615 w 3781620"/>
                  <a:gd name="connsiteY4" fmla="*/ 149629 h 2324981"/>
                  <a:gd name="connsiteX5" fmla="*/ 1379913 w 3781620"/>
                  <a:gd name="connsiteY5" fmla="*/ 343593 h 2324981"/>
                  <a:gd name="connsiteX6" fmla="*/ 2233749 w 3781620"/>
                  <a:gd name="connsiteY6" fmla="*/ 1198664 h 2324981"/>
                  <a:gd name="connsiteX7" fmla="*/ 3781620 w 3781620"/>
                  <a:gd name="connsiteY7" fmla="*/ 2219687 h 2324981"/>
                  <a:gd name="connsiteX8" fmla="*/ 3713165 w 3781620"/>
                  <a:gd name="connsiteY8" fmla="*/ 2324981 h 2324981"/>
                  <a:gd name="connsiteX9" fmla="*/ 2087674 w 3781620"/>
                  <a:gd name="connsiteY9" fmla="*/ 1244313 h 2324981"/>
                  <a:gd name="connsiteX10" fmla="*/ 1368829 w 3781620"/>
                  <a:gd name="connsiteY10" fmla="*/ 532014 h 2324981"/>
                  <a:gd name="connsiteX11" fmla="*/ 1269077 w 3781620"/>
                  <a:gd name="connsiteY11" fmla="*/ 426720 h 2324981"/>
                  <a:gd name="connsiteX12" fmla="*/ 1197033 w 3781620"/>
                  <a:gd name="connsiteY12" fmla="*/ 360218 h 2324981"/>
                  <a:gd name="connsiteX13" fmla="*/ 1058487 w 3781620"/>
                  <a:gd name="connsiteY13" fmla="*/ 260466 h 2324981"/>
                  <a:gd name="connsiteX14" fmla="*/ 958735 w 3781620"/>
                  <a:gd name="connsiteY14" fmla="*/ 199506 h 2324981"/>
                  <a:gd name="connsiteX15" fmla="*/ 803564 w 3781620"/>
                  <a:gd name="connsiteY15" fmla="*/ 149629 h 2324981"/>
                  <a:gd name="connsiteX16" fmla="*/ 576349 w 3781620"/>
                  <a:gd name="connsiteY16" fmla="*/ 133004 h 2324981"/>
                  <a:gd name="connsiteX17" fmla="*/ 5542 w 3781620"/>
                  <a:gd name="connsiteY17" fmla="*/ 149629 h 2324981"/>
                  <a:gd name="connsiteX18" fmla="*/ 0 w 3781620"/>
                  <a:gd name="connsiteY18" fmla="*/ 16626 h 2324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781620" h="2324981">
                    <a:moveTo>
                      <a:pt x="0" y="16626"/>
                    </a:moveTo>
                    <a:lnTo>
                      <a:pt x="498764" y="0"/>
                    </a:lnTo>
                    <a:lnTo>
                      <a:pt x="748146" y="11084"/>
                    </a:lnTo>
                    <a:lnTo>
                      <a:pt x="953193" y="44335"/>
                    </a:lnTo>
                    <a:lnTo>
                      <a:pt x="1141615" y="149629"/>
                    </a:lnTo>
                    <a:lnTo>
                      <a:pt x="1379913" y="343593"/>
                    </a:lnTo>
                    <a:cubicBezTo>
                      <a:pt x="1679741" y="579926"/>
                      <a:pt x="1933921" y="962331"/>
                      <a:pt x="2233749" y="1198664"/>
                    </a:cubicBezTo>
                    <a:lnTo>
                      <a:pt x="3781620" y="2219687"/>
                    </a:lnTo>
                    <a:lnTo>
                      <a:pt x="3713165" y="2324981"/>
                    </a:lnTo>
                    <a:cubicBezTo>
                      <a:pt x="3195681" y="1925197"/>
                      <a:pt x="2605158" y="1644097"/>
                      <a:pt x="2087674" y="1244313"/>
                    </a:cubicBezTo>
                    <a:lnTo>
                      <a:pt x="1368829" y="532014"/>
                    </a:lnTo>
                    <a:lnTo>
                      <a:pt x="1269077" y="426720"/>
                    </a:lnTo>
                    <a:lnTo>
                      <a:pt x="1197033" y="360218"/>
                    </a:lnTo>
                    <a:lnTo>
                      <a:pt x="1058487" y="260466"/>
                    </a:lnTo>
                    <a:lnTo>
                      <a:pt x="958735" y="199506"/>
                    </a:lnTo>
                    <a:lnTo>
                      <a:pt x="803564" y="149629"/>
                    </a:lnTo>
                    <a:lnTo>
                      <a:pt x="576349" y="133004"/>
                    </a:lnTo>
                    <a:lnTo>
                      <a:pt x="5542" y="149629"/>
                    </a:lnTo>
                    <a:lnTo>
                      <a:pt x="0" y="16626"/>
                    </a:lnTo>
                    <a:close/>
                  </a:path>
                </a:pathLst>
              </a:custGeom>
              <a:solidFill>
                <a:srgbClr val="068586">
                  <a:alpha val="6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46" name="Группа 45"/>
          <p:cNvGrpSpPr/>
          <p:nvPr/>
        </p:nvGrpSpPr>
        <p:grpSpPr>
          <a:xfrm>
            <a:off x="6698872" y="1094463"/>
            <a:ext cx="1871010" cy="1871010"/>
            <a:chOff x="5088812" y="1059657"/>
            <a:chExt cx="1992341" cy="1992341"/>
          </a:xfrm>
          <a:solidFill>
            <a:schemeClr val="accent3"/>
          </a:solidFill>
        </p:grpSpPr>
        <p:sp>
          <p:nvSpPr>
            <p:cNvPr id="47" name="Freeform 65">
              <a:extLst>
                <a:ext uri="{FF2B5EF4-FFF2-40B4-BE49-F238E27FC236}">
                  <a16:creationId xmlns:a16="http://schemas.microsoft.com/office/drawing/2014/main" id="{68CF7F82-527B-41A1-9F12-333723CFBA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8812" y="1059657"/>
              <a:ext cx="1992341" cy="1992341"/>
            </a:xfrm>
            <a:prstGeom prst="rect">
              <a:avLst/>
            </a:prstGeom>
            <a:solidFill>
              <a:srgbClr val="7EC8C1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1">
                    <a:lumMod val="25000"/>
                  </a:schemeClr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836C02A-6908-4759-9F61-ABC1CC1AE578}"/>
                </a:ext>
              </a:extLst>
            </p:cNvPr>
            <p:cNvSpPr txBox="1"/>
            <p:nvPr/>
          </p:nvSpPr>
          <p:spPr>
            <a:xfrm>
              <a:off x="5273772" y="1400357"/>
              <a:ext cx="1616398" cy="1310941"/>
            </a:xfrm>
            <a:prstGeom prst="rect">
              <a:avLst/>
            </a:prstGeom>
            <a:solidFill>
              <a:srgbClr val="7EC8C1"/>
            </a:solidFill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buSzPct val="100000"/>
              </a:pPr>
              <a:r>
                <a:rPr lang="ru-RU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Программа «Развитие городской </a:t>
              </a:r>
              <a:r>
                <a:rPr lang="ru-RU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среды»</a:t>
              </a:r>
            </a:p>
          </p:txBody>
        </p:sp>
      </p:grpSp>
      <p:pic>
        <p:nvPicPr>
          <p:cNvPr id="24" name="Объект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245" y="34436"/>
            <a:ext cx="618683" cy="611163"/>
          </a:xfrm>
          <a:prstGeom prst="rect">
            <a:avLst/>
          </a:prstGeom>
        </p:spPr>
      </p:pic>
      <p:sp>
        <p:nvSpPr>
          <p:cNvPr id="25" name="Заголовок 1"/>
          <p:cNvSpPr txBox="1">
            <a:spLocks/>
          </p:cNvSpPr>
          <p:nvPr/>
        </p:nvSpPr>
        <p:spPr>
          <a:xfrm>
            <a:off x="4079631" y="14047"/>
            <a:ext cx="7456614" cy="658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buClr>
                <a:schemeClr val="accent3"/>
              </a:buClr>
              <a:buSzPts val="2400"/>
            </a:pPr>
            <a:r>
              <a:rPr lang="ru-RU" sz="3200" dirty="0" smtClean="0">
                <a:ln w="19050">
                  <a:solidFill>
                    <a:srgbClr val="008080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ОБЪЕКТ ДОРОЖНОГО ХОЗЯЙСТВА</a:t>
            </a:r>
            <a:endParaRPr lang="ru-RU" sz="3200" dirty="0">
              <a:ln w="19050">
                <a:solidFill>
                  <a:srgbClr val="008080"/>
                </a:solidFill>
              </a:ln>
              <a:solidFill>
                <a:schemeClr val="bg1"/>
              </a:solidFill>
              <a:latin typeface="Gerbera-Bold" panose="02000800000000000000" pitchFamily="2" charset="-52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6662645" y="2220114"/>
            <a:ext cx="5547786" cy="4637886"/>
            <a:chOff x="6660091" y="980399"/>
            <a:chExt cx="5547786" cy="4637886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6696317" y="1699382"/>
              <a:ext cx="5511560" cy="1298795"/>
            </a:xfrm>
            <a:prstGeom prst="rect">
              <a:avLst/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6660091" y="980399"/>
              <a:ext cx="5446915" cy="258532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r">
                <a:buSzPct val="100000"/>
              </a:pPr>
              <a:r>
                <a:rPr lang="ru-RU" sz="4800" b="1" dirty="0" smtClean="0">
                  <a:solidFill>
                    <a:srgbClr val="004442"/>
                  </a:solidFill>
                  <a:latin typeface="Gerbera-Bold" panose="02000800000000000000" pitchFamily="2" charset="-52"/>
                </a:rPr>
                <a:t>ВЫПОЛНЕН</a:t>
              </a:r>
              <a:r>
                <a:rPr lang="ru-RU" sz="2800" b="1" dirty="0" smtClean="0">
                  <a:solidFill>
                    <a:srgbClr val="004442"/>
                  </a:solidFill>
                  <a:latin typeface="Gerbera-Bold" panose="02000800000000000000" pitchFamily="2" charset="-52"/>
                </a:rPr>
                <a:t> </a:t>
              </a:r>
              <a:endParaRPr lang="en-US" sz="2800" b="1" dirty="0" smtClean="0">
                <a:solidFill>
                  <a:srgbClr val="004442"/>
                </a:solidFill>
                <a:latin typeface="Gerbera-Bold" panose="02000800000000000000" pitchFamily="2" charset="-52"/>
              </a:endParaRPr>
            </a:p>
            <a:p>
              <a:pPr algn="r">
                <a:buSzPct val="100000"/>
              </a:pPr>
              <a:r>
                <a:rPr lang="ru-RU" sz="28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КАПИТАЛЬНЫЙ РЕМОНТ</a:t>
              </a:r>
            </a:p>
            <a:p>
              <a:pPr algn="r">
                <a:buSzPct val="100000"/>
              </a:pPr>
              <a:r>
                <a:rPr lang="ru-RU" sz="28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ОБЪЕКТА ДОРОЖНОГО</a:t>
              </a:r>
            </a:p>
            <a:p>
              <a:pPr algn="r">
                <a:buSzPct val="100000"/>
              </a:pPr>
              <a:r>
                <a:rPr lang="ru-RU" sz="28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ХОЗЯЙСТВА</a:t>
              </a:r>
              <a:r>
                <a:rPr lang="ru-RU" sz="2800" b="1" dirty="0" smtClean="0">
                  <a:solidFill>
                    <a:schemeClr val="bg1"/>
                  </a:solidFill>
                  <a:latin typeface="Gerbera-Bold" panose="02000800000000000000" pitchFamily="2" charset="-52"/>
                </a:rPr>
                <a:t> </a:t>
              </a:r>
            </a:p>
            <a:p>
              <a:pPr algn="r">
                <a:buSzPct val="100000"/>
              </a:pPr>
              <a:r>
                <a:rPr lang="ru-RU" sz="3500" b="1" dirty="0" smtClean="0">
                  <a:ln w="19050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rPr>
                <a:t>«ЗАДОНСКИЙ ПРОЕЗД»</a:t>
              </a:r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1936" y="3565722"/>
              <a:ext cx="2742150" cy="2052563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5250" y="3565722"/>
              <a:ext cx="2736750" cy="2052563"/>
            </a:xfrm>
            <a:prstGeom prst="rect">
              <a:avLst/>
            </a:prstGeom>
          </p:spPr>
        </p:pic>
      </p:grpSp>
      <p:sp>
        <p:nvSpPr>
          <p:cNvPr id="28" name="Прямоугольник 27"/>
          <p:cNvSpPr/>
          <p:nvPr/>
        </p:nvSpPr>
        <p:spPr>
          <a:xfrm rot="10800000" flipH="1" flipV="1">
            <a:off x="9405873" y="4770000"/>
            <a:ext cx="111201" cy="20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" name="Группа 28"/>
          <p:cNvGrpSpPr/>
          <p:nvPr/>
        </p:nvGrpSpPr>
        <p:grpSpPr>
          <a:xfrm>
            <a:off x="9171374" y="687220"/>
            <a:ext cx="2401098" cy="1300762"/>
            <a:chOff x="42623" y="672869"/>
            <a:chExt cx="2401098" cy="1300762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42623" y="672869"/>
              <a:ext cx="900000" cy="900000"/>
            </a:xfrm>
            <a:prstGeom prst="rect">
              <a:avLst/>
            </a:prstGeom>
            <a:solidFill>
              <a:srgbClr val="C5E7E3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434212" y="1078687"/>
              <a:ext cx="900000" cy="894944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1543721" y="672869"/>
              <a:ext cx="900000" cy="900000"/>
            </a:xfrm>
            <a:prstGeom prst="rect">
              <a:avLst/>
            </a:prstGeom>
            <a:solidFill>
              <a:srgbClr val="C5E7E3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3" name="Прямоугольник 32"/>
          <p:cNvSpPr/>
          <p:nvPr/>
        </p:nvSpPr>
        <p:spPr>
          <a:xfrm>
            <a:off x="332235" y="5120252"/>
            <a:ext cx="6355740" cy="557708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1004566" y="5754530"/>
            <a:ext cx="5668402" cy="110760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Freeform 65">
            <a:extLst>
              <a:ext uri="{FF2B5EF4-FFF2-40B4-BE49-F238E27FC236}">
                <a16:creationId xmlns:a16="http://schemas.microsoft.com/office/drawing/2014/main" id="{68CF7F82-527B-41A1-9F12-333723CFBA02}"/>
              </a:ext>
            </a:extLst>
          </p:cNvPr>
          <p:cNvSpPr>
            <a:spLocks/>
          </p:cNvSpPr>
          <p:nvPr/>
        </p:nvSpPr>
        <p:spPr bwMode="auto">
          <a:xfrm>
            <a:off x="1004567" y="5753336"/>
            <a:ext cx="1728359" cy="1108804"/>
          </a:xfrm>
          <a:prstGeom prst="rect">
            <a:avLst/>
          </a:prstGeom>
          <a:solidFill>
            <a:srgbClr val="7EC8C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32235" y="5239924"/>
            <a:ext cx="63241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ЗАМЕНЕНО </a:t>
            </a:r>
            <a:r>
              <a:rPr lang="ru-RU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44,7 ТЫС.КВ.М. </a:t>
            </a:r>
            <a:r>
              <a:rPr lang="ru-RU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АСФАЛЬТОБЕТОННОГО ПОКРЫТИЯ</a:t>
            </a:r>
          </a:p>
          <a:p>
            <a:pPr algn="r"/>
            <a:endParaRPr lang="ru-RU" sz="1600" b="1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r"/>
            <a:r>
              <a:rPr lang="ru-RU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5 НОВЫХ ПЕШЕХОДНЫХ ПЕРЕХОДОВ </a:t>
            </a:r>
          </a:p>
          <a:p>
            <a:pPr algn="r"/>
            <a:r>
              <a:rPr lang="ru-RU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 КОНТРАСТНОЙ ПОДСВЕТКОЙ</a:t>
            </a:r>
          </a:p>
          <a:p>
            <a:pPr algn="r"/>
            <a:endParaRPr lang="ru-RU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r"/>
            <a:r>
              <a:rPr lang="ru-RU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11 ОСТАНОВОК НОВОГО ОБРАЗЦА </a:t>
            </a:r>
            <a:endParaRPr lang="ru-RU" sz="2800" b="1" dirty="0">
              <a:ln w="19050">
                <a:solidFill>
                  <a:srgbClr val="32C9CB">
                    <a:lumMod val="75000"/>
                  </a:srgbClr>
                </a:solidFill>
              </a:ln>
              <a:solidFill>
                <a:schemeClr val="bg1"/>
              </a:solidFill>
              <a:latin typeface="Century Gothic" panose="020F0302020204030204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04568" y="6117487"/>
            <a:ext cx="1728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4442"/>
                </a:solidFill>
                <a:latin typeface="Century Gothic" panose="020B0502020202020204" pitchFamily="34" charset="0"/>
              </a:rPr>
              <a:t>ОБУСТРОЕНО</a:t>
            </a:r>
            <a:endParaRPr lang="ru-RU" dirty="0">
              <a:solidFill>
                <a:srgbClr val="0044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54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Группа 82"/>
          <p:cNvGrpSpPr/>
          <p:nvPr/>
        </p:nvGrpSpPr>
        <p:grpSpPr>
          <a:xfrm>
            <a:off x="475595" y="-75303"/>
            <a:ext cx="11716405" cy="7753714"/>
            <a:chOff x="475595" y="-75303"/>
            <a:chExt cx="11716405" cy="7753714"/>
          </a:xfrm>
        </p:grpSpPr>
        <p:sp>
          <p:nvSpPr>
            <p:cNvPr id="52" name="Прямоугольник 51"/>
            <p:cNvSpPr/>
            <p:nvPr/>
          </p:nvSpPr>
          <p:spPr>
            <a:xfrm>
              <a:off x="4184244" y="672579"/>
              <a:ext cx="8007756" cy="6185421"/>
            </a:xfrm>
            <a:prstGeom prst="rect">
              <a:avLst/>
            </a:prstGeom>
            <a:solidFill>
              <a:srgbClr val="E7F5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" name="Группа 3"/>
            <p:cNvGrpSpPr/>
            <p:nvPr/>
          </p:nvGrpSpPr>
          <p:grpSpPr>
            <a:xfrm>
              <a:off x="475595" y="-75303"/>
              <a:ext cx="8788267" cy="6924850"/>
              <a:chOff x="475595" y="645599"/>
              <a:chExt cx="7873375" cy="6203947"/>
            </a:xfrm>
          </p:grpSpPr>
          <p:pic>
            <p:nvPicPr>
              <p:cNvPr id="15" name="Рисунок 14" descr="Рисунок1234.jp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7046" t="3207" r="7209" b="3966"/>
              <a:stretch>
                <a:fillRect/>
              </a:stretch>
            </p:blipFill>
            <p:spPr>
              <a:xfrm>
                <a:off x="475595" y="645599"/>
                <a:ext cx="7873375" cy="6203947"/>
              </a:xfrm>
              <a:prstGeom prst="rect">
                <a:avLst/>
              </a:prstGeom>
              <a:ln w="38100">
                <a:noFill/>
              </a:ln>
            </p:spPr>
          </p:pic>
          <p:sp>
            <p:nvSpPr>
              <p:cNvPr id="53" name="Овал 52"/>
              <p:cNvSpPr/>
              <p:nvPr/>
            </p:nvSpPr>
            <p:spPr>
              <a:xfrm>
                <a:off x="1494461" y="5040568"/>
                <a:ext cx="209606" cy="209606"/>
              </a:xfrm>
              <a:prstGeom prst="ellipse">
                <a:avLst/>
              </a:prstGeom>
              <a:noFill/>
              <a:ln w="38100">
                <a:solidFill>
                  <a:srgbClr val="EF63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4" name="Овал 53"/>
              <p:cNvSpPr/>
              <p:nvPr/>
            </p:nvSpPr>
            <p:spPr>
              <a:xfrm>
                <a:off x="1049340" y="4877162"/>
                <a:ext cx="209606" cy="209606"/>
              </a:xfrm>
              <a:prstGeom prst="ellipse">
                <a:avLst/>
              </a:prstGeom>
              <a:noFill/>
              <a:ln w="38100">
                <a:solidFill>
                  <a:srgbClr val="EF63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5" name="Овал 54"/>
              <p:cNvSpPr/>
              <p:nvPr/>
            </p:nvSpPr>
            <p:spPr>
              <a:xfrm>
                <a:off x="1258946" y="5624102"/>
                <a:ext cx="209606" cy="209606"/>
              </a:xfrm>
              <a:prstGeom prst="ellipse">
                <a:avLst/>
              </a:prstGeom>
              <a:noFill/>
              <a:ln w="38100">
                <a:solidFill>
                  <a:srgbClr val="EF63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6" name="Овал 55"/>
              <p:cNvSpPr/>
              <p:nvPr/>
            </p:nvSpPr>
            <p:spPr>
              <a:xfrm>
                <a:off x="1639226" y="5530279"/>
                <a:ext cx="209606" cy="209606"/>
              </a:xfrm>
              <a:prstGeom prst="ellipse">
                <a:avLst/>
              </a:prstGeom>
              <a:noFill/>
              <a:ln w="38100">
                <a:solidFill>
                  <a:srgbClr val="EF63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7" name="Овал 56"/>
              <p:cNvSpPr/>
              <p:nvPr/>
            </p:nvSpPr>
            <p:spPr>
              <a:xfrm>
                <a:off x="1803075" y="5320673"/>
                <a:ext cx="209606" cy="209606"/>
              </a:xfrm>
              <a:prstGeom prst="ellipse">
                <a:avLst/>
              </a:prstGeom>
              <a:noFill/>
              <a:ln w="38100">
                <a:solidFill>
                  <a:srgbClr val="EF63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Овал 57"/>
              <p:cNvSpPr/>
              <p:nvPr/>
            </p:nvSpPr>
            <p:spPr>
              <a:xfrm>
                <a:off x="3200877" y="2867208"/>
                <a:ext cx="209606" cy="209606"/>
              </a:xfrm>
              <a:prstGeom prst="ellipse">
                <a:avLst/>
              </a:prstGeom>
              <a:noFill/>
              <a:ln w="38100">
                <a:solidFill>
                  <a:srgbClr val="EF63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Овал 58"/>
              <p:cNvSpPr/>
              <p:nvPr/>
            </p:nvSpPr>
            <p:spPr>
              <a:xfrm>
                <a:off x="1206589" y="5303117"/>
                <a:ext cx="209606" cy="209606"/>
              </a:xfrm>
              <a:prstGeom prst="ellipse">
                <a:avLst/>
              </a:prstGeom>
              <a:noFill/>
              <a:ln w="38100">
                <a:solidFill>
                  <a:srgbClr val="0066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0" name="Овал 59"/>
              <p:cNvSpPr/>
              <p:nvPr/>
            </p:nvSpPr>
            <p:spPr>
              <a:xfrm>
                <a:off x="1476538" y="5653016"/>
                <a:ext cx="209606" cy="209606"/>
              </a:xfrm>
              <a:prstGeom prst="ellipse">
                <a:avLst/>
              </a:prstGeom>
              <a:noFill/>
              <a:ln w="38100">
                <a:solidFill>
                  <a:srgbClr val="0066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6" name="Группа 15"/>
            <p:cNvGrpSpPr/>
            <p:nvPr/>
          </p:nvGrpSpPr>
          <p:grpSpPr>
            <a:xfrm>
              <a:off x="8520213" y="3387122"/>
              <a:ext cx="3490258" cy="4291289"/>
              <a:chOff x="1065780" y="7293987"/>
              <a:chExt cx="2986300" cy="3671670"/>
            </a:xfrm>
          </p:grpSpPr>
          <p:grpSp>
            <p:nvGrpSpPr>
              <p:cNvPr id="17" name="Google Shape;2202;p54"/>
              <p:cNvGrpSpPr/>
              <p:nvPr/>
            </p:nvGrpSpPr>
            <p:grpSpPr>
              <a:xfrm>
                <a:off x="1065780" y="7293987"/>
                <a:ext cx="2986300" cy="3671670"/>
                <a:chOff x="5411013" y="1379733"/>
                <a:chExt cx="2986300" cy="3671670"/>
              </a:xfrm>
            </p:grpSpPr>
            <p:sp>
              <p:nvSpPr>
                <p:cNvPr id="43" name="Google Shape;2204;p54"/>
                <p:cNvSpPr txBox="1"/>
                <p:nvPr/>
              </p:nvSpPr>
              <p:spPr>
                <a:xfrm>
                  <a:off x="5931913" y="3813722"/>
                  <a:ext cx="2465400" cy="525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200">
                      <a:solidFill>
                        <a:schemeClr val="dk1"/>
                      </a:solidFill>
                      <a:latin typeface="Lato"/>
                      <a:ea typeface="Lato"/>
                      <a:cs typeface="Lato"/>
                      <a:sym typeface="Lato"/>
                    </a:rPr>
                    <a:t>Neptune is the eighth planet.</a:t>
                  </a:r>
                  <a:endParaRPr sz="12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  <p:sp>
              <p:nvSpPr>
                <p:cNvPr id="44" name="Google Shape;2205;p54"/>
                <p:cNvSpPr txBox="1"/>
                <p:nvPr/>
              </p:nvSpPr>
              <p:spPr>
                <a:xfrm>
                  <a:off x="5931913" y="3516250"/>
                  <a:ext cx="2465400" cy="3873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b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800">
                      <a:solidFill>
                        <a:schemeClr val="dk1"/>
                      </a:solidFill>
                      <a:latin typeface="Montserrat ExtraBold"/>
                      <a:ea typeface="Montserrat ExtraBold"/>
                      <a:cs typeface="Montserrat ExtraBold"/>
                      <a:sym typeface="Montserrat ExtraBold"/>
                    </a:rPr>
                    <a:t>NEPTUNE</a:t>
                  </a:r>
                  <a:endParaRPr sz="1800">
                    <a:solidFill>
                      <a:schemeClr val="dk1"/>
                    </a:solidFill>
                    <a:latin typeface="Montserrat ExtraBold"/>
                    <a:ea typeface="Montserrat ExtraBold"/>
                    <a:cs typeface="Montserrat ExtraBold"/>
                    <a:sym typeface="Montserrat ExtraBold"/>
                  </a:endParaRPr>
                </a:p>
              </p:txBody>
            </p:sp>
            <p:sp>
              <p:nvSpPr>
                <p:cNvPr id="45" name="Google Shape;2206;p54"/>
                <p:cNvSpPr/>
                <p:nvPr/>
              </p:nvSpPr>
              <p:spPr>
                <a:xfrm>
                  <a:off x="8318784" y="2766465"/>
                  <a:ext cx="25279" cy="692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" h="25403" extrusionOk="0">
                      <a:moveTo>
                        <a:pt x="0" y="1"/>
                      </a:moveTo>
                      <a:lnTo>
                        <a:pt x="0" y="25402"/>
                      </a:lnTo>
                      <a:lnTo>
                        <a:pt x="341" y="25402"/>
                      </a:lnTo>
                      <a:cubicBezTo>
                        <a:pt x="683" y="25402"/>
                        <a:pt x="926" y="25110"/>
                        <a:pt x="926" y="24768"/>
                      </a:cubicBezTo>
                      <a:lnTo>
                        <a:pt x="926" y="586"/>
                      </a:lnTo>
                      <a:cubicBezTo>
                        <a:pt x="926" y="244"/>
                        <a:pt x="683" y="1"/>
                        <a:pt x="341" y="1"/>
                      </a:cubicBezTo>
                      <a:close/>
                    </a:path>
                  </a:pathLst>
                </a:custGeom>
                <a:solidFill>
                  <a:schemeClr val="accent1">
                    <a:lumMod val="2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2207;p54"/>
                <p:cNvSpPr/>
                <p:nvPr/>
              </p:nvSpPr>
              <p:spPr>
                <a:xfrm>
                  <a:off x="5411013" y="3185285"/>
                  <a:ext cx="26616" cy="4387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6" h="16090" extrusionOk="0">
                      <a:moveTo>
                        <a:pt x="634" y="1"/>
                      </a:moveTo>
                      <a:cubicBezTo>
                        <a:pt x="293" y="1"/>
                        <a:pt x="0" y="244"/>
                        <a:pt x="0" y="586"/>
                      </a:cubicBezTo>
                      <a:lnTo>
                        <a:pt x="0" y="15456"/>
                      </a:lnTo>
                      <a:cubicBezTo>
                        <a:pt x="0" y="15797"/>
                        <a:pt x="293" y="16090"/>
                        <a:pt x="634" y="16090"/>
                      </a:cubicBezTo>
                      <a:lnTo>
                        <a:pt x="975" y="16090"/>
                      </a:lnTo>
                      <a:lnTo>
                        <a:pt x="975" y="1"/>
                      </a:lnTo>
                      <a:close/>
                    </a:path>
                  </a:pathLst>
                </a:custGeom>
                <a:solidFill>
                  <a:schemeClr val="accent1">
                    <a:lumMod val="2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2208;p54"/>
                <p:cNvSpPr/>
                <p:nvPr/>
              </p:nvSpPr>
              <p:spPr>
                <a:xfrm>
                  <a:off x="5411013" y="2612250"/>
                  <a:ext cx="26616" cy="4387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6" h="16090" extrusionOk="0">
                      <a:moveTo>
                        <a:pt x="634" y="0"/>
                      </a:moveTo>
                      <a:cubicBezTo>
                        <a:pt x="293" y="0"/>
                        <a:pt x="0" y="244"/>
                        <a:pt x="0" y="585"/>
                      </a:cubicBezTo>
                      <a:lnTo>
                        <a:pt x="0" y="15456"/>
                      </a:lnTo>
                      <a:cubicBezTo>
                        <a:pt x="0" y="15797"/>
                        <a:pt x="293" y="16089"/>
                        <a:pt x="634" y="16089"/>
                      </a:cubicBezTo>
                      <a:lnTo>
                        <a:pt x="975" y="16089"/>
                      </a:lnTo>
                      <a:lnTo>
                        <a:pt x="975" y="0"/>
                      </a:lnTo>
                      <a:close/>
                    </a:path>
                  </a:pathLst>
                </a:custGeom>
                <a:solidFill>
                  <a:schemeClr val="accent1">
                    <a:lumMod val="2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2209;p54"/>
                <p:cNvSpPr/>
                <p:nvPr/>
              </p:nvSpPr>
              <p:spPr>
                <a:xfrm>
                  <a:off x="5413659" y="2181458"/>
                  <a:ext cx="22634" cy="204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0" h="7509" extrusionOk="0">
                      <a:moveTo>
                        <a:pt x="537" y="0"/>
                      </a:moveTo>
                      <a:cubicBezTo>
                        <a:pt x="196" y="0"/>
                        <a:pt x="1" y="244"/>
                        <a:pt x="1" y="537"/>
                      </a:cubicBezTo>
                      <a:lnTo>
                        <a:pt x="1" y="6972"/>
                      </a:lnTo>
                      <a:cubicBezTo>
                        <a:pt x="1" y="7265"/>
                        <a:pt x="196" y="7509"/>
                        <a:pt x="537" y="7509"/>
                      </a:cubicBezTo>
                      <a:lnTo>
                        <a:pt x="829" y="7509"/>
                      </a:lnTo>
                      <a:lnTo>
                        <a:pt x="829" y="0"/>
                      </a:lnTo>
                      <a:close/>
                    </a:path>
                  </a:pathLst>
                </a:custGeom>
                <a:solidFill>
                  <a:schemeClr val="accent1">
                    <a:lumMod val="2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2210;p54"/>
                <p:cNvSpPr/>
                <p:nvPr/>
              </p:nvSpPr>
              <p:spPr>
                <a:xfrm>
                  <a:off x="5436266" y="1379733"/>
                  <a:ext cx="2882494" cy="3671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02" h="209307" extrusionOk="0">
                      <a:moveTo>
                        <a:pt x="13554" y="0"/>
                      </a:moveTo>
                      <a:cubicBezTo>
                        <a:pt x="6046" y="0"/>
                        <a:pt x="0" y="6046"/>
                        <a:pt x="0" y="13554"/>
                      </a:cubicBezTo>
                      <a:lnTo>
                        <a:pt x="0" y="195801"/>
                      </a:lnTo>
                      <a:cubicBezTo>
                        <a:pt x="0" y="203261"/>
                        <a:pt x="6046" y="209306"/>
                        <a:pt x="13554" y="209306"/>
                      </a:cubicBezTo>
                      <a:lnTo>
                        <a:pt x="92196" y="209306"/>
                      </a:lnTo>
                      <a:cubicBezTo>
                        <a:pt x="99655" y="209306"/>
                        <a:pt x="105701" y="203261"/>
                        <a:pt x="105701" y="195801"/>
                      </a:cubicBezTo>
                      <a:lnTo>
                        <a:pt x="105701" y="13554"/>
                      </a:lnTo>
                      <a:cubicBezTo>
                        <a:pt x="105701" y="6046"/>
                        <a:pt x="99655" y="0"/>
                        <a:pt x="92196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2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2211;p54"/>
                <p:cNvSpPr/>
                <p:nvPr/>
              </p:nvSpPr>
              <p:spPr>
                <a:xfrm>
                  <a:off x="5457537" y="1426257"/>
                  <a:ext cx="348374" cy="3625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5" h="205992" extrusionOk="0">
                      <a:moveTo>
                        <a:pt x="11945" y="0"/>
                      </a:moveTo>
                      <a:cubicBezTo>
                        <a:pt x="5363" y="0"/>
                        <a:pt x="0" y="5364"/>
                        <a:pt x="0" y="11994"/>
                      </a:cubicBezTo>
                      <a:lnTo>
                        <a:pt x="0" y="193998"/>
                      </a:lnTo>
                      <a:cubicBezTo>
                        <a:pt x="0" y="200628"/>
                        <a:pt x="5363" y="205991"/>
                        <a:pt x="11945" y="205991"/>
                      </a:cubicBezTo>
                      <a:lnTo>
                        <a:pt x="12774" y="205991"/>
                      </a:lnTo>
                      <a:cubicBezTo>
                        <a:pt x="6192" y="205991"/>
                        <a:pt x="927" y="200677"/>
                        <a:pt x="927" y="194144"/>
                      </a:cubicBezTo>
                      <a:lnTo>
                        <a:pt x="927" y="11897"/>
                      </a:lnTo>
                      <a:cubicBezTo>
                        <a:pt x="878" y="5315"/>
                        <a:pt x="6192" y="0"/>
                        <a:pt x="1277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2212;p54"/>
                <p:cNvSpPr/>
                <p:nvPr/>
              </p:nvSpPr>
              <p:spPr>
                <a:xfrm>
                  <a:off x="5519193" y="1460794"/>
                  <a:ext cx="2716813" cy="35029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386" h="205992" extrusionOk="0">
                      <a:moveTo>
                        <a:pt x="11896" y="1"/>
                      </a:moveTo>
                      <a:cubicBezTo>
                        <a:pt x="5314" y="1"/>
                        <a:pt x="0" y="5315"/>
                        <a:pt x="0" y="11848"/>
                      </a:cubicBezTo>
                      <a:lnTo>
                        <a:pt x="0" y="194144"/>
                      </a:lnTo>
                      <a:cubicBezTo>
                        <a:pt x="0" y="200677"/>
                        <a:pt x="5314" y="205992"/>
                        <a:pt x="11896" y="205992"/>
                      </a:cubicBezTo>
                      <a:lnTo>
                        <a:pt x="90538" y="205992"/>
                      </a:lnTo>
                      <a:cubicBezTo>
                        <a:pt x="97071" y="205992"/>
                        <a:pt x="102385" y="200677"/>
                        <a:pt x="102385" y="194144"/>
                      </a:cubicBezTo>
                      <a:lnTo>
                        <a:pt x="102385" y="11848"/>
                      </a:lnTo>
                      <a:cubicBezTo>
                        <a:pt x="102385" y="5315"/>
                        <a:pt x="97071" y="1"/>
                        <a:pt x="90538" y="1"/>
                      </a:cubicBezTo>
                      <a:close/>
                    </a:path>
                  </a:pathLst>
                </a:custGeom>
                <a:solidFill>
                  <a:srgbClr val="898B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8" name="Google Shape;2216;p54"/>
              <p:cNvGrpSpPr/>
              <p:nvPr/>
            </p:nvGrpSpPr>
            <p:grpSpPr>
              <a:xfrm>
                <a:off x="2105142" y="7512844"/>
                <a:ext cx="854450" cy="59750"/>
                <a:chOff x="767900" y="1150025"/>
                <a:chExt cx="854450" cy="59750"/>
              </a:xfrm>
            </p:grpSpPr>
            <p:sp>
              <p:nvSpPr>
                <p:cNvPr id="33" name="Google Shape;2217;p54"/>
                <p:cNvSpPr/>
                <p:nvPr/>
              </p:nvSpPr>
              <p:spPr>
                <a:xfrm>
                  <a:off x="970225" y="1150025"/>
                  <a:ext cx="457100" cy="5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84" h="2390" extrusionOk="0">
                      <a:moveTo>
                        <a:pt x="1610" y="0"/>
                      </a:moveTo>
                      <a:cubicBezTo>
                        <a:pt x="1" y="0"/>
                        <a:pt x="1" y="2341"/>
                        <a:pt x="1610" y="2389"/>
                      </a:cubicBezTo>
                      <a:lnTo>
                        <a:pt x="16724" y="2389"/>
                      </a:lnTo>
                      <a:cubicBezTo>
                        <a:pt x="18284" y="2341"/>
                        <a:pt x="18284" y="0"/>
                        <a:pt x="1672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2218;p54"/>
                <p:cNvSpPr/>
                <p:nvPr/>
              </p:nvSpPr>
              <p:spPr>
                <a:xfrm>
                  <a:off x="992175" y="1161000"/>
                  <a:ext cx="414450" cy="37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78" h="1512" extrusionOk="0">
                      <a:moveTo>
                        <a:pt x="732" y="0"/>
                      </a:moveTo>
                      <a:cubicBezTo>
                        <a:pt x="293" y="0"/>
                        <a:pt x="0" y="341"/>
                        <a:pt x="0" y="732"/>
                      </a:cubicBezTo>
                      <a:cubicBezTo>
                        <a:pt x="0" y="1170"/>
                        <a:pt x="293" y="1512"/>
                        <a:pt x="732" y="1512"/>
                      </a:cubicBezTo>
                      <a:lnTo>
                        <a:pt x="15846" y="1512"/>
                      </a:lnTo>
                      <a:cubicBezTo>
                        <a:pt x="16236" y="1512"/>
                        <a:pt x="16577" y="1170"/>
                        <a:pt x="16577" y="732"/>
                      </a:cubicBezTo>
                      <a:cubicBezTo>
                        <a:pt x="16577" y="341"/>
                        <a:pt x="16236" y="0"/>
                        <a:pt x="1584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2219;p54"/>
                <p:cNvSpPr/>
                <p:nvPr/>
              </p:nvSpPr>
              <p:spPr>
                <a:xfrm>
                  <a:off x="767900" y="1150100"/>
                  <a:ext cx="68275" cy="59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1" h="2387" extrusionOk="0">
                      <a:moveTo>
                        <a:pt x="1539" y="0"/>
                      </a:moveTo>
                      <a:cubicBezTo>
                        <a:pt x="1255" y="0"/>
                        <a:pt x="966" y="105"/>
                        <a:pt x="732" y="339"/>
                      </a:cubicBezTo>
                      <a:cubicBezTo>
                        <a:pt x="0" y="1119"/>
                        <a:pt x="537" y="2386"/>
                        <a:pt x="1561" y="2386"/>
                      </a:cubicBezTo>
                      <a:cubicBezTo>
                        <a:pt x="2243" y="2338"/>
                        <a:pt x="2731" y="1850"/>
                        <a:pt x="2731" y="1168"/>
                      </a:cubicBezTo>
                      <a:cubicBezTo>
                        <a:pt x="2731" y="471"/>
                        <a:pt x="2145" y="0"/>
                        <a:pt x="1539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2220;p54"/>
                <p:cNvSpPr/>
                <p:nvPr/>
              </p:nvSpPr>
              <p:spPr>
                <a:xfrm>
                  <a:off x="782525" y="1161000"/>
                  <a:ext cx="42675" cy="3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7" h="1498" extrusionOk="0">
                      <a:moveTo>
                        <a:pt x="976" y="0"/>
                      </a:moveTo>
                      <a:cubicBezTo>
                        <a:pt x="342" y="0"/>
                        <a:pt x="1" y="780"/>
                        <a:pt x="488" y="1268"/>
                      </a:cubicBezTo>
                      <a:cubicBezTo>
                        <a:pt x="631" y="1426"/>
                        <a:pt x="810" y="1497"/>
                        <a:pt x="986" y="1497"/>
                      </a:cubicBezTo>
                      <a:cubicBezTo>
                        <a:pt x="1352" y="1497"/>
                        <a:pt x="1707" y="1192"/>
                        <a:pt x="1707" y="732"/>
                      </a:cubicBezTo>
                      <a:cubicBezTo>
                        <a:pt x="1707" y="341"/>
                        <a:pt x="1414" y="0"/>
                        <a:pt x="97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2221;p54"/>
                <p:cNvSpPr/>
                <p:nvPr/>
              </p:nvSpPr>
              <p:spPr>
                <a:xfrm>
                  <a:off x="876375" y="1150100"/>
                  <a:ext cx="68275" cy="59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1" h="2387" extrusionOk="0">
                      <a:moveTo>
                        <a:pt x="1540" y="0"/>
                      </a:moveTo>
                      <a:cubicBezTo>
                        <a:pt x="1255" y="0"/>
                        <a:pt x="966" y="105"/>
                        <a:pt x="732" y="339"/>
                      </a:cubicBezTo>
                      <a:cubicBezTo>
                        <a:pt x="1" y="1119"/>
                        <a:pt x="537" y="2386"/>
                        <a:pt x="1561" y="2386"/>
                      </a:cubicBezTo>
                      <a:cubicBezTo>
                        <a:pt x="2195" y="2386"/>
                        <a:pt x="2731" y="1850"/>
                        <a:pt x="2731" y="1168"/>
                      </a:cubicBezTo>
                      <a:cubicBezTo>
                        <a:pt x="2731" y="471"/>
                        <a:pt x="2145" y="0"/>
                        <a:pt x="154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2222;p54"/>
                <p:cNvSpPr/>
                <p:nvPr/>
              </p:nvSpPr>
              <p:spPr>
                <a:xfrm>
                  <a:off x="891000" y="1161000"/>
                  <a:ext cx="42700" cy="3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8" h="1498" extrusionOk="0">
                      <a:moveTo>
                        <a:pt x="976" y="0"/>
                      </a:moveTo>
                      <a:cubicBezTo>
                        <a:pt x="342" y="0"/>
                        <a:pt x="1" y="829"/>
                        <a:pt x="440" y="1268"/>
                      </a:cubicBezTo>
                      <a:cubicBezTo>
                        <a:pt x="598" y="1426"/>
                        <a:pt x="788" y="1497"/>
                        <a:pt x="971" y="1497"/>
                      </a:cubicBezTo>
                      <a:cubicBezTo>
                        <a:pt x="1352" y="1497"/>
                        <a:pt x="1707" y="1192"/>
                        <a:pt x="1707" y="732"/>
                      </a:cubicBezTo>
                      <a:cubicBezTo>
                        <a:pt x="1707" y="341"/>
                        <a:pt x="1366" y="0"/>
                        <a:pt x="97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2223;p54"/>
                <p:cNvSpPr/>
                <p:nvPr/>
              </p:nvSpPr>
              <p:spPr>
                <a:xfrm>
                  <a:off x="1554075" y="1150100"/>
                  <a:ext cx="68275" cy="59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1" h="2387" extrusionOk="0">
                      <a:moveTo>
                        <a:pt x="1539" y="0"/>
                      </a:moveTo>
                      <a:cubicBezTo>
                        <a:pt x="1255" y="0"/>
                        <a:pt x="966" y="105"/>
                        <a:pt x="732" y="339"/>
                      </a:cubicBezTo>
                      <a:cubicBezTo>
                        <a:pt x="0" y="1070"/>
                        <a:pt x="488" y="2338"/>
                        <a:pt x="1512" y="2386"/>
                      </a:cubicBezTo>
                      <a:cubicBezTo>
                        <a:pt x="2194" y="2386"/>
                        <a:pt x="2731" y="1850"/>
                        <a:pt x="2731" y="1168"/>
                      </a:cubicBezTo>
                      <a:cubicBezTo>
                        <a:pt x="2731" y="471"/>
                        <a:pt x="2144" y="0"/>
                        <a:pt x="1539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2224;p54"/>
                <p:cNvSpPr/>
                <p:nvPr/>
              </p:nvSpPr>
              <p:spPr>
                <a:xfrm>
                  <a:off x="1567475" y="1161000"/>
                  <a:ext cx="42700" cy="3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8" h="1498" extrusionOk="0">
                      <a:moveTo>
                        <a:pt x="976" y="0"/>
                      </a:moveTo>
                      <a:cubicBezTo>
                        <a:pt x="342" y="0"/>
                        <a:pt x="1" y="829"/>
                        <a:pt x="488" y="1268"/>
                      </a:cubicBezTo>
                      <a:cubicBezTo>
                        <a:pt x="631" y="1426"/>
                        <a:pt x="810" y="1497"/>
                        <a:pt x="986" y="1497"/>
                      </a:cubicBezTo>
                      <a:cubicBezTo>
                        <a:pt x="1352" y="1497"/>
                        <a:pt x="1707" y="1192"/>
                        <a:pt x="1707" y="732"/>
                      </a:cubicBezTo>
                      <a:cubicBezTo>
                        <a:pt x="1707" y="341"/>
                        <a:pt x="1366" y="0"/>
                        <a:pt x="97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2225;p54"/>
                <p:cNvSpPr/>
                <p:nvPr/>
              </p:nvSpPr>
              <p:spPr>
                <a:xfrm>
                  <a:off x="1444375" y="1150100"/>
                  <a:ext cx="69500" cy="59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0" h="2387" extrusionOk="0">
                      <a:moveTo>
                        <a:pt x="1573" y="0"/>
                      </a:moveTo>
                      <a:cubicBezTo>
                        <a:pt x="1281" y="0"/>
                        <a:pt x="981" y="105"/>
                        <a:pt x="732" y="339"/>
                      </a:cubicBezTo>
                      <a:cubicBezTo>
                        <a:pt x="0" y="1119"/>
                        <a:pt x="537" y="2338"/>
                        <a:pt x="1609" y="2386"/>
                      </a:cubicBezTo>
                      <a:cubicBezTo>
                        <a:pt x="2243" y="2386"/>
                        <a:pt x="2780" y="1850"/>
                        <a:pt x="2780" y="1168"/>
                      </a:cubicBezTo>
                      <a:cubicBezTo>
                        <a:pt x="2780" y="471"/>
                        <a:pt x="2193" y="0"/>
                        <a:pt x="157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2226;p54"/>
                <p:cNvSpPr/>
                <p:nvPr/>
              </p:nvSpPr>
              <p:spPr>
                <a:xfrm>
                  <a:off x="1459000" y="1161000"/>
                  <a:ext cx="43900" cy="3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1498" extrusionOk="0">
                      <a:moveTo>
                        <a:pt x="1024" y="0"/>
                      </a:moveTo>
                      <a:cubicBezTo>
                        <a:pt x="342" y="0"/>
                        <a:pt x="1" y="829"/>
                        <a:pt x="488" y="1268"/>
                      </a:cubicBezTo>
                      <a:cubicBezTo>
                        <a:pt x="631" y="1426"/>
                        <a:pt x="815" y="1497"/>
                        <a:pt x="998" y="1497"/>
                      </a:cubicBezTo>
                      <a:cubicBezTo>
                        <a:pt x="1378" y="1497"/>
                        <a:pt x="1756" y="1192"/>
                        <a:pt x="1756" y="732"/>
                      </a:cubicBezTo>
                      <a:cubicBezTo>
                        <a:pt x="1756" y="341"/>
                        <a:pt x="1414" y="0"/>
                        <a:pt x="102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19" name="Picture 6" descr="https://sun6-22.userapi.com/s/v1/ig2/38KViKQeEqKK13_NCT_4vrE3VsxzffZzYLMPhcwifXx9Bs4jKMkAaJDrVeg5giITPmUpsnpJzo_e5n22qaz0k6LO.jpg?size=1152x1152&amp;quality=95&amp;crop=704,144,1152,1152&amp;ava=1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2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79" t="2837" r="7695"/>
              <a:stretch/>
            </p:blipFill>
            <p:spPr bwMode="auto">
              <a:xfrm>
                <a:off x="1213732" y="7450420"/>
                <a:ext cx="2613142" cy="3029715"/>
              </a:xfrm>
              <a:prstGeom prst="round2SameRect">
                <a:avLst>
                  <a:gd name="adj1" fmla="val 9524"/>
                  <a:gd name="adj2" fmla="val 0"/>
                </a:avLst>
              </a:prstGeom>
              <a:noFill/>
              <a:ln w="19050">
                <a:solidFill>
                  <a:srgbClr val="FFFFFF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" name="Google Shape;2231;p54"/>
              <p:cNvGrpSpPr/>
              <p:nvPr/>
            </p:nvGrpSpPr>
            <p:grpSpPr>
              <a:xfrm>
                <a:off x="1994026" y="7408263"/>
                <a:ext cx="1078142" cy="195312"/>
                <a:chOff x="7315200" y="1724038"/>
                <a:chExt cx="576300" cy="104400"/>
              </a:xfrm>
            </p:grpSpPr>
            <p:sp>
              <p:nvSpPr>
                <p:cNvPr id="21" name="Google Shape;2232;p54"/>
                <p:cNvSpPr/>
                <p:nvPr/>
              </p:nvSpPr>
              <p:spPr>
                <a:xfrm rot="10800000">
                  <a:off x="7315200" y="1724038"/>
                  <a:ext cx="576300" cy="1044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rgbClr val="6666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22" name="Google Shape;2233;p54"/>
                <p:cNvGrpSpPr/>
                <p:nvPr/>
              </p:nvGrpSpPr>
              <p:grpSpPr>
                <a:xfrm>
                  <a:off x="7398577" y="1761933"/>
                  <a:ext cx="409538" cy="28650"/>
                  <a:chOff x="767900" y="1150025"/>
                  <a:chExt cx="854450" cy="59750"/>
                </a:xfrm>
              </p:grpSpPr>
              <p:sp>
                <p:nvSpPr>
                  <p:cNvPr id="23" name="Google Shape;2234;p54"/>
                  <p:cNvSpPr/>
                  <p:nvPr/>
                </p:nvSpPr>
                <p:spPr>
                  <a:xfrm>
                    <a:off x="970225" y="1150025"/>
                    <a:ext cx="457100" cy="59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284" h="2390" extrusionOk="0">
                        <a:moveTo>
                          <a:pt x="1610" y="0"/>
                        </a:moveTo>
                        <a:cubicBezTo>
                          <a:pt x="1" y="0"/>
                          <a:pt x="1" y="2341"/>
                          <a:pt x="1610" y="2389"/>
                        </a:cubicBezTo>
                        <a:lnTo>
                          <a:pt x="16724" y="2389"/>
                        </a:lnTo>
                        <a:cubicBezTo>
                          <a:pt x="18284" y="2341"/>
                          <a:pt x="18284" y="0"/>
                          <a:pt x="1672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" name="Google Shape;2235;p54"/>
                  <p:cNvSpPr/>
                  <p:nvPr/>
                </p:nvSpPr>
                <p:spPr>
                  <a:xfrm>
                    <a:off x="992175" y="1161000"/>
                    <a:ext cx="414450" cy="37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578" h="1512" extrusionOk="0">
                        <a:moveTo>
                          <a:pt x="732" y="0"/>
                        </a:moveTo>
                        <a:cubicBezTo>
                          <a:pt x="293" y="0"/>
                          <a:pt x="0" y="341"/>
                          <a:pt x="0" y="732"/>
                        </a:cubicBezTo>
                        <a:cubicBezTo>
                          <a:pt x="0" y="1170"/>
                          <a:pt x="293" y="1512"/>
                          <a:pt x="732" y="1512"/>
                        </a:cubicBezTo>
                        <a:lnTo>
                          <a:pt x="15846" y="1512"/>
                        </a:lnTo>
                        <a:cubicBezTo>
                          <a:pt x="16236" y="1512"/>
                          <a:pt x="16577" y="1170"/>
                          <a:pt x="16577" y="732"/>
                        </a:cubicBezTo>
                        <a:cubicBezTo>
                          <a:pt x="16577" y="341"/>
                          <a:pt x="16236" y="0"/>
                          <a:pt x="15846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" name="Google Shape;2236;p54"/>
                  <p:cNvSpPr/>
                  <p:nvPr/>
                </p:nvSpPr>
                <p:spPr>
                  <a:xfrm>
                    <a:off x="767900" y="1150100"/>
                    <a:ext cx="68275" cy="59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31" h="2387" extrusionOk="0">
                        <a:moveTo>
                          <a:pt x="1539" y="0"/>
                        </a:moveTo>
                        <a:cubicBezTo>
                          <a:pt x="1255" y="0"/>
                          <a:pt x="966" y="105"/>
                          <a:pt x="732" y="339"/>
                        </a:cubicBezTo>
                        <a:cubicBezTo>
                          <a:pt x="0" y="1119"/>
                          <a:pt x="537" y="2386"/>
                          <a:pt x="1561" y="2386"/>
                        </a:cubicBezTo>
                        <a:cubicBezTo>
                          <a:pt x="2243" y="2338"/>
                          <a:pt x="2731" y="1850"/>
                          <a:pt x="2731" y="1168"/>
                        </a:cubicBezTo>
                        <a:cubicBezTo>
                          <a:pt x="2731" y="471"/>
                          <a:pt x="2145" y="0"/>
                          <a:pt x="1539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6" name="Google Shape;2237;p54"/>
                  <p:cNvSpPr/>
                  <p:nvPr/>
                </p:nvSpPr>
                <p:spPr>
                  <a:xfrm>
                    <a:off x="782525" y="1161000"/>
                    <a:ext cx="42675" cy="37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07" h="1498" extrusionOk="0">
                        <a:moveTo>
                          <a:pt x="976" y="0"/>
                        </a:moveTo>
                        <a:cubicBezTo>
                          <a:pt x="342" y="0"/>
                          <a:pt x="1" y="780"/>
                          <a:pt x="488" y="1268"/>
                        </a:cubicBezTo>
                        <a:cubicBezTo>
                          <a:pt x="631" y="1426"/>
                          <a:pt x="810" y="1497"/>
                          <a:pt x="986" y="1497"/>
                        </a:cubicBezTo>
                        <a:cubicBezTo>
                          <a:pt x="1352" y="1497"/>
                          <a:pt x="1707" y="1192"/>
                          <a:pt x="1707" y="732"/>
                        </a:cubicBezTo>
                        <a:cubicBezTo>
                          <a:pt x="1707" y="341"/>
                          <a:pt x="1414" y="0"/>
                          <a:pt x="976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" name="Google Shape;2238;p54"/>
                  <p:cNvSpPr/>
                  <p:nvPr/>
                </p:nvSpPr>
                <p:spPr>
                  <a:xfrm>
                    <a:off x="876375" y="1150100"/>
                    <a:ext cx="68275" cy="59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31" h="2387" extrusionOk="0">
                        <a:moveTo>
                          <a:pt x="1540" y="0"/>
                        </a:moveTo>
                        <a:cubicBezTo>
                          <a:pt x="1255" y="0"/>
                          <a:pt x="966" y="105"/>
                          <a:pt x="732" y="339"/>
                        </a:cubicBezTo>
                        <a:cubicBezTo>
                          <a:pt x="1" y="1119"/>
                          <a:pt x="537" y="2386"/>
                          <a:pt x="1561" y="2386"/>
                        </a:cubicBezTo>
                        <a:cubicBezTo>
                          <a:pt x="2195" y="2386"/>
                          <a:pt x="2731" y="1850"/>
                          <a:pt x="2731" y="1168"/>
                        </a:cubicBezTo>
                        <a:cubicBezTo>
                          <a:pt x="2731" y="471"/>
                          <a:pt x="2145" y="0"/>
                          <a:pt x="1540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" name="Google Shape;2239;p54"/>
                  <p:cNvSpPr/>
                  <p:nvPr/>
                </p:nvSpPr>
                <p:spPr>
                  <a:xfrm>
                    <a:off x="891000" y="1161000"/>
                    <a:ext cx="42700" cy="37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08" h="1498" extrusionOk="0">
                        <a:moveTo>
                          <a:pt x="976" y="0"/>
                        </a:moveTo>
                        <a:cubicBezTo>
                          <a:pt x="342" y="0"/>
                          <a:pt x="1" y="829"/>
                          <a:pt x="440" y="1268"/>
                        </a:cubicBezTo>
                        <a:cubicBezTo>
                          <a:pt x="598" y="1426"/>
                          <a:pt x="788" y="1497"/>
                          <a:pt x="971" y="1497"/>
                        </a:cubicBezTo>
                        <a:cubicBezTo>
                          <a:pt x="1352" y="1497"/>
                          <a:pt x="1707" y="1192"/>
                          <a:pt x="1707" y="732"/>
                        </a:cubicBezTo>
                        <a:cubicBezTo>
                          <a:pt x="1707" y="341"/>
                          <a:pt x="1366" y="0"/>
                          <a:pt x="976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9" name="Google Shape;2240;p54"/>
                  <p:cNvSpPr/>
                  <p:nvPr/>
                </p:nvSpPr>
                <p:spPr>
                  <a:xfrm>
                    <a:off x="1554075" y="1150100"/>
                    <a:ext cx="68275" cy="59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31" h="2387" extrusionOk="0">
                        <a:moveTo>
                          <a:pt x="1539" y="0"/>
                        </a:moveTo>
                        <a:cubicBezTo>
                          <a:pt x="1255" y="0"/>
                          <a:pt x="966" y="105"/>
                          <a:pt x="732" y="339"/>
                        </a:cubicBezTo>
                        <a:cubicBezTo>
                          <a:pt x="0" y="1070"/>
                          <a:pt x="488" y="2338"/>
                          <a:pt x="1512" y="2386"/>
                        </a:cubicBezTo>
                        <a:cubicBezTo>
                          <a:pt x="2194" y="2386"/>
                          <a:pt x="2731" y="1850"/>
                          <a:pt x="2731" y="1168"/>
                        </a:cubicBezTo>
                        <a:cubicBezTo>
                          <a:pt x="2731" y="471"/>
                          <a:pt x="2144" y="0"/>
                          <a:pt x="1539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" name="Google Shape;2241;p54"/>
                  <p:cNvSpPr/>
                  <p:nvPr/>
                </p:nvSpPr>
                <p:spPr>
                  <a:xfrm>
                    <a:off x="1567475" y="1161000"/>
                    <a:ext cx="42700" cy="37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08" h="1498" extrusionOk="0">
                        <a:moveTo>
                          <a:pt x="976" y="0"/>
                        </a:moveTo>
                        <a:cubicBezTo>
                          <a:pt x="342" y="0"/>
                          <a:pt x="1" y="829"/>
                          <a:pt x="488" y="1268"/>
                        </a:cubicBezTo>
                        <a:cubicBezTo>
                          <a:pt x="631" y="1426"/>
                          <a:pt x="810" y="1497"/>
                          <a:pt x="986" y="1497"/>
                        </a:cubicBezTo>
                        <a:cubicBezTo>
                          <a:pt x="1352" y="1497"/>
                          <a:pt x="1707" y="1192"/>
                          <a:pt x="1707" y="732"/>
                        </a:cubicBezTo>
                        <a:cubicBezTo>
                          <a:pt x="1707" y="341"/>
                          <a:pt x="1366" y="0"/>
                          <a:pt x="976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" name="Google Shape;2242;p54"/>
                  <p:cNvSpPr/>
                  <p:nvPr/>
                </p:nvSpPr>
                <p:spPr>
                  <a:xfrm>
                    <a:off x="1444375" y="1150100"/>
                    <a:ext cx="69500" cy="59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80" h="2387" extrusionOk="0">
                        <a:moveTo>
                          <a:pt x="1573" y="0"/>
                        </a:moveTo>
                        <a:cubicBezTo>
                          <a:pt x="1281" y="0"/>
                          <a:pt x="981" y="105"/>
                          <a:pt x="732" y="339"/>
                        </a:cubicBezTo>
                        <a:cubicBezTo>
                          <a:pt x="0" y="1119"/>
                          <a:pt x="537" y="2338"/>
                          <a:pt x="1609" y="2386"/>
                        </a:cubicBezTo>
                        <a:cubicBezTo>
                          <a:pt x="2243" y="2386"/>
                          <a:pt x="2780" y="1850"/>
                          <a:pt x="2780" y="1168"/>
                        </a:cubicBezTo>
                        <a:cubicBezTo>
                          <a:pt x="2780" y="471"/>
                          <a:pt x="2193" y="0"/>
                          <a:pt x="1573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2" name="Google Shape;2243;p54"/>
                  <p:cNvSpPr/>
                  <p:nvPr/>
                </p:nvSpPr>
                <p:spPr>
                  <a:xfrm>
                    <a:off x="1459000" y="1161000"/>
                    <a:ext cx="43900" cy="37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56" h="1498" extrusionOk="0">
                        <a:moveTo>
                          <a:pt x="1024" y="0"/>
                        </a:moveTo>
                        <a:cubicBezTo>
                          <a:pt x="342" y="0"/>
                          <a:pt x="1" y="829"/>
                          <a:pt x="488" y="1268"/>
                        </a:cubicBezTo>
                        <a:cubicBezTo>
                          <a:pt x="631" y="1426"/>
                          <a:pt x="815" y="1497"/>
                          <a:pt x="998" y="1497"/>
                        </a:cubicBezTo>
                        <a:cubicBezTo>
                          <a:pt x="1378" y="1497"/>
                          <a:pt x="1756" y="1192"/>
                          <a:pt x="1756" y="732"/>
                        </a:cubicBezTo>
                        <a:cubicBezTo>
                          <a:pt x="1756" y="341"/>
                          <a:pt x="1414" y="0"/>
                          <a:pt x="102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cxnSp>
          <p:nvCxnSpPr>
            <p:cNvPr id="61" name="Прямая соединительная линия 60"/>
            <p:cNvCxnSpPr/>
            <p:nvPr/>
          </p:nvCxnSpPr>
          <p:spPr>
            <a:xfrm flipH="1">
              <a:off x="1667398" y="4433265"/>
              <a:ext cx="6907190" cy="0"/>
            </a:xfrm>
            <a:prstGeom prst="line">
              <a:avLst/>
            </a:prstGeom>
            <a:ln w="28575">
              <a:solidFill>
                <a:srgbClr val="00666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 flipH="1">
              <a:off x="1408513" y="4433265"/>
              <a:ext cx="258857" cy="631061"/>
            </a:xfrm>
            <a:prstGeom prst="line">
              <a:avLst/>
            </a:prstGeom>
            <a:ln w="28575">
              <a:solidFill>
                <a:srgbClr val="00666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1957329" y="5884191"/>
              <a:ext cx="6588438" cy="0"/>
            </a:xfrm>
            <a:prstGeom prst="line">
              <a:avLst/>
            </a:prstGeom>
            <a:ln w="28575">
              <a:solidFill>
                <a:srgbClr val="00666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я соединительная линия 79"/>
            <p:cNvCxnSpPr/>
            <p:nvPr/>
          </p:nvCxnSpPr>
          <p:spPr>
            <a:xfrm>
              <a:off x="1735529" y="5715668"/>
              <a:ext cx="272874" cy="168523"/>
            </a:xfrm>
            <a:prstGeom prst="line">
              <a:avLst/>
            </a:prstGeom>
            <a:ln w="28575">
              <a:solidFill>
                <a:srgbClr val="00666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Объект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245" y="34436"/>
            <a:ext cx="618683" cy="611163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5730147" y="14047"/>
            <a:ext cx="5806098" cy="658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buClr>
                <a:schemeClr val="accent3"/>
              </a:buClr>
              <a:buSzPts val="2400"/>
            </a:pPr>
            <a:r>
              <a:rPr lang="ru-RU" sz="3200" dirty="0" smtClean="0">
                <a:ln w="19050">
                  <a:solidFill>
                    <a:srgbClr val="008080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ДВОРОВЫЕ ТЕРРИТОРИИ</a:t>
            </a:r>
            <a:endParaRPr lang="ru-RU" sz="3200" dirty="0">
              <a:ln w="19050">
                <a:solidFill>
                  <a:srgbClr val="008080"/>
                </a:solidFill>
              </a:ln>
              <a:solidFill>
                <a:schemeClr val="bg1"/>
              </a:solidFill>
              <a:latin typeface="Gerbera-Bold" panose="02000800000000000000" pitchFamily="2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84245" y="683715"/>
            <a:ext cx="6411098" cy="692000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10595344" y="515503"/>
            <a:ext cx="1592938" cy="1631216"/>
            <a:chOff x="8941912" y="249286"/>
            <a:chExt cx="1592938" cy="1631216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8941912" y="417497"/>
              <a:ext cx="1592938" cy="1326998"/>
            </a:xfrm>
            <a:prstGeom prst="rect">
              <a:avLst/>
            </a:prstGeom>
            <a:solidFill>
              <a:srgbClr val="008080">
                <a:alpha val="3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280518" y="249286"/>
              <a:ext cx="936475" cy="16312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0" b="1" dirty="0" smtClean="0">
                  <a:ln w="28575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rPr>
                <a:t>8</a:t>
              </a:r>
              <a:endParaRPr lang="ru-RU" sz="10000" b="1" dirty="0">
                <a:ln w="28575">
                  <a:solidFill>
                    <a:srgbClr val="004442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184245" y="706549"/>
            <a:ext cx="6420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Gerbera-Bold" panose="02000800000000000000" pitchFamily="2" charset="-52"/>
              </a:rPr>
              <a:t>ЗАПЛАНИРОВАНЫ РАБОТЫ</a:t>
            </a:r>
            <a:endParaRPr lang="ru-RU" sz="3600" dirty="0">
              <a:solidFill>
                <a:schemeClr val="bg1"/>
              </a:solidFill>
              <a:latin typeface="Gerbera-Bold" panose="02000800000000000000" pitchFamily="2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36515" y="2017322"/>
            <a:ext cx="33906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spc="300" dirty="0" smtClean="0">
                <a:solidFill>
                  <a:srgbClr val="004442"/>
                </a:solidFill>
                <a:latin typeface="Century Gothic" panose="020B0502020202020204" pitchFamily="34" charset="0"/>
              </a:rPr>
              <a:t>ДВОРОВЫХ</a:t>
            </a:r>
          </a:p>
          <a:p>
            <a:r>
              <a:rPr lang="ru-RU" sz="4000" dirty="0" smtClean="0">
                <a:solidFill>
                  <a:srgbClr val="004442"/>
                </a:solidFill>
                <a:latin typeface="Century Gothic" panose="020B0502020202020204" pitchFamily="34" charset="0"/>
              </a:rPr>
              <a:t>ТЕРРИТОРИЙ</a:t>
            </a:r>
            <a:endParaRPr lang="ru-RU" sz="4000" dirty="0">
              <a:solidFill>
                <a:srgbClr val="004442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72589" y="1424636"/>
            <a:ext cx="55435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6666"/>
                </a:solidFill>
                <a:latin typeface="Gerbera-Bold" panose="02000800000000000000" pitchFamily="2" charset="-52"/>
              </a:rPr>
              <a:t>ПО БЛАГОУСТРОЙСТВУ</a:t>
            </a:r>
            <a:endParaRPr lang="ru-RU" sz="3600" dirty="0">
              <a:solidFill>
                <a:srgbClr val="006666"/>
              </a:solidFill>
              <a:latin typeface="Gerbera-Bold" panose="02000800000000000000" pitchFamily="2" charset="-5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12195" y="683714"/>
            <a:ext cx="3272050" cy="692002"/>
          </a:xfrm>
          <a:prstGeom prst="rect">
            <a:avLst/>
          </a:prstGeom>
          <a:solidFill>
            <a:srgbClr val="33CCCC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140232" y="700882"/>
            <a:ext cx="3272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10606E"/>
                </a:solidFill>
                <a:latin typeface="Gerbera-Bold" panose="02000800000000000000" pitchFamily="2" charset="-52"/>
              </a:rPr>
              <a:t>В</a:t>
            </a:r>
            <a:r>
              <a:rPr lang="ru-RU" sz="3600" dirty="0" smtClean="0">
                <a:solidFill>
                  <a:srgbClr val="006666"/>
                </a:solidFill>
                <a:latin typeface="Gerbera-Bold" panose="02000800000000000000" pitchFamily="2" charset="-52"/>
              </a:rPr>
              <a:t> </a:t>
            </a:r>
            <a:r>
              <a:rPr lang="ru-RU" sz="4000" b="1" dirty="0">
                <a:ln w="28575">
                  <a:solidFill>
                    <a:srgbClr val="004442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2025</a:t>
            </a:r>
            <a:r>
              <a:rPr lang="ru-RU" sz="3600" dirty="0" smtClean="0">
                <a:solidFill>
                  <a:srgbClr val="006666"/>
                </a:solidFill>
                <a:latin typeface="Gerbera-Bold" panose="02000800000000000000" pitchFamily="2" charset="-52"/>
              </a:rPr>
              <a:t> </a:t>
            </a:r>
            <a:r>
              <a:rPr lang="ru-RU" sz="3600" dirty="0" smtClean="0">
                <a:solidFill>
                  <a:srgbClr val="10606E"/>
                </a:solidFill>
                <a:latin typeface="Gerbera-Bold" panose="02000800000000000000" pitchFamily="2" charset="-52"/>
              </a:rPr>
              <a:t>ГОДУ</a:t>
            </a:r>
            <a:endParaRPr lang="ru-RU" sz="3600" dirty="0">
              <a:solidFill>
                <a:srgbClr val="10606E"/>
              </a:solidFill>
              <a:latin typeface="Gerbera-Bold" panose="020008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991517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72580"/>
            <a:ext cx="12192000" cy="3485148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Объект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245" y="34436"/>
            <a:ext cx="618683" cy="611163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730147" y="14047"/>
            <a:ext cx="5806098" cy="658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buClr>
                <a:schemeClr val="accent3"/>
              </a:buClr>
              <a:buSzPts val="2400"/>
            </a:pPr>
            <a:r>
              <a:rPr lang="ru-RU" sz="3200" dirty="0" smtClean="0">
                <a:ln w="19050">
                  <a:solidFill>
                    <a:srgbClr val="008080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УЛИЧНО-ДОРОЖНАЯ СЕТЬ</a:t>
            </a:r>
            <a:endParaRPr lang="ru-RU" sz="3200" dirty="0">
              <a:ln w="19050">
                <a:solidFill>
                  <a:srgbClr val="008080"/>
                </a:solidFill>
              </a:ln>
              <a:solidFill>
                <a:schemeClr val="bg1"/>
              </a:solidFill>
              <a:latin typeface="Gerbera-Bold" panose="02000800000000000000" pitchFamily="2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42299" y="672579"/>
            <a:ext cx="8349701" cy="6185421"/>
          </a:xfrm>
          <a:prstGeom prst="rect">
            <a:avLst/>
          </a:prstGeom>
          <a:solidFill>
            <a:srgbClr val="A1D7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3919298" y="938491"/>
            <a:ext cx="3524624" cy="2179105"/>
            <a:chOff x="-331932" y="237928"/>
            <a:chExt cx="3524624" cy="2179105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-221884" y="1005775"/>
              <a:ext cx="3139288" cy="92333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ru-RU" sz="2000" b="1" dirty="0">
                  <a:solidFill>
                    <a:srgbClr val="004442"/>
                  </a:solidFill>
                  <a:latin typeface="Century Gothic" panose="020B0502020202020204" pitchFamily="34" charset="0"/>
                </a:rPr>
                <a:t>Обустройство </a:t>
              </a:r>
              <a:r>
                <a:rPr lang="ru-RU" sz="2000" b="1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пешеходных </a:t>
              </a:r>
              <a:r>
                <a:rPr lang="ru-RU" sz="2000" b="1" dirty="0">
                  <a:solidFill>
                    <a:srgbClr val="004442"/>
                  </a:solidFill>
                  <a:latin typeface="Century Gothic" panose="020B0502020202020204" pitchFamily="34" charset="0"/>
                </a:rPr>
                <a:t>переходов</a:t>
              </a:r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587" y="237928"/>
              <a:ext cx="2179105" cy="2179105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-331932" y="311591"/>
              <a:ext cx="2023310" cy="8752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ru-RU" sz="7200" b="1" dirty="0" smtClean="0">
                  <a:ln w="19050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Century Gothic" panose="020B0502020202020204" pitchFamily="34" charset="0"/>
                </a:rPr>
                <a:t>2</a:t>
              </a:r>
              <a:r>
                <a:rPr lang="ru-RU" sz="3200" b="1" dirty="0" smtClean="0">
                  <a:ln w="19050">
                    <a:solidFill>
                      <a:schemeClr val="accent3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2400" b="1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адреса</a:t>
              </a:r>
              <a:endParaRPr lang="ru-RU" sz="2400" b="1" dirty="0">
                <a:solidFill>
                  <a:srgbClr val="004442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7902059" y="692968"/>
            <a:ext cx="4737681" cy="2241462"/>
            <a:chOff x="-1121456" y="1856294"/>
            <a:chExt cx="4737681" cy="2241462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1082274" y="2914224"/>
              <a:ext cx="2533951" cy="92333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ru-RU" sz="2000" b="1" dirty="0">
                  <a:solidFill>
                    <a:srgbClr val="004442"/>
                  </a:solidFill>
                  <a:latin typeface="Century Gothic" panose="020B0502020202020204" pitchFamily="34" charset="0"/>
                </a:rPr>
                <a:t>Устройство пешеходного тротуара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64930" y="2228203"/>
              <a:ext cx="2182008" cy="8752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ru-RU" sz="7200" b="1" dirty="0" smtClean="0">
                  <a:ln w="19050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Century Gothic" panose="020B0502020202020204" pitchFamily="34" charset="0"/>
                </a:rPr>
                <a:t>5</a:t>
              </a:r>
              <a:r>
                <a:rPr lang="ru-RU" sz="2400" b="1" dirty="0" smtClean="0">
                  <a:ln w="19050">
                    <a:solidFill>
                      <a:schemeClr val="accent3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2400" b="1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адресов</a:t>
              </a:r>
              <a:endParaRPr lang="ru-RU" sz="2400" b="1" dirty="0">
                <a:solidFill>
                  <a:srgbClr val="004442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-1121456" y="1856294"/>
              <a:ext cx="2155832" cy="2241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Прямоугольник 16"/>
          <p:cNvSpPr/>
          <p:nvPr/>
        </p:nvSpPr>
        <p:spPr>
          <a:xfrm>
            <a:off x="-1" y="2065164"/>
            <a:ext cx="3842300" cy="809205"/>
          </a:xfrm>
          <a:prstGeom prst="rect">
            <a:avLst/>
          </a:prstGeom>
          <a:solidFill>
            <a:srgbClr val="33CCCC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6217" y="772185"/>
            <a:ext cx="3570208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66"/>
                </a:solidFill>
                <a:latin typeface="Century Gothic" panose="020B0502020202020204" pitchFamily="34" charset="0"/>
              </a:rPr>
              <a:t>В РАМКАХ</a:t>
            </a:r>
          </a:p>
          <a:p>
            <a:r>
              <a:rPr lang="ru-RU" sz="4000" b="1" dirty="0" smtClean="0">
                <a:solidFill>
                  <a:srgbClr val="006666"/>
                </a:solidFill>
                <a:latin typeface="Century Gothic" panose="020B0502020202020204" pitchFamily="34" charset="0"/>
              </a:rPr>
              <a:t>РЕАЛИЗАЦИИ</a:t>
            </a:r>
          </a:p>
          <a:p>
            <a:r>
              <a:rPr lang="ru-RU" sz="5400" b="1" dirty="0" smtClean="0">
                <a:ln w="19050">
                  <a:solidFill>
                    <a:srgbClr val="006666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КСОДД</a:t>
            </a:r>
          </a:p>
          <a:p>
            <a:r>
              <a:rPr lang="ru-RU" sz="4000" b="1" dirty="0" smtClean="0">
                <a:solidFill>
                  <a:srgbClr val="10606E"/>
                </a:solidFill>
                <a:latin typeface="Gerbera-Bold" panose="02000800000000000000" pitchFamily="2" charset="-52"/>
              </a:rPr>
              <a:t>ВЫПОЛНЕНЫ</a:t>
            </a:r>
          </a:p>
          <a:p>
            <a:r>
              <a:rPr lang="ru-RU" sz="4000" b="1" dirty="0" smtClean="0">
                <a:solidFill>
                  <a:srgbClr val="10606E"/>
                </a:solidFill>
                <a:latin typeface="Gerbera-Bold" panose="02000800000000000000" pitchFamily="2" charset="-52"/>
              </a:rPr>
              <a:t>РАБОТЫ</a:t>
            </a:r>
            <a:endParaRPr lang="ru-RU" sz="4000" b="1" dirty="0">
              <a:solidFill>
                <a:srgbClr val="10606E"/>
              </a:solidFill>
              <a:latin typeface="Gerbera-Bold" panose="02000800000000000000" pitchFamily="2" charset="-52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7262129" y="2312739"/>
            <a:ext cx="3949362" cy="1661922"/>
            <a:chOff x="4413763" y="4096206"/>
            <a:chExt cx="3949362" cy="1661922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4551600" y="4834798"/>
              <a:ext cx="3811525" cy="92333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ru-RU" sz="2000" b="1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Ремонт пешеходного тротуара и понижение плиточного покрытия</a:t>
              </a:r>
              <a:endParaRPr lang="ru-RU" sz="2000" b="1" dirty="0">
                <a:solidFill>
                  <a:srgbClr val="004442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413763" y="4096206"/>
              <a:ext cx="1819729" cy="8752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ru-RU" sz="7200" b="1" dirty="0" smtClean="0">
                  <a:ln w="19050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r>
                <a:rPr lang="ru-RU" sz="3200" b="1" dirty="0" smtClean="0">
                  <a:ln w="19050">
                    <a:solidFill>
                      <a:schemeClr val="accent3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2400" b="1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адрес</a:t>
              </a:r>
              <a:endParaRPr lang="ru-RU" sz="2400" b="1" dirty="0">
                <a:solidFill>
                  <a:srgbClr val="004442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5153479" y="2753281"/>
            <a:ext cx="2035713" cy="1155132"/>
            <a:chOff x="8493837" y="4747967"/>
            <a:chExt cx="2809315" cy="1594099"/>
          </a:xfrm>
        </p:grpSpPr>
        <p:grpSp>
          <p:nvGrpSpPr>
            <p:cNvPr id="23" name="Группа 22"/>
            <p:cNvGrpSpPr/>
            <p:nvPr/>
          </p:nvGrpSpPr>
          <p:grpSpPr>
            <a:xfrm>
              <a:off x="8493837" y="4747967"/>
              <a:ext cx="2809315" cy="1594099"/>
              <a:chOff x="8493837" y="4747967"/>
              <a:chExt cx="2809315" cy="1594099"/>
            </a:xfrm>
          </p:grpSpPr>
          <p:sp>
            <p:nvSpPr>
              <p:cNvPr id="16" name="Ромб 15"/>
              <p:cNvSpPr/>
              <p:nvPr/>
            </p:nvSpPr>
            <p:spPr>
              <a:xfrm>
                <a:off x="8493837" y="5131540"/>
                <a:ext cx="1327626" cy="694592"/>
              </a:xfrm>
              <a:prstGeom prst="diamond">
                <a:avLst/>
              </a:prstGeom>
              <a:noFill/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Ромб 19"/>
              <p:cNvSpPr/>
              <p:nvPr/>
            </p:nvSpPr>
            <p:spPr>
              <a:xfrm>
                <a:off x="9975526" y="5131540"/>
                <a:ext cx="1327626" cy="694592"/>
              </a:xfrm>
              <a:prstGeom prst="diamond">
                <a:avLst/>
              </a:prstGeom>
              <a:noFill/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Ромб 20"/>
              <p:cNvSpPr/>
              <p:nvPr/>
            </p:nvSpPr>
            <p:spPr>
              <a:xfrm>
                <a:off x="9234682" y="4747967"/>
                <a:ext cx="1327626" cy="694592"/>
              </a:xfrm>
              <a:prstGeom prst="diamond">
                <a:avLst/>
              </a:prstGeom>
              <a:noFill/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Ромб 21"/>
              <p:cNvSpPr/>
              <p:nvPr/>
            </p:nvSpPr>
            <p:spPr>
              <a:xfrm>
                <a:off x="9265357" y="5647474"/>
                <a:ext cx="1327626" cy="694592"/>
              </a:xfrm>
              <a:prstGeom prst="diamond">
                <a:avLst/>
              </a:prstGeom>
              <a:noFill/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4" name="Стрелка вниз 23"/>
            <p:cNvSpPr/>
            <p:nvPr/>
          </p:nvSpPr>
          <p:spPr>
            <a:xfrm>
              <a:off x="9817291" y="5776300"/>
              <a:ext cx="223757" cy="400131"/>
            </a:xfrm>
            <a:prstGeom prst="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8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752"/>
          <a:stretch/>
        </p:blipFill>
        <p:spPr bwMode="auto">
          <a:xfrm>
            <a:off x="8663303" y="4138924"/>
            <a:ext cx="3528697" cy="2716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Рисунок 7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427"/>
          <a:stretch/>
        </p:blipFill>
        <p:spPr bwMode="auto">
          <a:xfrm>
            <a:off x="4491990" y="4139374"/>
            <a:ext cx="4194811" cy="2725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Рисунок 2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57" r="22430"/>
          <a:stretch/>
        </p:blipFill>
        <p:spPr bwMode="auto">
          <a:xfrm>
            <a:off x="-1" y="4137248"/>
            <a:ext cx="4491991" cy="2728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Прямоугольник 30"/>
          <p:cNvSpPr/>
          <p:nvPr/>
        </p:nvSpPr>
        <p:spPr>
          <a:xfrm rot="10800000" flipH="1" flipV="1">
            <a:off x="8631200" y="4141980"/>
            <a:ext cx="111201" cy="27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 rot="10800000" flipH="1" flipV="1">
            <a:off x="4453725" y="4143283"/>
            <a:ext cx="111201" cy="27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 rot="5400000" flipH="1" flipV="1">
            <a:off x="6036904" y="-1923884"/>
            <a:ext cx="111201" cy="122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123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резентация PowerPoint - Adobe Acrobat Reader (64-bit)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86" t="61052" r="9567" b="14740"/>
          <a:stretch/>
        </p:blipFill>
        <p:spPr>
          <a:xfrm>
            <a:off x="14513" y="943428"/>
            <a:ext cx="5794131" cy="2394905"/>
          </a:xfrm>
          <a:prstGeom prst="rect">
            <a:avLst/>
          </a:prstGeom>
        </p:spPr>
      </p:pic>
      <p:pic>
        <p:nvPicPr>
          <p:cNvPr id="2" name="Объект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245" y="34436"/>
            <a:ext cx="618683" cy="611163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5730147" y="14047"/>
            <a:ext cx="5806098" cy="658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buClr>
                <a:schemeClr val="accent3"/>
              </a:buClr>
              <a:buSzPts val="2400"/>
            </a:pPr>
            <a:r>
              <a:rPr lang="ru-RU" sz="3200" dirty="0">
                <a:ln w="19050">
                  <a:solidFill>
                    <a:srgbClr val="008080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ОБЪЕКТЫ ОБРАЗОВАНИЯ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4794738"/>
            <a:ext cx="5794131" cy="1081454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1011" y="4385782"/>
            <a:ext cx="5942609" cy="227754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buSzPct val="100000"/>
            </a:pPr>
            <a:r>
              <a:rPr lang="ru-RU" sz="2400" b="1" dirty="0" smtClean="0">
                <a:solidFill>
                  <a:srgbClr val="004442"/>
                </a:solidFill>
                <a:latin typeface="Gerbera-Bold" panose="02000800000000000000" pitchFamily="2" charset="-52"/>
              </a:rPr>
              <a:t>КОМПЛЕКСНОЕ БЛАГОУСТРОЙСТВО</a:t>
            </a:r>
            <a:r>
              <a:rPr lang="ru-RU" sz="2400" b="1" dirty="0" smtClean="0">
                <a:solidFill>
                  <a:schemeClr val="bg1"/>
                </a:solidFill>
                <a:latin typeface="Gerbera-Bold" panose="02000800000000000000" pitchFamily="2" charset="-52"/>
              </a:rPr>
              <a:t> </a:t>
            </a:r>
          </a:p>
          <a:p>
            <a:pPr>
              <a:buSzPct val="100000"/>
            </a:pPr>
            <a:r>
              <a:rPr lang="ru-RU" sz="2400" b="1" dirty="0" smtClean="0">
                <a:solidFill>
                  <a:schemeClr val="bg1"/>
                </a:solidFill>
                <a:latin typeface="Gerbera-Bold" panose="02000800000000000000" pitchFamily="2" charset="-52"/>
              </a:rPr>
              <a:t>                       </a:t>
            </a:r>
            <a:r>
              <a:rPr lang="ru-RU" sz="3800" b="1" dirty="0" smtClean="0">
                <a:solidFill>
                  <a:schemeClr val="bg1"/>
                </a:solidFill>
                <a:latin typeface="Gerbera-Bold" panose="02000800000000000000" pitchFamily="2" charset="-52"/>
              </a:rPr>
              <a:t>ОБЪЕКТА </a:t>
            </a:r>
          </a:p>
          <a:p>
            <a:pPr>
              <a:buSzPct val="100000"/>
            </a:pPr>
            <a:r>
              <a:rPr lang="ru-RU" sz="2400" b="1" dirty="0" smtClean="0">
                <a:solidFill>
                  <a:schemeClr val="bg1"/>
                </a:solidFill>
                <a:latin typeface="Gerbera-Bold" panose="02000800000000000000" pitchFamily="2" charset="-52"/>
              </a:rPr>
              <a:t>                       </a:t>
            </a:r>
            <a:r>
              <a:rPr lang="ru-RU" sz="3800" b="1" dirty="0" smtClean="0">
                <a:solidFill>
                  <a:schemeClr val="bg1"/>
                </a:solidFill>
                <a:latin typeface="Gerbera-Bold" panose="02000800000000000000" pitchFamily="2" charset="-52"/>
              </a:rPr>
              <a:t>ОБРАЗОВАНИЯ</a:t>
            </a:r>
          </a:p>
          <a:p>
            <a:pPr>
              <a:buSzPct val="100000"/>
            </a:pPr>
            <a:r>
              <a:rPr lang="ru-RU" sz="2400" b="1" dirty="0" smtClean="0">
                <a:solidFill>
                  <a:srgbClr val="004442"/>
                </a:solidFill>
                <a:latin typeface="Gerbera-Bold" panose="02000800000000000000" pitchFamily="2" charset="-52"/>
              </a:rPr>
              <a:t>                       </a:t>
            </a:r>
            <a:r>
              <a:rPr lang="ru-RU" sz="2400" dirty="0" smtClean="0">
                <a:solidFill>
                  <a:srgbClr val="004442"/>
                </a:solidFill>
                <a:latin typeface="Century Gothic" panose="020B0502020202020204" pitchFamily="34" charset="0"/>
              </a:rPr>
              <a:t>ПО ПРОГРАММЕ </a:t>
            </a:r>
          </a:p>
          <a:p>
            <a:pPr>
              <a:buSzPct val="100000"/>
            </a:pPr>
            <a:r>
              <a:rPr lang="ru-RU" sz="2400" dirty="0" smtClean="0">
                <a:solidFill>
                  <a:srgbClr val="004442"/>
                </a:solidFill>
                <a:latin typeface="Century Gothic" panose="020B0502020202020204" pitchFamily="34" charset="0"/>
              </a:rPr>
              <a:t>           «СТОЛИЧНОЕ ОБРАЗОВАНИЕ»</a:t>
            </a:r>
            <a:endParaRPr lang="ru-RU" sz="2400" dirty="0">
              <a:solidFill>
                <a:srgbClr val="004442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4794738"/>
            <a:ext cx="1872762" cy="1440000"/>
          </a:xfrm>
          <a:prstGeom prst="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18705" y="4668031"/>
            <a:ext cx="68240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0" b="1" dirty="0" smtClean="0">
                <a:ln w="28575">
                  <a:solidFill>
                    <a:srgbClr val="004442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1</a:t>
            </a:r>
            <a:endParaRPr lang="ru-RU" sz="11000" b="1" dirty="0">
              <a:ln w="28575">
                <a:solidFill>
                  <a:srgbClr val="004442"/>
                </a:solidFill>
              </a:ln>
              <a:solidFill>
                <a:schemeClr val="bg1"/>
              </a:solidFill>
              <a:latin typeface="Gerbera-Bold" panose="02000800000000000000" pitchFamily="2" charset="-5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94129" y="928914"/>
            <a:ext cx="5556041" cy="5929086"/>
          </a:xfrm>
          <a:prstGeom prst="rect">
            <a:avLst/>
          </a:prstGeom>
          <a:solidFill>
            <a:srgbClr val="C5E7E3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Презентация PowerPoint - Adobe Acrobat Reader (64-bit)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86" t="55968" r="9794" b="14425"/>
          <a:stretch/>
        </p:blipFill>
        <p:spPr>
          <a:xfrm>
            <a:off x="5791229" y="2867874"/>
            <a:ext cx="3976884" cy="2024710"/>
          </a:xfrm>
          <a:prstGeom prst="rect">
            <a:avLst/>
          </a:prstGeom>
        </p:spPr>
      </p:pic>
      <p:pic>
        <p:nvPicPr>
          <p:cNvPr id="7" name="Рисунок 6" descr="Презентация PowerPoint - Adobe Acrobat Reader (64-bit)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86" t="56154" r="9856" b="14415"/>
          <a:stretch/>
        </p:blipFill>
        <p:spPr>
          <a:xfrm>
            <a:off x="7474224" y="4892584"/>
            <a:ext cx="3875947" cy="196541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91538" y="3310861"/>
            <a:ext cx="6138219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buSzPct val="100000"/>
            </a:pPr>
            <a:r>
              <a:rPr lang="ru-RU" sz="6700" b="1" dirty="0" smtClean="0">
                <a:solidFill>
                  <a:srgbClr val="004442"/>
                </a:solidFill>
                <a:latin typeface="Gerbera-Bold" panose="02000800000000000000" pitchFamily="2" charset="-52"/>
              </a:rPr>
              <a:t>ВЫПОЛНЕНО</a:t>
            </a:r>
            <a:r>
              <a:rPr lang="ru-RU" sz="6600" b="1" dirty="0" smtClean="0">
                <a:solidFill>
                  <a:srgbClr val="004442"/>
                </a:solidFill>
                <a:latin typeface="Gerbera-Bold" panose="02000800000000000000" pitchFamily="2" charset="-52"/>
              </a:rPr>
              <a:t> </a:t>
            </a:r>
            <a:endParaRPr lang="en-US" sz="6600" b="1" dirty="0">
              <a:solidFill>
                <a:srgbClr val="004442"/>
              </a:solidFill>
              <a:latin typeface="Gerbera-Bold" panose="02000800000000000000" pitchFamily="2" charset="-52"/>
            </a:endParaRPr>
          </a:p>
        </p:txBody>
      </p:sp>
      <p:pic>
        <p:nvPicPr>
          <p:cNvPr id="13" name="Рисунок 12" descr="Презентация PowerPoint - Adobe Acrobat Reader (64-bit)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86" t="20385" r="9567" b="50428"/>
          <a:stretch/>
        </p:blipFill>
        <p:spPr>
          <a:xfrm>
            <a:off x="7430079" y="914400"/>
            <a:ext cx="3920092" cy="195347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1516930" y="1072666"/>
            <a:ext cx="599844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З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Я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Б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Л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И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К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О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В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О</a:t>
            </a:r>
          </a:p>
        </p:txBody>
      </p:sp>
      <p:sp>
        <p:nvSpPr>
          <p:cNvPr id="16" name="Прямоугольник 15"/>
          <p:cNvSpPr/>
          <p:nvPr/>
        </p:nvSpPr>
        <p:spPr>
          <a:xfrm rot="10800000" flipH="1" flipV="1">
            <a:off x="5770622" y="630000"/>
            <a:ext cx="111201" cy="622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 rot="5400000" flipH="1" flipV="1">
            <a:off x="8570548" y="113874"/>
            <a:ext cx="111201" cy="55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5400000" flipH="1" flipV="1">
            <a:off x="8542203" y="2114668"/>
            <a:ext cx="111201" cy="55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936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7286072" y="4540742"/>
            <a:ext cx="4076323" cy="2317258"/>
          </a:xfrm>
          <a:prstGeom prst="rect">
            <a:avLst/>
          </a:prstGeom>
          <a:solidFill>
            <a:srgbClr val="C5E7E3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-12193" y="783761"/>
            <a:ext cx="5425504" cy="6074239"/>
          </a:xfrm>
          <a:prstGeom prst="rect">
            <a:avLst/>
          </a:prstGeom>
          <a:solidFill>
            <a:srgbClr val="C5E7E3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-60575" y="1439458"/>
            <a:ext cx="6883830" cy="5424220"/>
            <a:chOff x="-60575" y="1544962"/>
            <a:chExt cx="6742729" cy="5313037"/>
          </a:xfrm>
        </p:grpSpPr>
        <p:pic>
          <p:nvPicPr>
            <p:cNvPr id="16" name="Рисунок 15" descr="Рисунок1234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0575" y="1544962"/>
              <a:ext cx="6742729" cy="5313037"/>
            </a:xfrm>
            <a:prstGeom prst="rect">
              <a:avLst/>
            </a:prstGeom>
            <a:ln w="38100">
              <a:noFill/>
            </a:ln>
          </p:spPr>
        </p:pic>
        <p:sp>
          <p:nvSpPr>
            <p:cNvPr id="21" name="Овал 20"/>
            <p:cNvSpPr/>
            <p:nvPr/>
          </p:nvSpPr>
          <p:spPr>
            <a:xfrm>
              <a:off x="2519753" y="2207084"/>
              <a:ext cx="270000" cy="270000"/>
            </a:xfrm>
            <a:prstGeom prst="ellipse">
              <a:avLst/>
            </a:prstGeom>
            <a:noFill/>
            <a:ln w="38100">
              <a:solidFill>
                <a:srgbClr val="EF638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1089539" y="4400067"/>
              <a:ext cx="270000" cy="270000"/>
            </a:xfrm>
            <a:prstGeom prst="ellipse">
              <a:avLst/>
            </a:prstGeom>
            <a:noFill/>
            <a:ln w="38100">
              <a:solidFill>
                <a:srgbClr val="EF638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" name="Объект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245" y="34436"/>
            <a:ext cx="618683" cy="611163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5730147" y="14047"/>
            <a:ext cx="5806098" cy="658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buClr>
                <a:schemeClr val="accent3"/>
              </a:buClr>
              <a:buSzPts val="2400"/>
            </a:pPr>
            <a:r>
              <a:rPr lang="ru-RU" sz="3200" dirty="0">
                <a:ln w="19050">
                  <a:solidFill>
                    <a:srgbClr val="008080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ОБЪЕКТЫ ОБРАЗОВАНИЯ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516930" y="1072666"/>
            <a:ext cx="599844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З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Я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Б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Л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И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К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О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В</a:t>
            </a:r>
          </a:p>
          <a:p>
            <a:pPr algn="ctr"/>
            <a:r>
              <a:rPr lang="ru-RU" sz="4000" dirty="0" smtClean="0">
                <a:solidFill>
                  <a:srgbClr val="7EC8C1"/>
                </a:solidFill>
                <a:latin typeface="Gerbera-Bold" panose="02000800000000000000" pitchFamily="2" charset="-52"/>
              </a:rPr>
              <a:t>О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5307347" y="781540"/>
            <a:ext cx="6099747" cy="3531421"/>
            <a:chOff x="5307347" y="781540"/>
            <a:chExt cx="6099747" cy="3531421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5413309" y="781540"/>
              <a:ext cx="5949087" cy="871259"/>
            </a:xfrm>
            <a:prstGeom prst="rect">
              <a:avLst/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4" name="Группа 13"/>
            <p:cNvGrpSpPr/>
            <p:nvPr/>
          </p:nvGrpSpPr>
          <p:grpSpPr>
            <a:xfrm>
              <a:off x="5413310" y="2527857"/>
              <a:ext cx="5949086" cy="1785104"/>
              <a:chOff x="0" y="5283492"/>
              <a:chExt cx="5949086" cy="1785104"/>
            </a:xfrm>
          </p:grpSpPr>
          <p:sp>
            <p:nvSpPr>
              <p:cNvPr id="9" name="Прямоугольник 8"/>
              <p:cNvSpPr/>
              <p:nvPr/>
            </p:nvSpPr>
            <p:spPr>
              <a:xfrm>
                <a:off x="0" y="5410199"/>
                <a:ext cx="5949086" cy="1081454"/>
              </a:xfrm>
              <a:prstGeom prst="rect">
                <a:avLst/>
              </a:prstGeom>
              <a:solidFill>
                <a:srgbClr val="0066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0" y="5410199"/>
                <a:ext cx="1872762" cy="1440000"/>
              </a:xfrm>
              <a:prstGeom prst="rect">
                <a:avLst/>
              </a:prstGeom>
              <a:solidFill>
                <a:srgbClr val="33CCCC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418705" y="5283492"/>
                <a:ext cx="682405" cy="1785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1000" b="1" dirty="0" smtClean="0">
                    <a:ln w="28575">
                      <a:solidFill>
                        <a:srgbClr val="004442"/>
                      </a:solidFill>
                    </a:ln>
                    <a:solidFill>
                      <a:schemeClr val="bg1"/>
                    </a:solidFill>
                    <a:latin typeface="Gerbera-Bold" panose="02000800000000000000" pitchFamily="2" charset="-52"/>
                  </a:rPr>
                  <a:t>2</a:t>
                </a:r>
                <a:endParaRPr lang="ru-RU" sz="11000" b="1" dirty="0">
                  <a:ln w="28575">
                    <a:solidFill>
                      <a:srgbClr val="004442"/>
                    </a:solidFill>
                  </a:ln>
                  <a:solidFill>
                    <a:schemeClr val="bg1"/>
                  </a:solidFill>
                  <a:latin typeface="Gerbera-Bold" panose="02000800000000000000" pitchFamily="2" charset="-52"/>
                </a:endParaRPr>
              </a:p>
            </p:txBody>
          </p:sp>
        </p:grpSp>
        <p:sp>
          <p:nvSpPr>
            <p:cNvPr id="13" name="Прямоугольник 12"/>
            <p:cNvSpPr/>
            <p:nvPr/>
          </p:nvSpPr>
          <p:spPr>
            <a:xfrm>
              <a:off x="5307347" y="1643237"/>
              <a:ext cx="6099747" cy="6924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>
                <a:buSzPct val="100000"/>
              </a:pPr>
              <a:r>
                <a:rPr lang="ru-RU" sz="3850" dirty="0" smtClean="0">
                  <a:solidFill>
                    <a:srgbClr val="004442"/>
                  </a:solidFill>
                  <a:latin typeface="Century Gothic" panose="020B0502020202020204" pitchFamily="34" charset="0"/>
                </a:rPr>
                <a:t>ЗАВЕРШЕНИЕ РАБОТ ПО</a:t>
              </a:r>
              <a:endParaRPr lang="en-US" sz="3850" dirty="0">
                <a:solidFill>
                  <a:srgbClr val="004442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8355225" y="4945257"/>
            <a:ext cx="2885145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>
              <a:buSzPct val="100000"/>
            </a:pPr>
            <a:r>
              <a:rPr lang="ru-RU" sz="2800" b="1" dirty="0">
                <a:solidFill>
                  <a:srgbClr val="004442"/>
                </a:solidFill>
                <a:latin typeface="Gerbera-Bold" panose="02000800000000000000" pitchFamily="2" charset="-52"/>
              </a:rPr>
              <a:t>АНО «РАЗВИТИЕ ГОРОДСКИХ ТЕХНОЛОГИЙ»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049694" y="757385"/>
            <a:ext cx="1043266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buSzPct val="100000"/>
            </a:pPr>
            <a:r>
              <a:rPr lang="ru-RU" sz="4900" b="1" dirty="0" smtClean="0">
                <a:solidFill>
                  <a:srgbClr val="004442"/>
                </a:solidFill>
                <a:latin typeface="Gerbera-Bold" panose="02000800000000000000" pitchFamily="2" charset="-52"/>
              </a:rPr>
              <a:t>НА </a:t>
            </a:r>
            <a:r>
              <a:rPr lang="ru-RU" sz="5400" b="1" dirty="0">
                <a:ln w="28575">
                  <a:solidFill>
                    <a:srgbClr val="004442"/>
                  </a:solidFill>
                </a:ln>
                <a:solidFill>
                  <a:schemeClr val="bg1"/>
                </a:solidFill>
                <a:latin typeface="Gerbera-Bold" panose="02000800000000000000" pitchFamily="2" charset="-52"/>
              </a:rPr>
              <a:t>2025</a:t>
            </a:r>
            <a:r>
              <a:rPr lang="ru-RU" sz="4900" b="1" dirty="0" smtClean="0">
                <a:solidFill>
                  <a:srgbClr val="004442"/>
                </a:solidFill>
                <a:latin typeface="Gerbera-Bold" panose="02000800000000000000" pitchFamily="2" charset="-52"/>
              </a:rPr>
              <a:t> ГОД </a:t>
            </a:r>
            <a:r>
              <a:rPr lang="ru-RU" sz="4900" b="1" dirty="0" smtClean="0">
                <a:solidFill>
                  <a:schemeClr val="bg1"/>
                </a:solidFill>
                <a:latin typeface="Gerbera-Bold" panose="02000800000000000000" pitchFamily="2" charset="-52"/>
              </a:rPr>
              <a:t>ЗАПЛАНИРОВАНО</a:t>
            </a:r>
            <a:r>
              <a:rPr lang="ru-RU" sz="4900" b="1" dirty="0" smtClean="0">
                <a:solidFill>
                  <a:srgbClr val="004442"/>
                </a:solidFill>
                <a:latin typeface="Gerbera-Bold" panose="02000800000000000000" pitchFamily="2" charset="-52"/>
              </a:rPr>
              <a:t> </a:t>
            </a:r>
            <a:endParaRPr lang="en-US" sz="4900" b="1" dirty="0">
              <a:solidFill>
                <a:srgbClr val="004442"/>
              </a:solidFill>
              <a:latin typeface="Gerbera-Bold" panose="02000800000000000000" pitchFamily="2" charset="-52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495193" y="2263195"/>
            <a:ext cx="5942609" cy="227754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buSzPct val="100000"/>
            </a:pPr>
            <a:r>
              <a:rPr lang="ru-RU" sz="2400" dirty="0" smtClean="0">
                <a:solidFill>
                  <a:srgbClr val="004442"/>
                </a:solidFill>
                <a:latin typeface="Century Gothic" panose="020B0502020202020204" pitchFamily="34" charset="0"/>
              </a:rPr>
              <a:t>КОМПЛЕКСНОМУ БЛАГОУСТРОЙСТВУ</a:t>
            </a:r>
            <a:r>
              <a:rPr lang="ru-RU" sz="2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buSzPct val="100000"/>
            </a:pPr>
            <a:r>
              <a:rPr lang="ru-RU" sz="2400" b="1" dirty="0" smtClean="0">
                <a:solidFill>
                  <a:schemeClr val="bg1"/>
                </a:solidFill>
                <a:latin typeface="Gerbera-Bold" panose="02000800000000000000" pitchFamily="2" charset="-52"/>
              </a:rPr>
              <a:t>                       </a:t>
            </a:r>
            <a:r>
              <a:rPr lang="ru-RU" sz="3800" b="1" dirty="0" smtClean="0">
                <a:solidFill>
                  <a:schemeClr val="bg1"/>
                </a:solidFill>
                <a:latin typeface="Gerbera-Bold" panose="02000800000000000000" pitchFamily="2" charset="-52"/>
              </a:rPr>
              <a:t>ОБЪЕКТОВ </a:t>
            </a:r>
          </a:p>
          <a:p>
            <a:pPr>
              <a:buSzPct val="100000"/>
            </a:pPr>
            <a:r>
              <a:rPr lang="ru-RU" sz="2400" b="1" dirty="0" smtClean="0">
                <a:solidFill>
                  <a:schemeClr val="bg1"/>
                </a:solidFill>
                <a:latin typeface="Gerbera-Bold" panose="02000800000000000000" pitchFamily="2" charset="-52"/>
              </a:rPr>
              <a:t>                       </a:t>
            </a:r>
            <a:r>
              <a:rPr lang="ru-RU" sz="3800" b="1" dirty="0" smtClean="0">
                <a:solidFill>
                  <a:schemeClr val="bg1"/>
                </a:solidFill>
                <a:latin typeface="Gerbera-Bold" panose="02000800000000000000" pitchFamily="2" charset="-52"/>
              </a:rPr>
              <a:t>ОБРАЗОВАНИЯ</a:t>
            </a:r>
          </a:p>
          <a:p>
            <a:pPr>
              <a:buSzPct val="100000"/>
            </a:pPr>
            <a:r>
              <a:rPr lang="ru-RU" sz="2400" b="1" dirty="0" smtClean="0">
                <a:solidFill>
                  <a:srgbClr val="004442"/>
                </a:solidFill>
                <a:latin typeface="Gerbera-Bold" panose="02000800000000000000" pitchFamily="2" charset="-52"/>
              </a:rPr>
              <a:t>                       </a:t>
            </a:r>
            <a:r>
              <a:rPr lang="ru-RU" sz="2400" dirty="0" smtClean="0">
                <a:solidFill>
                  <a:srgbClr val="004442"/>
                </a:solidFill>
                <a:latin typeface="Century Gothic" panose="020B0502020202020204" pitchFamily="34" charset="0"/>
              </a:rPr>
              <a:t>ПО ПРОГРАММЕ </a:t>
            </a:r>
          </a:p>
          <a:p>
            <a:pPr>
              <a:buSzPct val="100000"/>
            </a:pPr>
            <a:r>
              <a:rPr lang="ru-RU" sz="2400" dirty="0" smtClean="0">
                <a:solidFill>
                  <a:srgbClr val="004442"/>
                </a:solidFill>
                <a:latin typeface="Century Gothic" panose="020B0502020202020204" pitchFamily="34" charset="0"/>
              </a:rPr>
              <a:t>           «СТОЛИЧНОЕ ОБРАЗОВАНИЕ»</a:t>
            </a:r>
          </a:p>
        </p:txBody>
      </p:sp>
    </p:spTree>
    <p:extLst>
      <p:ext uri="{BB962C8B-B14F-4D97-AF65-F5344CB8AC3E}">
        <p14:creationId xmlns:p14="http://schemas.microsoft.com/office/powerpoint/2010/main" val="39658061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1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D7F2F0"/>
      </a:accent1>
      <a:accent2>
        <a:srgbClr val="A6E8E6"/>
      </a:accent2>
      <a:accent3>
        <a:srgbClr val="32C9CB"/>
      </a:accent3>
      <a:accent4>
        <a:srgbClr val="1CA1B7"/>
      </a:accent4>
      <a:accent5>
        <a:srgbClr val="AAB4BD"/>
      </a:accent5>
      <a:accent6>
        <a:srgbClr val="6E8A93"/>
      </a:accent6>
      <a:hlink>
        <a:srgbClr val="000000"/>
      </a:hlink>
      <a:folHlink>
        <a:srgbClr val="0097A7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86314DAB-43D1-4B3D-8CAE-0BCACE66ACB9}" vid="{B194A108-783E-4BC4-B52C-5B9888544900}"/>
    </a:ext>
  </a:extLst>
</a:theme>
</file>

<file path=ppt/theme/theme3.xml><?xml version="1.0" encoding="utf-8"?>
<a:theme xmlns:a="http://schemas.openxmlformats.org/drawingml/2006/main" name="1_Тема1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D7F2F0"/>
      </a:accent1>
      <a:accent2>
        <a:srgbClr val="A6E8E6"/>
      </a:accent2>
      <a:accent3>
        <a:srgbClr val="32C9CB"/>
      </a:accent3>
      <a:accent4>
        <a:srgbClr val="1CA1B7"/>
      </a:accent4>
      <a:accent5>
        <a:srgbClr val="AAB4BD"/>
      </a:accent5>
      <a:accent6>
        <a:srgbClr val="6E8A93"/>
      </a:accent6>
      <a:hlink>
        <a:srgbClr val="000000"/>
      </a:hlink>
      <a:folHlink>
        <a:srgbClr val="0097A7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86314DAB-43D1-4B3D-8CAE-0BCACE66ACB9}" vid="{B194A108-783E-4BC4-B52C-5B9888544900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1929</TotalTime>
  <Words>867</Words>
  <Application>Microsoft Office PowerPoint</Application>
  <PresentationFormat>Широкоэкранный</PresentationFormat>
  <Paragraphs>401</Paragraphs>
  <Slides>19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19</vt:i4>
      </vt:variant>
    </vt:vector>
  </HeadingPairs>
  <TitlesOfParts>
    <vt:vector size="33" baseType="lpstr">
      <vt:lpstr>Arial</vt:lpstr>
      <vt:lpstr>Barlow</vt:lpstr>
      <vt:lpstr>Calibri</vt:lpstr>
      <vt:lpstr>Calibri Light</vt:lpstr>
      <vt:lpstr>Century Gothic</vt:lpstr>
      <vt:lpstr>Franklin Gothic Medium Cond</vt:lpstr>
      <vt:lpstr>Gerbera-Bold</vt:lpstr>
      <vt:lpstr>Lato</vt:lpstr>
      <vt:lpstr>Montserrat ExtraBold</vt:lpstr>
      <vt:lpstr>Oswald</vt:lpstr>
      <vt:lpstr>Times New Roman</vt:lpstr>
      <vt:lpstr>Тема Office</vt:lpstr>
      <vt:lpstr>Тема1</vt:lpstr>
      <vt:lpstr>1_Тема1</vt:lpstr>
      <vt:lpstr>Презентация PowerPoint</vt:lpstr>
      <vt:lpstr>ХАРАКТЕРИСТИКА РАЙОНА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139</cp:revision>
  <cp:lastPrinted>2025-01-22T10:51:40Z</cp:lastPrinted>
  <dcterms:created xsi:type="dcterms:W3CDTF">2024-12-11T07:06:41Z</dcterms:created>
  <dcterms:modified xsi:type="dcterms:W3CDTF">2025-02-10T08:50:57Z</dcterms:modified>
</cp:coreProperties>
</file>